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03/03/2015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03/03/2015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03/03/2015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03/03/2015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03/03/2015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03/03/2015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885" y="260648"/>
            <a:ext cx="8500595" cy="57606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1885" y="260648"/>
            <a:ext cx="8500595" cy="57606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>
                <a:solidFill>
                  <a:schemeClr val="bg1"/>
                </a:solidFill>
              </a:rPr>
              <a:t>www.ifam.edu.br</a:t>
            </a:r>
            <a:endParaRPr lang="pt-BR" sz="1400" b="1" i="1" dirty="0">
              <a:solidFill>
                <a:schemeClr val="bg1"/>
              </a:solidFill>
            </a:endParaRPr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</a:t>
            </a: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40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Apresentação na tela (4:3)</PresentationFormat>
  <Paragraphs>6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Erlison Soares Lima</cp:lastModifiedBy>
  <cp:revision>10</cp:revision>
  <dcterms:created xsi:type="dcterms:W3CDTF">2015-03-03T18:02:17Z</dcterms:created>
  <dcterms:modified xsi:type="dcterms:W3CDTF">2015-03-03T18:23:06Z</dcterms:modified>
</cp:coreProperties>
</file>