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66" r:id="rId6"/>
    <p:sldId id="289" r:id="rId7"/>
    <p:sldId id="269" r:id="rId8"/>
    <p:sldId id="270" r:id="rId9"/>
    <p:sldId id="272" r:id="rId10"/>
    <p:sldId id="273" r:id="rId11"/>
    <p:sldId id="274" r:id="rId12"/>
    <p:sldId id="275" r:id="rId13"/>
    <p:sldId id="288" r:id="rId14"/>
    <p:sldId id="276" r:id="rId15"/>
    <p:sldId id="277" r:id="rId16"/>
    <p:sldId id="278" r:id="rId17"/>
    <p:sldId id="279" r:id="rId18"/>
    <p:sldId id="287" r:id="rId19"/>
    <p:sldId id="271" r:id="rId20"/>
    <p:sldId id="282" r:id="rId21"/>
    <p:sldId id="290" r:id="rId22"/>
    <p:sldId id="291" r:id="rId23"/>
    <p:sldId id="283" r:id="rId24"/>
    <p:sldId id="284" r:id="rId25"/>
    <p:sldId id="285" r:id="rId26"/>
    <p:sldId id="286" r:id="rId27"/>
    <p:sldId id="292" r:id="rId28"/>
    <p:sldId id="26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79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3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29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6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11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4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5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47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69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1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9CF2-9CAD-4286-A0CA-96E462763E81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699D-B1B7-40F5-9D23-F4C1FC5819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araco@ifam.edu.br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076056" cy="28745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95936" y="46201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Cordia New" panose="020B0304020202020204" pitchFamily="34" charset="-34"/>
                <a:ea typeface="DejaVu Sans Condensed" panose="020B0606030804020204" pitchFamily="34" charset="0"/>
                <a:cs typeface="Cordia New" panose="020B0304020202020204" pitchFamily="34" charset="-34"/>
              </a:rPr>
              <a:t>CAMPUS LÁBREA</a:t>
            </a:r>
            <a:endParaRPr lang="pt-BR" sz="2400" b="1" dirty="0">
              <a:solidFill>
                <a:schemeClr val="accent3">
                  <a:lumMod val="75000"/>
                </a:schemeClr>
              </a:solidFill>
              <a:latin typeface="Cordia New" panose="020B0304020202020204" pitchFamily="34" charset="-34"/>
              <a:ea typeface="DejaVu Sans Condensed" panose="020B060603080402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403648" y="5085915"/>
            <a:ext cx="6120680" cy="864096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Source Code Pro" panose="020B0509030403020204" pitchFamily="49" charset="0"/>
                <a:cs typeface="Times New Roman" panose="02020603050405020304" pitchFamily="18" charset="0"/>
              </a:rPr>
              <a:t>INFRAESTRUTURA</a:t>
            </a:r>
            <a:endParaRPr lang="pt-BR" sz="4000" dirty="0">
              <a:solidFill>
                <a:srgbClr val="FF0000"/>
              </a:solidFill>
              <a:latin typeface="Source Code Pro" panose="020B050903040302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8515350" cy="1008112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Secretaria, Coordenação de Assistência Social, Coordenação de Assistência Estudantil, Setor de Psicologia e Reprografia</a:t>
            </a:r>
          </a:p>
          <a:p>
            <a:pPr algn="l"/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7,90 m</a:t>
            </a:r>
          </a:p>
          <a:p>
            <a:r>
              <a:rPr lang="pt-BR" dirty="0" smtClean="0"/>
              <a:t>Comprimento 24,70 m</a:t>
            </a:r>
          </a:p>
          <a:p>
            <a:r>
              <a:rPr lang="pt-BR" dirty="0" smtClean="0"/>
              <a:t>46,93 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3068960"/>
            <a:ext cx="5179068" cy="1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7202" y="2233464"/>
            <a:ext cx="8381262" cy="763488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Bloco do Departamento de Administração e Planejamento, Sala dos Professores, Laboratório de EAD, Lab. De Ciências, Coordenação de Tecnologia da Informação  e Cantina</a:t>
            </a:r>
            <a:r>
              <a:rPr lang="pt-BR" sz="2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.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0" y="3140968"/>
            <a:ext cx="4804994" cy="19532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314096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11 m</a:t>
            </a:r>
          </a:p>
          <a:p>
            <a:r>
              <a:rPr lang="pt-BR" dirty="0" smtClean="0"/>
              <a:t>Comprimento 51 m</a:t>
            </a:r>
          </a:p>
          <a:p>
            <a:r>
              <a:rPr lang="pt-BR" dirty="0" smtClean="0"/>
              <a:t>561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233464"/>
            <a:ext cx="8515350" cy="936104"/>
          </a:xfrm>
        </p:spPr>
        <p:txBody>
          <a:bodyPr>
            <a:noAutofit/>
          </a:bodyPr>
          <a:lstStyle/>
          <a:p>
            <a:pPr algn="l"/>
            <a:r>
              <a:rPr lang="pt-BR" sz="14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Diretoria Geral, Diretoria de Ensino, Coordenação de Ensino, </a:t>
            </a:r>
            <a:r>
              <a:rPr lang="pt-BR" sz="1400" dirty="0" err="1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Pronatec</a:t>
            </a:r>
            <a:r>
              <a:rPr lang="pt-BR" sz="14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, Coordenação de ADM, Enfermaria, Nutrição, Coordenação de Extensão, Biblioteca, Coordenação de Pesquisa e Inovação, Protocolo e Coordenação de Gestão Pública.</a:t>
            </a:r>
          </a:p>
          <a:p>
            <a:endParaRPr lang="pt-BR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21606" y="321297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10,50 m</a:t>
            </a:r>
          </a:p>
          <a:p>
            <a:r>
              <a:rPr lang="pt-BR" dirty="0" smtClean="0"/>
              <a:t>Comprimento 61,10 m</a:t>
            </a:r>
          </a:p>
          <a:p>
            <a:r>
              <a:rPr lang="pt-BR" dirty="0" smtClean="0"/>
              <a:t>641,55 m²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3212976"/>
            <a:ext cx="3090835" cy="17281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270173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816" y="2060848"/>
            <a:ext cx="6400800" cy="648072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Biblioteca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059832" cy="17518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7823"/>
            <a:ext cx="2592288" cy="17449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915816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816" y="2060848"/>
            <a:ext cx="6400800" cy="648072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Estacionamento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2780929"/>
            <a:ext cx="5251076" cy="22482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19,50 m</a:t>
            </a:r>
          </a:p>
          <a:p>
            <a:r>
              <a:rPr lang="pt-BR" dirty="0" smtClean="0"/>
              <a:t>Comprimento 23,40 m</a:t>
            </a:r>
          </a:p>
          <a:p>
            <a:r>
              <a:rPr lang="pt-BR" dirty="0" smtClean="0"/>
              <a:t>46,93 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744" y="2118193"/>
            <a:ext cx="6400800" cy="518719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Guarita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20072" y="300287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6,50 m</a:t>
            </a:r>
          </a:p>
          <a:p>
            <a:r>
              <a:rPr lang="pt-BR" dirty="0" smtClean="0"/>
              <a:t>Comprimento 7 m</a:t>
            </a:r>
          </a:p>
          <a:p>
            <a:r>
              <a:rPr lang="pt-BR" dirty="0" smtClean="0"/>
              <a:t>45,50 m²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708920"/>
            <a:ext cx="481902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6400800" cy="648072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Marcenaria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0" y="2780928"/>
            <a:ext cx="5171054" cy="22482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9 m</a:t>
            </a:r>
          </a:p>
          <a:p>
            <a:r>
              <a:rPr lang="pt-BR" dirty="0" smtClean="0"/>
              <a:t>Comprimento 21,50 m</a:t>
            </a:r>
          </a:p>
          <a:p>
            <a:r>
              <a:rPr lang="pt-BR" dirty="0" smtClean="0"/>
              <a:t>193,50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437" y="2060848"/>
            <a:ext cx="6400800" cy="864096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Aviário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636912"/>
            <a:ext cx="5107059" cy="239175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7,50 m</a:t>
            </a:r>
          </a:p>
          <a:p>
            <a:r>
              <a:rPr lang="pt-BR" dirty="0" smtClean="0"/>
              <a:t>Comprimento 14 m</a:t>
            </a:r>
          </a:p>
          <a:p>
            <a:r>
              <a:rPr lang="pt-BR" dirty="0" smtClean="0"/>
              <a:t>105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437" y="2132856"/>
            <a:ext cx="6400800" cy="648072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Casas de Vegetação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780928"/>
            <a:ext cx="4963043" cy="22482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64088" y="2852936"/>
            <a:ext cx="3480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Largura</a:t>
            </a:r>
            <a:r>
              <a:rPr lang="pt-BR" dirty="0"/>
              <a:t>: 10,0 metros (módulo único de 10,0 metros);</a:t>
            </a:r>
          </a:p>
          <a:p>
            <a:r>
              <a:rPr lang="pt-BR" dirty="0" smtClean="0"/>
              <a:t>Comprimento</a:t>
            </a:r>
            <a:r>
              <a:rPr lang="pt-BR" dirty="0"/>
              <a:t>: 32,0 metros (08 módulos de 4,0 metros cada);</a:t>
            </a:r>
          </a:p>
          <a:p>
            <a:r>
              <a:rPr lang="pt-BR" dirty="0" smtClean="0"/>
              <a:t>Altura</a:t>
            </a:r>
            <a:r>
              <a:rPr lang="pt-BR" dirty="0"/>
              <a:t>: Colunas de 4,0 metros (pé-direito de 3,5 metros).</a:t>
            </a:r>
          </a:p>
        </p:txBody>
      </p:sp>
    </p:spTree>
    <p:extLst>
      <p:ext uri="{BB962C8B-B14F-4D97-AF65-F5344CB8AC3E}">
        <p14:creationId xmlns:p14="http://schemas.microsoft.com/office/powerpoint/2010/main" val="21198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060848"/>
            <a:ext cx="6400800" cy="792088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UEP Zootecnia</a:t>
            </a:r>
            <a:endParaRPr lang="pt-BR" sz="4000" dirty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040560" cy="23202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16,10 m</a:t>
            </a:r>
          </a:p>
          <a:p>
            <a:r>
              <a:rPr lang="pt-BR" dirty="0" smtClean="0"/>
              <a:t>Comprimento 17 m</a:t>
            </a:r>
          </a:p>
          <a:p>
            <a:r>
              <a:rPr lang="pt-BR" dirty="0" smtClean="0"/>
              <a:t>273,70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375" y="1988840"/>
            <a:ext cx="6369771" cy="7634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Bloco Salas de Aula</a:t>
            </a:r>
            <a:endParaRPr lang="pt-BR" sz="4000" dirty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88685" y="2960327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12,80 m</a:t>
            </a:r>
          </a:p>
          <a:p>
            <a:r>
              <a:rPr lang="pt-BR" dirty="0" smtClean="0"/>
              <a:t>Comprimento 74,50 m</a:t>
            </a:r>
          </a:p>
          <a:p>
            <a:r>
              <a:rPr lang="pt-BR" dirty="0" smtClean="0"/>
              <a:t>953,60 m²</a:t>
            </a:r>
          </a:p>
          <a:p>
            <a:r>
              <a:rPr lang="pt-BR" dirty="0" smtClean="0"/>
              <a:t>10 salas de aula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67901"/>
            <a:ext cx="2843808" cy="18958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2967901"/>
            <a:ext cx="2658787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93747"/>
            <a:ext cx="6400800" cy="722950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Estábulo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3281378"/>
            <a:ext cx="3090835" cy="17385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1377"/>
            <a:ext cx="2828398" cy="173859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72200" y="2960147"/>
            <a:ext cx="220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24 m</a:t>
            </a:r>
          </a:p>
          <a:p>
            <a:r>
              <a:rPr lang="pt-BR" dirty="0" smtClean="0"/>
              <a:t>Comprimento 36 m</a:t>
            </a:r>
          </a:p>
          <a:p>
            <a:r>
              <a:rPr lang="pt-BR" dirty="0" smtClean="0"/>
              <a:t>864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6400800" cy="77086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Bovinocultura</a:t>
            </a:r>
          </a:p>
          <a:p>
            <a:endParaRPr lang="pt-BR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636912"/>
            <a:ext cx="2736304" cy="19888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41" y="2636912"/>
            <a:ext cx="2730795" cy="19888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88032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6400800" cy="77086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Ovinocultura</a:t>
            </a:r>
          </a:p>
          <a:p>
            <a:endParaRPr lang="pt-BR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0300"/>
            <a:ext cx="3096344" cy="20788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0299"/>
            <a:ext cx="3240360" cy="2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6400800" cy="77086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Pocilga (Suinocultura)</a:t>
            </a:r>
          </a:p>
          <a:p>
            <a:endParaRPr lang="pt-BR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842781"/>
            <a:ext cx="2802803" cy="218641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652120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23 m</a:t>
            </a:r>
          </a:p>
          <a:p>
            <a:r>
              <a:rPr lang="pt-BR" dirty="0" smtClean="0"/>
              <a:t>Comprimento 26,50 m</a:t>
            </a:r>
          </a:p>
          <a:p>
            <a:r>
              <a:rPr lang="pt-BR" dirty="0" smtClean="0"/>
              <a:t>609,50 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47" y="2842781"/>
            <a:ext cx="2241148" cy="989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46" y="3832448"/>
            <a:ext cx="2241149" cy="11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32856"/>
            <a:ext cx="6400800" cy="792088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Residência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10 m</a:t>
            </a:r>
          </a:p>
          <a:p>
            <a:r>
              <a:rPr lang="pt-BR" dirty="0" smtClean="0"/>
              <a:t>Comprimento 10,50 m</a:t>
            </a:r>
          </a:p>
          <a:p>
            <a:r>
              <a:rPr lang="pt-BR" dirty="0" smtClean="0"/>
              <a:t>105 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1"/>
            <a:ext cx="4608512" cy="22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887" y="2132856"/>
            <a:ext cx="5760640" cy="504056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Garagem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885560"/>
            <a:ext cx="3810915" cy="214364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12,50 m</a:t>
            </a:r>
          </a:p>
          <a:p>
            <a:r>
              <a:rPr lang="pt-BR" dirty="0" smtClean="0"/>
              <a:t>Comprimento 24,50 m</a:t>
            </a:r>
          </a:p>
          <a:p>
            <a:r>
              <a:rPr lang="pt-BR" dirty="0" smtClean="0"/>
              <a:t>306,25 m²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12172"/>
            <a:ext cx="5760640" cy="504056"/>
          </a:xfrm>
        </p:spPr>
        <p:txBody>
          <a:bodyPr>
            <a:noAutofit/>
          </a:bodyPr>
          <a:lstStyle/>
          <a:p>
            <a:pPr algn="l"/>
            <a:r>
              <a:rPr lang="pt-BR" sz="4000" dirty="0" err="1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Bicicletário</a:t>
            </a:r>
            <a:endParaRPr lang="pt-BR" sz="4000" dirty="0" smtClean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531731" y="2985783"/>
            <a:ext cx="227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Capacidade para 150 bicicletas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636912"/>
            <a:ext cx="3234851" cy="22322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636912"/>
            <a:ext cx="296784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233464"/>
            <a:ext cx="5760640" cy="648072"/>
          </a:xfrm>
        </p:spPr>
        <p:txBody>
          <a:bodyPr>
            <a:noAutofit/>
          </a:bodyPr>
          <a:lstStyle/>
          <a:p>
            <a:pPr algn="l"/>
            <a:r>
              <a:rPr lang="pt-BR" sz="4000" dirty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Ô</a:t>
            </a:r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nibus</a:t>
            </a:r>
            <a:endParaRPr lang="pt-BR" sz="4000" dirty="0" smtClean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2921117"/>
            <a:ext cx="2730796" cy="18040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1117"/>
            <a:ext cx="2880320" cy="18040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1117"/>
            <a:ext cx="2935164" cy="18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309394" cy="29761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38052" y="418510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JOSIANE FARACO DE ANDRADE ROCHA</a:t>
            </a:r>
          </a:p>
          <a:p>
            <a:r>
              <a:rPr lang="pt-BR" dirty="0" smtClean="0"/>
              <a:t>DIRETORA GERAL/ IFAM – CAMPUS LÁBREA</a:t>
            </a:r>
          </a:p>
          <a:p>
            <a:r>
              <a:rPr lang="pt-BR" dirty="0" smtClean="0"/>
              <a:t>E-mail: </a:t>
            </a:r>
            <a:r>
              <a:rPr lang="pt-BR" dirty="0" smtClean="0">
                <a:hlinkClick r:id="rId3"/>
              </a:rPr>
              <a:t>faraco@ifam.edu.br</a:t>
            </a:r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7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116793"/>
            <a:ext cx="5746439" cy="564160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Quadra</a:t>
            </a:r>
            <a:endParaRPr lang="pt-BR" sz="4000" dirty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0192" y="31409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20m</a:t>
            </a:r>
          </a:p>
          <a:p>
            <a:r>
              <a:rPr lang="pt-BR" dirty="0" smtClean="0"/>
              <a:t>Comprimento 40m</a:t>
            </a:r>
          </a:p>
          <a:p>
            <a:r>
              <a:rPr lang="pt-BR" dirty="0" smtClean="0"/>
              <a:t>800 M²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18907"/>
            <a:ext cx="2664295" cy="21602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" y="2718907"/>
            <a:ext cx="29468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246" y="2072878"/>
            <a:ext cx="6400800" cy="564468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Piscina</a:t>
            </a:r>
            <a:endParaRPr lang="pt-BR" sz="4000" dirty="0">
              <a:solidFill>
                <a:srgbClr val="FF000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14371" y="285293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30,60 m</a:t>
            </a:r>
          </a:p>
          <a:p>
            <a:r>
              <a:rPr lang="pt-BR" dirty="0" smtClean="0"/>
              <a:t>Comprimento 59 m</a:t>
            </a:r>
          </a:p>
          <a:p>
            <a:r>
              <a:rPr lang="pt-BR" dirty="0" smtClean="0"/>
              <a:t>1805,4 m²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8" y="2631522"/>
            <a:ext cx="2872820" cy="19794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1522"/>
            <a:ext cx="3024336" cy="19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035242"/>
            <a:ext cx="6400800" cy="705740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Alojamento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 (cada):</a:t>
            </a:r>
          </a:p>
          <a:p>
            <a:r>
              <a:rPr lang="pt-BR" dirty="0" smtClean="0"/>
              <a:t>Largura 18,50 m</a:t>
            </a:r>
          </a:p>
          <a:p>
            <a:r>
              <a:rPr lang="pt-BR" dirty="0" smtClean="0"/>
              <a:t>Comprimento 19 m</a:t>
            </a:r>
          </a:p>
          <a:p>
            <a:r>
              <a:rPr lang="pt-BR" dirty="0" smtClean="0"/>
              <a:t>351,50 m²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29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037" y="2035242"/>
            <a:ext cx="6400800" cy="705740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Jardins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8" y="2852936"/>
            <a:ext cx="3131840" cy="19956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3168352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6242" y="2176655"/>
            <a:ext cx="8419427" cy="670996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Bloco dos Laboratórios de Informática, Mini Auditório e Sala das Coordenações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12160" y="299433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13,30 m</a:t>
            </a:r>
          </a:p>
          <a:p>
            <a:r>
              <a:rPr lang="pt-BR" dirty="0" smtClean="0"/>
              <a:t>Comprimento 40,80 m</a:t>
            </a:r>
          </a:p>
          <a:p>
            <a:r>
              <a:rPr lang="pt-BR" dirty="0" smtClean="0"/>
              <a:t>542,64 m²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997729"/>
            <a:ext cx="2586779" cy="184408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7728"/>
            <a:ext cx="2987824" cy="18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576064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Coordenação de Produção Animal e Vegetal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9,30 m</a:t>
            </a:r>
          </a:p>
          <a:p>
            <a:r>
              <a:rPr lang="pt-BR" dirty="0" smtClean="0"/>
              <a:t>Comprimento 9,70 m</a:t>
            </a:r>
          </a:p>
          <a:p>
            <a:r>
              <a:rPr lang="pt-BR" dirty="0" smtClean="0"/>
              <a:t>90,21 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586712" cy="22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887" y="2072982"/>
            <a:ext cx="6400800" cy="864096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Refeitório</a:t>
            </a:r>
          </a:p>
          <a:p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404664"/>
            <a:ext cx="8515350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5029200"/>
            <a:ext cx="8515350" cy="1828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12160" y="293707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Construída:</a:t>
            </a:r>
          </a:p>
          <a:p>
            <a:r>
              <a:rPr lang="pt-BR" dirty="0" smtClean="0"/>
              <a:t>Largura 9 m</a:t>
            </a:r>
          </a:p>
          <a:p>
            <a:r>
              <a:rPr lang="pt-BR" dirty="0" smtClean="0"/>
              <a:t>Comprimento 27,50 m</a:t>
            </a:r>
          </a:p>
          <a:p>
            <a:r>
              <a:rPr lang="pt-BR" dirty="0" smtClean="0"/>
              <a:t>247,50 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7" y="2708920"/>
            <a:ext cx="3203848" cy="23202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85" y="2708920"/>
            <a:ext cx="2407267" cy="12981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84" y="3869060"/>
            <a:ext cx="2407268" cy="11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404</Words>
  <Application>Microsoft Office PowerPoint</Application>
  <PresentationFormat>Apresentação na tela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DE JESUS MEDEIROS F. JUNIOR</dc:creator>
  <cp:lastModifiedBy>JOSE DE JESUS MEDEIROS F. JUNIOR</cp:lastModifiedBy>
  <cp:revision>38</cp:revision>
  <dcterms:created xsi:type="dcterms:W3CDTF">2015-05-06T19:57:31Z</dcterms:created>
  <dcterms:modified xsi:type="dcterms:W3CDTF">2015-06-11T14:08:47Z</dcterms:modified>
</cp:coreProperties>
</file>