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2598-836C-496B-A89D-7EEE113DAE1A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224D-2BE9-4827-8E67-B9F00F8ADC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92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2598-836C-496B-A89D-7EEE113DAE1A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224D-2BE9-4827-8E67-B9F00F8ADC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0420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2598-836C-496B-A89D-7EEE113DAE1A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224D-2BE9-4827-8E67-B9F00F8ADC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6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2598-836C-496B-A89D-7EEE113DAE1A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224D-2BE9-4827-8E67-B9F00F8ADC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296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2598-836C-496B-A89D-7EEE113DAE1A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224D-2BE9-4827-8E67-B9F00F8ADC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2297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2598-836C-496B-A89D-7EEE113DAE1A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224D-2BE9-4827-8E67-B9F00F8ADC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6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2598-836C-496B-A89D-7EEE113DAE1A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224D-2BE9-4827-8E67-B9F00F8ADC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138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2598-836C-496B-A89D-7EEE113DAE1A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224D-2BE9-4827-8E67-B9F00F8ADC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0835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2598-836C-496B-A89D-7EEE113DAE1A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224D-2BE9-4827-8E67-B9F00F8ADC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733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2598-836C-496B-A89D-7EEE113DAE1A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224D-2BE9-4827-8E67-B9F00F8ADC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308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2598-836C-496B-A89D-7EEE113DAE1A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224D-2BE9-4827-8E67-B9F00F8ADC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1422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C2598-836C-496B-A89D-7EEE113DAE1A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7224D-2BE9-4827-8E67-B9F00F8ADC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518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9577" y="0"/>
            <a:ext cx="4682423" cy="170931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08338" y="1970468"/>
            <a:ext cx="71091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Pré-requisitos</a:t>
            </a:r>
          </a:p>
          <a:p>
            <a:endParaRPr lang="pt-BR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/>
              <a:t>Papel do Usuário - Gestor de Metas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/>
              <a:t>Configuração de uso de metas para a Unidade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/>
              <a:t>Cadastro de </a:t>
            </a:r>
            <a:r>
              <a:rPr lang="pt-BR" b="1" dirty="0" smtClean="0"/>
              <a:t>Metas</a:t>
            </a:r>
            <a:r>
              <a:rPr lang="pt-BR" dirty="0" smtClean="0"/>
              <a:t> globais do PDI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/>
              <a:t>Cadastro de </a:t>
            </a:r>
            <a:r>
              <a:rPr lang="pt-BR" b="1" dirty="0" smtClean="0"/>
              <a:t>Políticas do </a:t>
            </a:r>
            <a:r>
              <a:rPr lang="pt-BR" dirty="0" smtClean="0"/>
              <a:t>PDI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/>
              <a:t>Cadastro de </a:t>
            </a:r>
            <a:r>
              <a:rPr lang="pt-BR" b="1" dirty="0" smtClean="0"/>
              <a:t>Eixos das Políticas </a:t>
            </a:r>
            <a:r>
              <a:rPr lang="pt-BR" dirty="0" smtClean="0"/>
              <a:t>do PDI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/>
              <a:t>Cadastro dos </a:t>
            </a:r>
            <a:r>
              <a:rPr lang="pt-BR" b="1" dirty="0" smtClean="0"/>
              <a:t>Programas Estruturantes </a:t>
            </a:r>
            <a:r>
              <a:rPr lang="pt-BR" dirty="0" smtClean="0"/>
              <a:t>no Plano de Gestão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/>
              <a:t>Cadastro das </a:t>
            </a:r>
            <a:r>
              <a:rPr lang="pt-BR" b="1" dirty="0" smtClean="0"/>
              <a:t>Linhas de Ação </a:t>
            </a:r>
            <a:r>
              <a:rPr lang="pt-BR" dirty="0" smtClean="0"/>
              <a:t>dos Programas Estruturantes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/>
              <a:t>Cadastro dos Programas e Ações do Governo</a:t>
            </a:r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969134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9577" y="0"/>
            <a:ext cx="4682423" cy="170931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4655" y="1970468"/>
            <a:ext cx="599200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Registro do Plano de Metas por ano</a:t>
            </a:r>
          </a:p>
          <a:p>
            <a:endParaRPr lang="pt-BR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/>
              <a:t>Cadastro dos Planos de Metas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dirty="0" smtClean="0"/>
              <a:t>Características da meta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pt-BR" dirty="0" smtClean="0"/>
              <a:t>Vincular Meta x Unidade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pt-BR" dirty="0" smtClean="0"/>
              <a:t> </a:t>
            </a:r>
            <a:r>
              <a:rPr lang="pt-BR" dirty="0" smtClean="0"/>
              <a:t>Vincular com Programa Estruturante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pt-BR" dirty="0" smtClean="0"/>
              <a:t> Vincular com Linha de Ação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pt-BR" dirty="0" smtClean="0"/>
              <a:t> Vincular com Meta do PDI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pt-BR" dirty="0" smtClean="0"/>
              <a:t> Vincular com Política do PDI/PPI</a:t>
            </a:r>
          </a:p>
          <a:p>
            <a:pPr marL="1657350" lvl="3" indent="-285750">
              <a:buFont typeface="Wingdings" panose="05000000000000000000" pitchFamily="2" charset="2"/>
              <a:buChar char="ü"/>
            </a:pPr>
            <a:r>
              <a:rPr lang="pt-BR" dirty="0" smtClean="0"/>
              <a:t> Vincular com Eixo do PDI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pt-BR" dirty="0" smtClean="0"/>
              <a:t>Descrever a meta do Plano de Metas</a:t>
            </a:r>
          </a:p>
          <a:p>
            <a:pPr marL="1657350" lvl="3" indent="-285750">
              <a:buFont typeface="Wingdings" panose="05000000000000000000" pitchFamily="2" charset="2"/>
              <a:buChar char="ü"/>
            </a:pPr>
            <a:r>
              <a:rPr lang="pt-BR" dirty="0" smtClean="0"/>
              <a:t>Estratégias para alcance</a:t>
            </a:r>
          </a:p>
          <a:p>
            <a:pPr marL="1657350" lvl="3" indent="-285750">
              <a:buFont typeface="Wingdings" panose="05000000000000000000" pitchFamily="2" charset="2"/>
              <a:buChar char="ü"/>
            </a:pPr>
            <a:r>
              <a:rPr lang="pt-BR" dirty="0" smtClean="0"/>
              <a:t>Indicadores para acompanhamento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pt-BR" dirty="0" smtClean="0"/>
              <a:t>Vincular a uma ação governamental (20RL) Cota estimada para essa meta</a:t>
            </a:r>
          </a:p>
          <a:p>
            <a:pPr lvl="2"/>
            <a:endParaRPr lang="pt-BR" dirty="0" smtClean="0"/>
          </a:p>
          <a:p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5464268" y="1970468"/>
            <a:ext cx="599200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Registro do Plano de Metas por ano</a:t>
            </a:r>
          </a:p>
          <a:p>
            <a:endParaRPr lang="pt-BR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/>
              <a:t>Cadastro dos Planos de Metas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dirty="0" smtClean="0"/>
              <a:t>Cadastro das Atividades para alcance da meta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pt-BR" dirty="0" smtClean="0"/>
              <a:t>Data de Início e fim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pt-BR" dirty="0" smtClean="0"/>
              <a:t>Descrição da Atividade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pt-BR" i="1" dirty="0" smtClean="0">
                <a:solidFill>
                  <a:srgbClr val="FF0000"/>
                </a:solidFill>
              </a:rPr>
              <a:t>Quantidade;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pt-BR" i="1" dirty="0" smtClean="0">
                <a:solidFill>
                  <a:srgbClr val="FF0000"/>
                </a:solidFill>
              </a:rPr>
              <a:t>Valor;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pt-BR" i="1" dirty="0" smtClean="0">
                <a:solidFill>
                  <a:srgbClr val="FF0000"/>
                </a:solidFill>
              </a:rPr>
              <a:t>Descrição do Responsável;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pt-BR" i="1" dirty="0" smtClean="0">
                <a:solidFill>
                  <a:srgbClr val="FF0000"/>
                </a:solidFill>
              </a:rPr>
              <a:t>Descrição da ameaça;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pt-BR" i="1" dirty="0" smtClean="0">
                <a:solidFill>
                  <a:srgbClr val="FF0000"/>
                </a:solidFill>
              </a:rPr>
              <a:t>Classificação do Impacto(5;4;3;2;1);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pt-BR" i="1" dirty="0" smtClean="0">
                <a:solidFill>
                  <a:srgbClr val="FF0000"/>
                </a:solidFill>
              </a:rPr>
              <a:t>Classificação da probabilidade </a:t>
            </a:r>
            <a:r>
              <a:rPr lang="pt-BR" i="1" dirty="0" smtClean="0">
                <a:solidFill>
                  <a:srgbClr val="FF0000"/>
                </a:solidFill>
              </a:rPr>
              <a:t>(5;4;3;2;1);</a:t>
            </a:r>
            <a:endParaRPr lang="pt-BR" i="1" dirty="0" smtClean="0">
              <a:solidFill>
                <a:srgbClr val="FF0000"/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pt-BR" i="1" dirty="0" smtClean="0">
                <a:solidFill>
                  <a:srgbClr val="FF0000"/>
                </a:solidFill>
              </a:rPr>
              <a:t>Classificação da Resposta do Risco;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pt-BR" i="1" dirty="0" smtClean="0">
                <a:solidFill>
                  <a:srgbClr val="FF0000"/>
                </a:solidFill>
              </a:rPr>
              <a:t>Tratamento do Risco;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pt-BR" i="1" dirty="0" smtClean="0">
                <a:solidFill>
                  <a:srgbClr val="FF0000"/>
                </a:solidFill>
              </a:rPr>
              <a:t>Indicador de Risco= Impacto x probabilidade.</a:t>
            </a:r>
          </a:p>
          <a:p>
            <a:pPr lvl="2"/>
            <a:endParaRPr lang="pt-BR" dirty="0" smtClean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833027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0676" y="0"/>
            <a:ext cx="5741324" cy="2095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3133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198</Words>
  <Application>Microsoft Office PowerPoint</Application>
  <PresentationFormat>Widescreen</PresentationFormat>
  <Paragraphs>41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Joao Luiz Cavalcante Ferreira</dc:creator>
  <cp:lastModifiedBy>Joao Luiz Cavalcante Ferreira</cp:lastModifiedBy>
  <cp:revision>7</cp:revision>
  <dcterms:created xsi:type="dcterms:W3CDTF">2015-11-06T15:20:33Z</dcterms:created>
  <dcterms:modified xsi:type="dcterms:W3CDTF">2015-11-06T22:10:38Z</dcterms:modified>
</cp:coreProperties>
</file>