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57" r:id="rId3"/>
    <p:sldId id="315" r:id="rId4"/>
    <p:sldId id="316" r:id="rId5"/>
    <p:sldId id="317" r:id="rId6"/>
    <p:sldId id="318" r:id="rId7"/>
    <p:sldId id="319" r:id="rId8"/>
    <p:sldId id="320" r:id="rId9"/>
    <p:sldId id="270" r:id="rId10"/>
    <p:sldId id="313" r:id="rId11"/>
    <p:sldId id="314" r:id="rId1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6"/>
            <p14:sldId id="317"/>
            <p14:sldId id="318"/>
            <p14:sldId id="319"/>
            <p14:sldId id="320"/>
          </p14:sldIdLst>
        </p14:section>
        <p14:section name="Seção sem Título" id="{0F9FBE00-C52F-4FF3-B871-9C2A3D463162}">
          <p14:sldIdLst>
            <p14:sldId id="270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05/10/2015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05/10/2015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35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959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409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05/10/2015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05/10/2015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05/10/2015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05/10/2015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05/10/2015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05/10/2015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05/10/2015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200.129.168.14:9000/limesurvey/index.php/713797?lang=pt-B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PRODIN</a:t>
            </a:r>
          </a:p>
          <a:p>
            <a:pPr algn="ctr"/>
            <a:r>
              <a:rPr lang="pt-BR" dirty="0" smtClean="0"/>
              <a:t>DIRETORIA DE PLANEJAMENTO</a:t>
            </a:r>
          </a:p>
          <a:p>
            <a:pPr algn="ctr"/>
            <a:r>
              <a:rPr lang="pt-BR" dirty="0" smtClean="0"/>
              <a:t>Proposta de  Avaliação</a:t>
            </a:r>
            <a:r>
              <a:rPr lang="pt-BR" dirty="0" smtClean="0"/>
              <a:t> para 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5041873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DIRETORIA DE GESTÃO DA TECNOLOGIA DA INFORMAÇÃO</a:t>
            </a:r>
          </a:p>
        </p:txBody>
      </p:sp>
    </p:spTree>
    <p:extLst>
      <p:ext uri="{BB962C8B-B14F-4D97-AF65-F5344CB8AC3E}">
        <p14:creationId xmlns:p14="http://schemas.microsoft.com/office/powerpoint/2010/main" val="356537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13</a:t>
            </a:r>
            <a:endParaRPr lang="pt-BR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3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</a:t>
            </a:r>
            <a:r>
              <a:rPr lang="pt-BR" sz="2400" dirty="0" smtClean="0"/>
              <a:t>Avaliação:</a:t>
            </a:r>
            <a:endParaRPr lang="pt-BR" sz="2400" dirty="0" smtClean="0"/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</a:t>
            </a:r>
            <a:r>
              <a:rPr lang="pt-BR" sz="2400" dirty="0" smtClean="0"/>
              <a:t>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do resultado do questionário referente a análise </a:t>
            </a:r>
            <a:r>
              <a:rPr lang="pt-BR" sz="2400" dirty="0" err="1" smtClean="0"/>
              <a:t>swot</a:t>
            </a:r>
            <a:r>
              <a:rPr lang="pt-BR" sz="2400" dirty="0" smtClean="0"/>
              <a:t> de 2014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não executadas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comparativos de planejadas e não planejadas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 de situações </a:t>
            </a:r>
            <a:r>
              <a:rPr lang="pt-BR" sz="800" dirty="0" err="1" smtClean="0">
                <a:solidFill>
                  <a:schemeClr val="bg1">
                    <a:lumMod val="75000"/>
                  </a:schemeClr>
                </a:solidFill>
              </a:rPr>
              <a:t>nova,em</a:t>
            </a: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 andamento e 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Apresentação do resultado do questionário de avaliação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60" y="2316197"/>
            <a:ext cx="8649820" cy="292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não executadas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comparativos de planejadas e não planejadas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 de situações </a:t>
            </a:r>
            <a:r>
              <a:rPr lang="pt-BR" sz="800" dirty="0" err="1" smtClean="0">
                <a:solidFill>
                  <a:schemeClr val="bg1">
                    <a:lumMod val="75000"/>
                  </a:schemeClr>
                </a:solidFill>
              </a:rPr>
              <a:t>nova,em</a:t>
            </a: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 andamento e 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Apresentação do resultado do questionário de avaliação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77" y="2219284"/>
            <a:ext cx="7324837" cy="398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06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Planejadas e não executadas</a:t>
            </a:r>
            <a:endParaRPr lang="pt-BR" sz="8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comparativos de planejadas e não planejadas</a:t>
            </a: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 de situações </a:t>
            </a:r>
            <a:r>
              <a:rPr lang="pt-BR" sz="800" dirty="0" err="1" smtClean="0">
                <a:solidFill>
                  <a:schemeClr val="bg1">
                    <a:lumMod val="75000"/>
                  </a:schemeClr>
                </a:solidFill>
              </a:rPr>
              <a:t>nova,em</a:t>
            </a: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 andamento e 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Apresentação do resultado do questionário de avaliação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07" y="2614578"/>
            <a:ext cx="8409275" cy="166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15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Planejadas e não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Gráfico comparativos de planejadas e não planejadas</a:t>
            </a:r>
            <a:endParaRPr lang="pt-BR" sz="8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Gráfico comparativo de situações </a:t>
            </a:r>
            <a:r>
              <a:rPr lang="pt-BR" sz="800" dirty="0" err="1" smtClean="0">
                <a:solidFill>
                  <a:schemeClr val="bg1">
                    <a:lumMod val="75000"/>
                  </a:schemeClr>
                </a:solidFill>
              </a:rPr>
              <a:t>nova,em</a:t>
            </a: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 andamento e 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Apresentação do resultado do questionário de avaliação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99" y="2422559"/>
            <a:ext cx="4235177" cy="345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Planejadas e não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Gráfico comparativos de planejadas e não planejadas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Gráfico comparativo de situações nova</a:t>
            </a:r>
            <a:r>
              <a:rPr lang="pt-BR" sz="800" b="1" dirty="0" smtClean="0"/>
              <a:t>, em </a:t>
            </a:r>
            <a:r>
              <a:rPr lang="pt-BR" sz="800" b="1" dirty="0"/>
              <a:t>andamento e </a:t>
            </a:r>
            <a:r>
              <a:rPr lang="pt-BR" sz="800" b="1" dirty="0" smtClean="0"/>
              <a:t>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Apresentação do resultado do questionário de avaliação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60" y="2202229"/>
            <a:ext cx="4775621" cy="35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247877" y="727383"/>
            <a:ext cx="3063607" cy="1368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800" dirty="0" smtClean="0"/>
              <a:t>Agenda </a:t>
            </a:r>
            <a:r>
              <a:rPr lang="pt-BR" sz="800" dirty="0" smtClean="0"/>
              <a:t>Avaliação:</a:t>
            </a:r>
            <a:endParaRPr lang="pt-BR" sz="800" dirty="0" smtClean="0"/>
          </a:p>
          <a:p>
            <a:pPr algn="l"/>
            <a:endParaRPr lang="pt-BR" sz="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 smtClean="0"/>
              <a:t>Apresentação das </a:t>
            </a:r>
            <a:r>
              <a:rPr lang="pt-BR" sz="800" b="1" dirty="0" smtClean="0"/>
              <a:t>extrações do </a:t>
            </a:r>
            <a:r>
              <a:rPr lang="pt-BR" sz="800" b="1" dirty="0" err="1" smtClean="0"/>
              <a:t>do</a:t>
            </a:r>
            <a:r>
              <a:rPr lang="pt-BR" sz="800" b="1" dirty="0" smtClean="0"/>
              <a:t>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 smtClean="0">
                <a:solidFill>
                  <a:schemeClr val="bg1">
                    <a:lumMod val="75000"/>
                  </a:schemeClr>
                </a:solidFill>
              </a:rPr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Planejadas e não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Gráfico comparativos de planejadas e não planejadas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Gráfico comparativo de situações nova</a:t>
            </a: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, em </a:t>
            </a: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andamento e </a:t>
            </a:r>
            <a:r>
              <a:rPr lang="pt-BR" sz="800" dirty="0">
                <a:solidFill>
                  <a:schemeClr val="bg1">
                    <a:lumMod val="75000"/>
                  </a:schemeClr>
                </a:solidFill>
              </a:rPr>
              <a:t>concluída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800" b="1" dirty="0"/>
              <a:t>Apresentação do resultado do questionário de avaliação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800" b="1" dirty="0"/>
          </a:p>
        </p:txBody>
      </p:sp>
      <p:sp>
        <p:nvSpPr>
          <p:cNvPr id="4" name="Retângulo 3"/>
          <p:cNvSpPr/>
          <p:nvPr/>
        </p:nvSpPr>
        <p:spPr>
          <a:xfrm>
            <a:off x="683568" y="3105835"/>
            <a:ext cx="7632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verdana" panose="020B0604030504040204" pitchFamily="34" charset="0"/>
                <a:hlinkClick r:id="rId3"/>
              </a:rPr>
              <a:t>http://200.129.168.14:9000/limesurvey/index.php/713797?lang=pt-BR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0461" y="1268760"/>
            <a:ext cx="8472020" cy="4608512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23</a:t>
            </a:r>
            <a:endParaRPr lang="pt-BR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232594"/>
              </p:ext>
            </p:extLst>
          </p:nvPr>
        </p:nvGraphicFramePr>
        <p:xfrm>
          <a:off x="420460" y="1124744"/>
          <a:ext cx="8229600" cy="292912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pt-BR" sz="7200" kern="1200" dirty="0" smtClean="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pt-BR" sz="7200" kern="1200" dirty="0" smtClean="0">
                          <a:solidFill>
                            <a:schemeClr val="tx1">
                              <a:tint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Agradecemos a atenção</a:t>
                      </a:r>
                      <a:endParaRPr lang="pt-BR" sz="7200" kern="1200" dirty="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4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434</Words>
  <Application>Microsoft Office PowerPoint</Application>
  <PresentationFormat>Apresentação na tela (4:3)</PresentationFormat>
  <Paragraphs>118</Paragraphs>
  <Slides>11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203</cp:revision>
  <cp:lastPrinted>2015-06-03T18:27:49Z</cp:lastPrinted>
  <dcterms:created xsi:type="dcterms:W3CDTF">2015-03-03T18:02:17Z</dcterms:created>
  <dcterms:modified xsi:type="dcterms:W3CDTF">2015-10-05T14:13:46Z</dcterms:modified>
</cp:coreProperties>
</file>