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300" r:id="rId3"/>
    <p:sldId id="301" r:id="rId4"/>
    <p:sldId id="304" r:id="rId5"/>
    <p:sldId id="303" r:id="rId6"/>
    <p:sldId id="302" r:id="rId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300"/>
            <p14:sldId id="301"/>
            <p14:sldId id="304"/>
            <p14:sldId id="303"/>
            <p14:sldId id="302"/>
          </p14:sldIdLst>
        </p14:section>
        <p14:section name="Seção sem Título" id="{0F9FBE00-C52F-4FF3-B871-9C2A3D46316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91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19/11/2015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19/11/2015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19/11/2015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19/11/2015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19/11/2015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19/11/2015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9550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880320" y="5012883"/>
            <a:ext cx="6084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" algn="ctr">
              <a:lnSpc>
                <a:spcPct val="150000"/>
              </a:lnSpc>
            </a:pPr>
            <a:r>
              <a:rPr lang="pt-BR" sz="2000" b="1" spc="-10" dirty="0" smtClean="0">
                <a:cs typeface="Times New Roman" panose="02020603050405020304" pitchFamily="18" charset="0"/>
              </a:rPr>
              <a:t>Pró-Reitoria de Desenvolvimento Institucional - PRODIN</a:t>
            </a:r>
            <a:endParaRPr lang="pt-BR" sz="2000" b="1" dirty="0">
              <a:cs typeface="Times New Roman" panose="02020603050405020304" pitchFamily="18" charset="0"/>
            </a:endParaRPr>
          </a:p>
          <a:p>
            <a:pPr marL="5715" algn="ctr">
              <a:lnSpc>
                <a:spcPct val="150000"/>
              </a:lnSpc>
            </a:pPr>
            <a:r>
              <a:rPr lang="pt-BR" b="1" spc="-15" dirty="0" smtClean="0">
                <a:cs typeface="Times New Roman" panose="02020603050405020304" pitchFamily="18" charset="0"/>
              </a:rPr>
              <a:t>Comissão de Avaliação da Gestão – 2015</a:t>
            </a:r>
          </a:p>
          <a:p>
            <a:pPr marL="5715" algn="ctr">
              <a:lnSpc>
                <a:spcPct val="150000"/>
              </a:lnSpc>
            </a:pPr>
            <a:r>
              <a:rPr lang="pt-BR" b="1" spc="-15" dirty="0" smtClean="0">
                <a:cs typeface="Times New Roman" panose="02020603050405020304" pitchFamily="18" charset="0"/>
              </a:rPr>
              <a:t>Portaria Nº. 2.898 GR/IFAM de 06 de Novembro de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323528" y="322030"/>
            <a:ext cx="8424936" cy="5278041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PAUTA</a:t>
            </a:r>
          </a:p>
          <a:p>
            <a:pPr algn="ctr"/>
            <a:endParaRPr lang="pt-B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Apresentação da Portaria;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Material de divulgação e de uso (Cavalcante)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Sugestões dos gestores: Questionário;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Organização do Evento: Proposta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4.1.  Análise da Avaliação de 2014 – Cavalcante e </a:t>
            </a:r>
            <a:r>
              <a:rPr lang="pt-BR" sz="2000" b="1" dirty="0" err="1" smtClean="0"/>
              <a:t>Yanna</a:t>
            </a:r>
            <a:r>
              <a:rPr lang="pt-BR" sz="20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4.2. Proposta para 2015;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5. Local de realização;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7. Encaminhamentos. 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714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764704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 smtClean="0"/>
              <a:t> </a:t>
            </a:r>
            <a:endParaRPr lang="pt-BR" sz="1200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/>
          <a:srcRect l="4383" t="2690"/>
          <a:stretch/>
        </p:blipFill>
        <p:spPr>
          <a:xfrm>
            <a:off x="1728308" y="260648"/>
            <a:ext cx="565200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600840" y="538054"/>
            <a:ext cx="6211520" cy="3711654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ENCAMINHAMENTOS</a:t>
            </a:r>
            <a:endParaRPr lang="pt-BR" sz="2000" b="1" dirty="0"/>
          </a:p>
          <a:p>
            <a:pPr marL="342900" indent="-342900">
              <a:buAutoNum type="arabicPeriod"/>
            </a:pPr>
            <a:r>
              <a:rPr lang="pt-BR" sz="1600" b="1" dirty="0" smtClean="0"/>
              <a:t>Tiago vai colocar o link no Q-Acadêmico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Cavalcante acionará o estatístico para analisar o tamanho da amostra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Jaime vai trabalhar junto aos </a:t>
            </a:r>
            <a:r>
              <a:rPr lang="pt-BR" sz="1600" b="1" dirty="0" err="1" smtClean="0"/>
              <a:t>DGs</a:t>
            </a:r>
            <a:r>
              <a:rPr lang="pt-BR" sz="1600" b="1" dirty="0" smtClean="0"/>
              <a:t> e gabinete da Reitoria uma divulgação mais ampla via </a:t>
            </a:r>
            <a:r>
              <a:rPr lang="pt-BR" sz="1600" b="1" dirty="0" err="1" smtClean="0"/>
              <a:t>email</a:t>
            </a:r>
            <a:r>
              <a:rPr lang="pt-BR" sz="1600" b="1" dirty="0" smtClean="0"/>
              <a:t> e telefone.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Definição do Local – Pedrinho Sugestões FAPEAM,UFAM, CMA ...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Próxima reunião 26/11/2015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Confecção do material de divulgação – Jaime 50 kits</a:t>
            </a:r>
          </a:p>
          <a:p>
            <a:pPr marL="342900" indent="-342900">
              <a:buAutoNum type="arabicPeriod"/>
            </a:pP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/>
          </a:p>
        </p:txBody>
      </p:sp>
      <p:sp>
        <p:nvSpPr>
          <p:cNvPr id="2" name="Retângulo 1"/>
          <p:cNvSpPr/>
          <p:nvPr/>
        </p:nvSpPr>
        <p:spPr>
          <a:xfrm>
            <a:off x="1440160" y="5785519"/>
            <a:ext cx="6228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/>
              <a:t>RESOLUÇÃO Nº 02- CONSUP/IFAM</a:t>
            </a:r>
            <a:r>
              <a:rPr lang="pt-BR" sz="1400" dirty="0"/>
              <a:t>,  de 28 de março de 2011.</a:t>
            </a:r>
          </a:p>
        </p:txBody>
      </p:sp>
    </p:spTree>
    <p:extLst>
      <p:ext uri="{BB962C8B-B14F-4D97-AF65-F5344CB8AC3E}">
        <p14:creationId xmlns:p14="http://schemas.microsoft.com/office/powerpoint/2010/main" val="118348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bject 11"/>
          <p:cNvSpPr txBox="1">
            <a:spLocks/>
          </p:cNvSpPr>
          <p:nvPr/>
        </p:nvSpPr>
        <p:spPr>
          <a:xfrm>
            <a:off x="323528" y="620688"/>
            <a:ext cx="8579296" cy="32996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>
            <a:lvl1pPr marL="0">
              <a:defRPr sz="7200" b="0" i="0">
                <a:solidFill>
                  <a:srgbClr val="8A8A8A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376680" marR="5080" indent="-1363980" algn="ctr">
              <a:lnSpc>
                <a:spcPct val="66700"/>
              </a:lnSpc>
            </a:pPr>
            <a:endParaRPr lang="pt-BR" sz="1600" kern="0" spc="-20" dirty="0" smtClean="0">
              <a:solidFill>
                <a:schemeClr val="tx1"/>
              </a:solidFill>
            </a:endParaRPr>
          </a:p>
          <a:p>
            <a:pPr marL="1376680" marR="5080" indent="-1363980">
              <a:lnSpc>
                <a:spcPct val="66700"/>
              </a:lnSpc>
            </a:pPr>
            <a:endParaRPr lang="pt-BR" sz="1600" kern="0" spc="-3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0"/>
            <a:ext cx="7672119" cy="4536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727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167</Words>
  <Application>Microsoft Office PowerPoint</Application>
  <PresentationFormat>Apresentação na tela (4:3)</PresentationFormat>
  <Paragraphs>42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327</cp:revision>
  <cp:lastPrinted>2015-06-03T18:27:49Z</cp:lastPrinted>
  <dcterms:created xsi:type="dcterms:W3CDTF">2015-03-03T18:02:17Z</dcterms:created>
  <dcterms:modified xsi:type="dcterms:W3CDTF">2015-11-19T16:02:32Z</dcterms:modified>
</cp:coreProperties>
</file>