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300" r:id="rId3"/>
    <p:sldId id="304" r:id="rId4"/>
    <p:sldId id="303" r:id="rId5"/>
    <p:sldId id="302" r:id="rId6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AC15970E-353F-4062-BBCD-74A4BCE35612}">
          <p14:sldIdLst>
            <p14:sldId id="262"/>
            <p14:sldId id="300"/>
            <p14:sldId id="304"/>
            <p14:sldId id="303"/>
            <p14:sldId id="302"/>
          </p14:sldIdLst>
        </p14:section>
        <p14:section name="Seção sem Título" id="{0F9FBE00-C52F-4FF3-B871-9C2A3D463162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91" autoAdjust="0"/>
  </p:normalViewPr>
  <p:slideViewPr>
    <p:cSldViewPr>
      <p:cViewPr>
        <p:scale>
          <a:sx n="70" d="100"/>
          <a:sy n="70" d="100"/>
        </p:scale>
        <p:origin x="85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25/11/2015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25/11/2015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25/11/2015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25/11/2015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25/11/2015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25/11/2015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25/11/2015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25/11/2015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495506"/>
            <a:ext cx="3592678" cy="115763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880320" y="5012883"/>
            <a:ext cx="60841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" algn="ctr">
              <a:lnSpc>
                <a:spcPct val="150000"/>
              </a:lnSpc>
            </a:pPr>
            <a:r>
              <a:rPr lang="pt-BR" sz="2000" b="1" spc="-10" dirty="0" smtClean="0">
                <a:cs typeface="Times New Roman" panose="02020603050405020304" pitchFamily="18" charset="0"/>
              </a:rPr>
              <a:t>Pró-Reitoria de Desenvolvimento Institucional - PRODIN</a:t>
            </a:r>
            <a:endParaRPr lang="pt-BR" sz="2000" b="1" dirty="0">
              <a:cs typeface="Times New Roman" panose="02020603050405020304" pitchFamily="18" charset="0"/>
            </a:endParaRPr>
          </a:p>
          <a:p>
            <a:pPr marL="5715" algn="ctr">
              <a:lnSpc>
                <a:spcPct val="150000"/>
              </a:lnSpc>
            </a:pPr>
            <a:r>
              <a:rPr lang="pt-BR" b="1" spc="-15" dirty="0" smtClean="0">
                <a:cs typeface="Times New Roman" panose="02020603050405020304" pitchFamily="18" charset="0"/>
              </a:rPr>
              <a:t>Comissão de Relatório </a:t>
            </a:r>
            <a:r>
              <a:rPr lang="pt-BR" b="1" spc="-15" dirty="0" smtClean="0">
                <a:cs typeface="Times New Roman" panose="02020603050405020304" pitchFamily="18" charset="0"/>
              </a:rPr>
              <a:t>de Gestão </a:t>
            </a:r>
            <a:r>
              <a:rPr lang="pt-BR" b="1" spc="-15" dirty="0" smtClean="0">
                <a:cs typeface="Times New Roman" panose="02020603050405020304" pitchFamily="18" charset="0"/>
              </a:rPr>
              <a:t>– 2015</a:t>
            </a:r>
          </a:p>
          <a:p>
            <a:pPr marL="5715" algn="ctr">
              <a:lnSpc>
                <a:spcPct val="150000"/>
              </a:lnSpc>
            </a:pPr>
            <a:r>
              <a:rPr lang="pt-BR" b="1" spc="-15" dirty="0" smtClean="0">
                <a:cs typeface="Times New Roman" panose="02020603050405020304" pitchFamily="18" charset="0"/>
              </a:rPr>
              <a:t>Portaria Nº. 2.899 GR/IFAM de 05 de Novembro de 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" name="Retângulo de cantos arredondados 2"/>
          <p:cNvSpPr/>
          <p:nvPr/>
        </p:nvSpPr>
        <p:spPr>
          <a:xfrm>
            <a:off x="323528" y="322030"/>
            <a:ext cx="8424936" cy="3234928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800" b="1" dirty="0" smtClean="0"/>
              <a:t>PAUTA</a:t>
            </a:r>
          </a:p>
          <a:p>
            <a:pPr algn="ctr"/>
            <a:endParaRPr lang="pt-BR" sz="20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b="1" dirty="0" smtClean="0"/>
              <a:t>Apresentação da Portaria;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pt-BR" sz="2000" b="1" dirty="0" smtClean="0"/>
              <a:t>Apresentação do Material disponível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/>
              <a:t>3.  O que foi feito até o momento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/>
              <a:t> 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871436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6" name="Retângulo de cantos arredondados 15"/>
          <p:cNvSpPr/>
          <p:nvPr/>
        </p:nvSpPr>
        <p:spPr>
          <a:xfrm>
            <a:off x="1600840" y="538054"/>
            <a:ext cx="6211520" cy="4256484"/>
          </a:xfrm>
          <a:prstGeom prst="round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/>
              <a:t>ENCAMINHAMENTOS</a:t>
            </a:r>
            <a:endParaRPr lang="pt-BR" sz="2000" b="1" dirty="0"/>
          </a:p>
          <a:p>
            <a:pPr marL="342900" indent="-342900">
              <a:buAutoNum type="arabicPeriod"/>
            </a:pPr>
            <a:endParaRPr lang="pt-BR" sz="1600" b="1" dirty="0"/>
          </a:p>
          <a:p>
            <a:pPr marL="342900" indent="-342900">
              <a:buAutoNum type="arabicPeriod"/>
            </a:pPr>
            <a:r>
              <a:rPr lang="pt-BR" sz="1600" b="1" dirty="0" smtClean="0"/>
              <a:t>Presidente -  Solicitar a inclusão de representantes da PROEN e PPGI e Auditoria (Pinheiro , Antônio Neto e Samara)</a:t>
            </a:r>
          </a:p>
          <a:p>
            <a:pPr marL="342900" indent="-342900">
              <a:buAutoNum type="arabicPeriod"/>
            </a:pPr>
            <a:r>
              <a:rPr lang="pt-BR" sz="1600" b="1" dirty="0" smtClean="0"/>
              <a:t>Prazo interno : 26/02 Sexta-Feira</a:t>
            </a:r>
          </a:p>
          <a:p>
            <a:pPr marL="342900" indent="-342900">
              <a:buAutoNum type="arabicPeriod"/>
            </a:pPr>
            <a:r>
              <a:rPr lang="pt-BR" sz="1600" b="1" dirty="0" smtClean="0"/>
              <a:t>Compilação de dados 1 a 4 março</a:t>
            </a:r>
          </a:p>
          <a:p>
            <a:pPr marL="342900" indent="-342900">
              <a:buAutoNum type="arabicPeriod"/>
            </a:pPr>
            <a:r>
              <a:rPr lang="pt-BR" sz="1600" b="1" dirty="0" smtClean="0"/>
              <a:t>Revisão 9 a 11 de março</a:t>
            </a:r>
          </a:p>
          <a:p>
            <a:pPr marL="342900" indent="-342900">
              <a:buAutoNum type="arabicPeriod"/>
            </a:pPr>
            <a:r>
              <a:rPr lang="pt-BR" sz="1600" b="1" dirty="0" smtClean="0"/>
              <a:t>Apresentação COLD 15 de março</a:t>
            </a:r>
          </a:p>
          <a:p>
            <a:pPr marL="342900" indent="-342900">
              <a:buAutoNum type="arabicPeriod"/>
            </a:pPr>
            <a:r>
              <a:rPr lang="pt-BR" sz="1600" b="1" dirty="0" smtClean="0"/>
              <a:t>18/03 Apresentação CONSUP</a:t>
            </a:r>
          </a:p>
          <a:p>
            <a:pPr marL="342900" indent="-342900">
              <a:buAutoNum type="arabicPeriod"/>
            </a:pPr>
            <a:r>
              <a:rPr lang="pt-BR" sz="1600" b="1" dirty="0" smtClean="0"/>
              <a:t>Próxima reunião 06 </a:t>
            </a:r>
            <a:r>
              <a:rPr lang="pt-BR" sz="1600" b="1" smtClean="0"/>
              <a:t>de janeiro de 2016</a:t>
            </a:r>
            <a:endParaRPr lang="pt-BR" sz="1600" b="1" dirty="0" smtClean="0"/>
          </a:p>
          <a:p>
            <a:pPr marL="342900" indent="-342900">
              <a:buAutoNum type="arabicPeriod"/>
            </a:pPr>
            <a:endParaRPr lang="pt-BR" sz="1600" b="1" dirty="0"/>
          </a:p>
          <a:p>
            <a:pPr marL="342900" indent="-342900">
              <a:buAutoNum type="arabicPeriod"/>
            </a:pPr>
            <a:endParaRPr lang="pt-BR" sz="1600" b="1" dirty="0" smtClean="0"/>
          </a:p>
          <a:p>
            <a:pPr marL="342900" indent="-342900">
              <a:buAutoNum type="arabicPeriod"/>
            </a:pPr>
            <a:endParaRPr lang="pt-BR" sz="1600" b="1" dirty="0" smtClean="0"/>
          </a:p>
          <a:p>
            <a:pPr marL="342900" indent="-342900">
              <a:buAutoNum type="arabicPeriod"/>
            </a:pPr>
            <a:endParaRPr lang="pt-BR" sz="1600" b="1" dirty="0" smtClean="0"/>
          </a:p>
          <a:p>
            <a:pPr marL="342900" indent="-342900">
              <a:buAutoNum type="arabicPeriod"/>
            </a:pPr>
            <a:endParaRPr lang="pt-BR" sz="1600" b="1" dirty="0"/>
          </a:p>
        </p:txBody>
      </p:sp>
      <p:sp>
        <p:nvSpPr>
          <p:cNvPr id="2" name="Retângulo 1"/>
          <p:cNvSpPr/>
          <p:nvPr/>
        </p:nvSpPr>
        <p:spPr>
          <a:xfrm>
            <a:off x="1440160" y="5785519"/>
            <a:ext cx="62281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b="1" dirty="0"/>
              <a:t>RESOLUÇÃO Nº 02- CONSUP/IFAM</a:t>
            </a:r>
            <a:r>
              <a:rPr lang="pt-BR" sz="1400" dirty="0"/>
              <a:t>,  de 28 de março de 2011.</a:t>
            </a:r>
          </a:p>
        </p:txBody>
      </p:sp>
    </p:spTree>
    <p:extLst>
      <p:ext uri="{BB962C8B-B14F-4D97-AF65-F5344CB8AC3E}">
        <p14:creationId xmlns:p14="http://schemas.microsoft.com/office/powerpoint/2010/main" val="118348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object 11"/>
          <p:cNvSpPr txBox="1">
            <a:spLocks/>
          </p:cNvSpPr>
          <p:nvPr/>
        </p:nvSpPr>
        <p:spPr>
          <a:xfrm>
            <a:off x="323528" y="620688"/>
            <a:ext cx="8579296" cy="329962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>
            <a:lvl1pPr marL="0">
              <a:defRPr sz="7200" b="0" i="0">
                <a:solidFill>
                  <a:srgbClr val="8A8A8A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376680" marR="5080" indent="-1363980" algn="ctr">
              <a:lnSpc>
                <a:spcPct val="66700"/>
              </a:lnSpc>
            </a:pPr>
            <a:endParaRPr lang="pt-BR" sz="1600" kern="0" spc="-20" dirty="0" smtClean="0">
              <a:solidFill>
                <a:schemeClr val="tx1"/>
              </a:solidFill>
            </a:endParaRPr>
          </a:p>
          <a:p>
            <a:pPr marL="1376680" marR="5080" indent="-1363980">
              <a:lnSpc>
                <a:spcPct val="66700"/>
              </a:lnSpc>
            </a:pPr>
            <a:endParaRPr lang="pt-BR" sz="1600" kern="0" spc="-35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594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1499" y="116632"/>
            <a:ext cx="8472020" cy="504056"/>
          </a:xfrm>
        </p:spPr>
        <p:txBody>
          <a:bodyPr>
            <a:normAutofit fontScale="25000" lnSpcReduction="20000"/>
          </a:bodyPr>
          <a:lstStyle/>
          <a:p>
            <a:endParaRPr lang="pt-BR" sz="4800" dirty="0" smtClean="0"/>
          </a:p>
          <a:p>
            <a:endParaRPr lang="pt-BR" sz="4800" dirty="0"/>
          </a:p>
          <a:p>
            <a:r>
              <a:rPr lang="pt-BR" sz="4800" dirty="0" smtClean="0"/>
              <a:t>DIRETORIA DE PLANEJAMENTO</a:t>
            </a:r>
          </a:p>
          <a:p>
            <a:endParaRPr lang="pt-BR" sz="4800" dirty="0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6" name="Título 3"/>
          <p:cNvSpPr txBox="1">
            <a:spLocks/>
          </p:cNvSpPr>
          <p:nvPr/>
        </p:nvSpPr>
        <p:spPr>
          <a:xfrm>
            <a:off x="644297" y="1268760"/>
            <a:ext cx="7672119" cy="45365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77277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2982</TotalTime>
  <Words>125</Words>
  <Application>Microsoft Office PowerPoint</Application>
  <PresentationFormat>Apresentação na tela (4:3)</PresentationFormat>
  <Paragraphs>38</Paragraphs>
  <Slides>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337</cp:revision>
  <cp:lastPrinted>2015-06-03T18:27:49Z</cp:lastPrinted>
  <dcterms:created xsi:type="dcterms:W3CDTF">2015-03-03T18:02:17Z</dcterms:created>
  <dcterms:modified xsi:type="dcterms:W3CDTF">2015-11-25T20:09:43Z</dcterms:modified>
</cp:coreProperties>
</file>