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21" r:id="rId3"/>
    <p:sldId id="315" r:id="rId4"/>
    <p:sldId id="316" r:id="rId5"/>
    <p:sldId id="317" r:id="rId6"/>
    <p:sldId id="318" r:id="rId7"/>
    <p:sldId id="319" r:id="rId8"/>
    <p:sldId id="320" r:id="rId9"/>
    <p:sldId id="270" r:id="rId10"/>
    <p:sldId id="322" r:id="rId11"/>
    <p:sldId id="323" r:id="rId12"/>
    <p:sldId id="326" r:id="rId13"/>
    <p:sldId id="328" r:id="rId14"/>
    <p:sldId id="327" r:id="rId15"/>
    <p:sldId id="324" r:id="rId1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321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Seção sem Título" id="{0F9FBE00-C52F-4FF3-B871-9C2A3D463162}">
          <p14:sldIdLst>
            <p14:sldId id="270"/>
            <p14:sldId id="322"/>
            <p14:sldId id="323"/>
            <p14:sldId id="326"/>
            <p14:sldId id="328"/>
            <p14:sldId id="327"/>
            <p14:sldId id="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Manaus Centro</a:t>
            </a:r>
          </a:p>
          <a:p>
            <a:pPr algn="ctr"/>
            <a:r>
              <a:rPr lang="pt-BR" dirty="0" smtClean="0"/>
              <a:t>Avaliação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1" y="332655"/>
            <a:ext cx="2660909" cy="14401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60508" y="5445224"/>
            <a:ext cx="215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16 e 17 de dezembro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2177" y="1260475"/>
            <a:ext cx="4779645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643062" y="904875"/>
            <a:ext cx="5857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052736"/>
            <a:ext cx="6039991" cy="10801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5222" y="236717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Esse indicador considera demandas planejadas e não planejadas, também considera situações em andamento e nova como abertas qualquer outra situação está fechada.</a:t>
            </a:r>
          </a:p>
        </p:txBody>
      </p:sp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27784" y="757621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Demandas não planejadas e executadas</a:t>
            </a:r>
            <a:endParaRPr lang="pt-BR" sz="14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349147" y="1268760"/>
            <a:ext cx="664591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764704"/>
            <a:ext cx="67354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675560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323529" y="1268761"/>
            <a:ext cx="8352928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3937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" y="908720"/>
            <a:ext cx="6645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576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alt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SGD - 01/12/2015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4800" dirty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183957"/>
            <a:ext cx="6851347" cy="46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124744"/>
            <a:ext cx="678348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349147" y="908720"/>
            <a:ext cx="677241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673318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CMC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680743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CMC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686193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158</Words>
  <Application>Microsoft Office PowerPoint</Application>
  <PresentationFormat>Apresentação na tela (4:3)</PresentationFormat>
  <Paragraphs>84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Yan Nogueira</cp:lastModifiedBy>
  <cp:revision>214</cp:revision>
  <cp:lastPrinted>2015-06-03T18:27:49Z</cp:lastPrinted>
  <dcterms:created xsi:type="dcterms:W3CDTF">2015-03-03T18:02:17Z</dcterms:created>
  <dcterms:modified xsi:type="dcterms:W3CDTF">2015-12-11T13:54:12Z</dcterms:modified>
</cp:coreProperties>
</file>