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7" r:id="rId3"/>
    <p:sldId id="321" r:id="rId4"/>
    <p:sldId id="316" r:id="rId5"/>
    <p:sldId id="317" r:id="rId6"/>
    <p:sldId id="318" r:id="rId7"/>
    <p:sldId id="319" r:id="rId8"/>
    <p:sldId id="270" r:id="rId9"/>
    <p:sldId id="324" r:id="rId10"/>
    <p:sldId id="323" r:id="rId11"/>
    <p:sldId id="322" r:id="rId12"/>
    <p:sldId id="326" r:id="rId13"/>
    <p:sldId id="327" r:id="rId14"/>
    <p:sldId id="325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21"/>
            <p14:sldId id="316"/>
            <p14:sldId id="317"/>
            <p14:sldId id="318"/>
            <p14:sldId id="319"/>
          </p14:sldIdLst>
        </p14:section>
        <p14:section name="Seção sem Título" id="{0F9FBE00-C52F-4FF3-B871-9C2A3D463162}">
          <p14:sldIdLst>
            <p14:sldId id="270"/>
            <p14:sldId id="324"/>
            <p14:sldId id="323"/>
            <p14:sldId id="322"/>
            <p14:sldId id="326"/>
            <p14:sldId id="327"/>
            <p14:sldId id="32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Maués</a:t>
            </a:r>
          </a:p>
          <a:p>
            <a:pPr algn="ctr"/>
            <a:r>
              <a:rPr lang="pt-BR" dirty="0" smtClean="0"/>
              <a:t>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41" y="-5554"/>
            <a:ext cx="2660909" cy="15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98638" y="836712"/>
            <a:ext cx="664591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052736"/>
            <a:ext cx="69514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1363980"/>
            <a:ext cx="5059263" cy="42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692696"/>
            <a:ext cx="5495925" cy="4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6011863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9249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planejadas, também considera situações em andamento e nova como abertas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MAUÉS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nova, em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07904" y="116632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97" y="1052736"/>
            <a:ext cx="66452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32129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03/12/2015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MAUÉS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692335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/>
              <a:t>CAMPUS MAUÉS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980728"/>
            <a:ext cx="707795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MAUÉS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352640" y="1124744"/>
            <a:ext cx="6645910" cy="2361565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249045" y="3887671"/>
            <a:ext cx="6645910" cy="17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1588" y="193167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MAUÉS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67073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836712"/>
            <a:ext cx="67802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95510" y="188640"/>
            <a:ext cx="11448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MAUÉS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196752"/>
            <a:ext cx="693394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141</Words>
  <Application>Microsoft Office PowerPoint</Application>
  <PresentationFormat>Apresentação na tela (4:3)</PresentationFormat>
  <Paragraphs>73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Yan Nogueira</cp:lastModifiedBy>
  <cp:revision>219</cp:revision>
  <cp:lastPrinted>2015-06-03T18:27:49Z</cp:lastPrinted>
  <dcterms:created xsi:type="dcterms:W3CDTF">2015-03-03T18:02:17Z</dcterms:created>
  <dcterms:modified xsi:type="dcterms:W3CDTF">2015-12-11T13:55:39Z</dcterms:modified>
</cp:coreProperties>
</file>