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7" r:id="rId3"/>
    <p:sldId id="315" r:id="rId4"/>
    <p:sldId id="316" r:id="rId5"/>
    <p:sldId id="317" r:id="rId6"/>
    <p:sldId id="318" r:id="rId7"/>
    <p:sldId id="319" r:id="rId8"/>
    <p:sldId id="320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315"/>
            <p14:sldId id="316"/>
            <p14:sldId id="317"/>
            <p14:sldId id="318"/>
            <p14:sldId id="319"/>
            <p14:sldId id="320"/>
          </p14:sldIdLst>
        </p14:section>
        <p14:section name="Seção sem Título" id="{0F9FBE00-C52F-4FF3-B871-9C2A3D46316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78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35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87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62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959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6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485758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Campus Coari</a:t>
            </a:r>
          </a:p>
          <a:p>
            <a:pPr algn="ctr"/>
            <a:r>
              <a:rPr lang="pt-BR" dirty="0" smtClean="0"/>
              <a:t>Avaliação 2015</a:t>
            </a:r>
          </a:p>
          <a:p>
            <a:pPr algn="ctr"/>
            <a:r>
              <a:rPr lang="pt-BR" dirty="0" smtClean="0"/>
              <a:t>16 e 17 de dezembro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50" y="30189"/>
            <a:ext cx="2660909" cy="159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0"/>
            <a:ext cx="7672119" cy="4536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Avaliação:</a:t>
            </a:r>
          </a:p>
          <a:p>
            <a:pPr algn="l"/>
            <a:endParaRPr lang="pt-BR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Apresentação das extrações do Sistema de Gestão de Demandas com as seguintes situações: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Não planejadas e executadas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Planejadas e não executadas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comparativos de planejadas e não planejadas</a:t>
            </a:r>
            <a:endParaRPr lang="pt-B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/>
              <a:t>Gráfico comparativo de situações </a:t>
            </a:r>
            <a:r>
              <a:rPr lang="pt-BR" sz="2400" dirty="0" err="1" smtClean="0"/>
              <a:t>nova,em</a:t>
            </a:r>
            <a:r>
              <a:rPr lang="pt-BR" sz="2400" dirty="0" smtClean="0"/>
              <a:t> andamento e concluída</a:t>
            </a: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4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91" y="1196752"/>
            <a:ext cx="6645275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1885" y="33569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altLang="pt-B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Fonte: SGD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1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115616" y="1196752"/>
            <a:ext cx="700595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332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240656" y="1067752"/>
            <a:ext cx="6645910" cy="1713176"/>
          </a:xfrm>
          <a:prstGeom prst="rect">
            <a:avLst/>
          </a:prstGeom>
        </p:spPr>
      </p:pic>
      <p:pic>
        <p:nvPicPr>
          <p:cNvPr id="18" name="Imagem 17"/>
          <p:cNvPicPr/>
          <p:nvPr/>
        </p:nvPicPr>
        <p:blipFill>
          <a:blip r:embed="rId4"/>
          <a:stretch>
            <a:fillRect/>
          </a:stretch>
        </p:blipFill>
        <p:spPr>
          <a:xfrm>
            <a:off x="1240656" y="3428999"/>
            <a:ext cx="6741803" cy="17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1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/>
              <a:t>CAMPUS COARI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2386012" y="1042987"/>
            <a:ext cx="43719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622" y="188640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6" name="Imagem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533525" y="900112"/>
            <a:ext cx="6076950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CAMPUS COARI</a:t>
            </a:r>
          </a:p>
          <a:p>
            <a:endParaRPr lang="pt-BR" sz="4800" dirty="0" smtClean="0"/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18" name="Imagem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475656" y="1052736"/>
            <a:ext cx="5791200" cy="162877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23528" y="3501008"/>
            <a:ext cx="8323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Esse indicador considera demandas planejadas e não planejadas, também considera situações em andamento e nova como abertas</a:t>
            </a:r>
          </a:p>
          <a:p>
            <a:r>
              <a:rPr lang="pt-BR" sz="1200" dirty="0"/>
              <a:t> </a:t>
            </a:r>
          </a:p>
          <a:p>
            <a:r>
              <a:rPr lang="pt-BR" sz="1200" dirty="0"/>
              <a:t>O Campus alcançou entre as situações de em andamento e concluídas um total de 79% do previsto.</a:t>
            </a:r>
          </a:p>
          <a:p>
            <a:r>
              <a:rPr lang="pt-BR" sz="1200" dirty="0"/>
              <a:t>O Campus empenhou 93,33% devolvendo R$ 34.877,30 da Reitoria.</a:t>
            </a:r>
          </a:p>
        </p:txBody>
      </p:sp>
    </p:spTree>
    <p:extLst>
      <p:ext uri="{BB962C8B-B14F-4D97-AF65-F5344CB8AC3E}">
        <p14:creationId xmlns:p14="http://schemas.microsoft.com/office/powerpoint/2010/main" val="18212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109</Words>
  <Application>Microsoft Office PowerPoint</Application>
  <PresentationFormat>Apresentação na tela (4:3)</PresentationFormat>
  <Paragraphs>59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Yan Nogueira</cp:lastModifiedBy>
  <cp:revision>220</cp:revision>
  <cp:lastPrinted>2015-06-03T18:27:49Z</cp:lastPrinted>
  <dcterms:created xsi:type="dcterms:W3CDTF">2015-03-03T18:02:17Z</dcterms:created>
  <dcterms:modified xsi:type="dcterms:W3CDTF">2015-12-11T13:56:09Z</dcterms:modified>
</cp:coreProperties>
</file>