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7" r:id="rId3"/>
    <p:sldId id="321" r:id="rId4"/>
    <p:sldId id="316" r:id="rId5"/>
    <p:sldId id="317" r:id="rId6"/>
    <p:sldId id="318" r:id="rId7"/>
    <p:sldId id="319" r:id="rId8"/>
    <p:sldId id="320" r:id="rId9"/>
    <p:sldId id="270" r:id="rId10"/>
    <p:sldId id="314" r:id="rId11"/>
    <p:sldId id="322" r:id="rId12"/>
    <p:sldId id="323" r:id="rId13"/>
    <p:sldId id="324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21"/>
            <p14:sldId id="316"/>
            <p14:sldId id="317"/>
            <p14:sldId id="318"/>
            <p14:sldId id="319"/>
            <p14:sldId id="320"/>
          </p14:sldIdLst>
        </p14:section>
        <p14:section name="Seção sem Título" id="{0F9FBE00-C52F-4FF3-B871-9C2A3D463162}">
          <p14:sldIdLst>
            <p14:sldId id="270"/>
            <p14:sldId id="314"/>
            <p14:sldId id="322"/>
            <p14:sldId id="323"/>
            <p14:sldId id="3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7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PROEX</a:t>
            </a:r>
          </a:p>
          <a:p>
            <a:pPr algn="ctr"/>
            <a:r>
              <a:rPr lang="pt-BR" dirty="0" smtClean="0"/>
              <a:t>Avaliação 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26" y="-10443"/>
            <a:ext cx="2660909" cy="156723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461465" y="5445224"/>
            <a:ext cx="215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16 e 17 de dezembro</a:t>
            </a:r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23928" y="0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PROEX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87184" y="548680"/>
            <a:ext cx="698606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23928" y="0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PROEX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195736" y="692696"/>
            <a:ext cx="4476750" cy="40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23928" y="0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PROEX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752600" y="476672"/>
            <a:ext cx="56388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23928" y="0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PROEX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42302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7216" y="32849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planejadas, também considera situações em andamento e nova como abertas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PROEX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PROEX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46" y="1196752"/>
            <a:ext cx="664527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1461" y="35010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10/12/2015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PROEX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1052736"/>
            <a:ext cx="664591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PROEX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1196752"/>
            <a:ext cx="6645910" cy="38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PROEX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680743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PROEX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908720"/>
            <a:ext cx="684307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PROEX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228744" y="868680"/>
            <a:ext cx="6645910" cy="1706880"/>
          </a:xfrm>
          <a:prstGeom prst="rect">
            <a:avLst/>
          </a:prstGeom>
        </p:spPr>
      </p:pic>
      <p:pic>
        <p:nvPicPr>
          <p:cNvPr id="18" name="Imagem 17"/>
          <p:cNvPicPr/>
          <p:nvPr/>
        </p:nvPicPr>
        <p:blipFill>
          <a:blip r:embed="rId4"/>
          <a:stretch>
            <a:fillRect/>
          </a:stretch>
        </p:blipFill>
        <p:spPr>
          <a:xfrm>
            <a:off x="1228744" y="2852936"/>
            <a:ext cx="6645910" cy="29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66600" y="0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PROEX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923" y="764704"/>
            <a:ext cx="6852154" cy="1728192"/>
          </a:xfrm>
          <a:prstGeom prst="rect">
            <a:avLst/>
          </a:prstGeom>
        </p:spPr>
      </p:pic>
      <p:pic>
        <p:nvPicPr>
          <p:cNvPr id="17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616" y="3212976"/>
            <a:ext cx="677933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121</Words>
  <Application>Microsoft Office PowerPoint</Application>
  <PresentationFormat>Apresentação na tela (4:3)</PresentationFormat>
  <Paragraphs>75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Yan Nogueira</cp:lastModifiedBy>
  <cp:revision>209</cp:revision>
  <cp:lastPrinted>2015-06-03T18:27:49Z</cp:lastPrinted>
  <dcterms:created xsi:type="dcterms:W3CDTF">2015-03-03T18:02:17Z</dcterms:created>
  <dcterms:modified xsi:type="dcterms:W3CDTF">2015-12-11T14:15:28Z</dcterms:modified>
</cp:coreProperties>
</file>