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57" r:id="rId3"/>
    <p:sldId id="315" r:id="rId4"/>
    <p:sldId id="318" r:id="rId5"/>
    <p:sldId id="319" r:id="rId6"/>
    <p:sldId id="320" r:id="rId7"/>
    <p:sldId id="321" r:id="rId8"/>
    <p:sldId id="322" r:id="rId9"/>
    <p:sldId id="314" r:id="rId10"/>
    <p:sldId id="323" r:id="rId11"/>
    <p:sldId id="325" r:id="rId1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C15970E-353F-4062-BBCD-74A4BCE35612}">
          <p14:sldIdLst>
            <p14:sldId id="262"/>
            <p14:sldId id="257"/>
            <p14:sldId id="315"/>
            <p14:sldId id="318"/>
            <p14:sldId id="319"/>
            <p14:sldId id="320"/>
            <p14:sldId id="321"/>
            <p14:sldId id="322"/>
          </p14:sldIdLst>
        </p14:section>
        <p14:section name="Seção sem Título" id="{0F9FBE00-C52F-4FF3-B871-9C2A3D463162}">
          <p14:sldIdLst>
            <p14:sldId id="314"/>
            <p14:sldId id="323"/>
            <p14:sldId id="3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11/12/2015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11/12/2015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78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625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959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67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67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67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11/12/2015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11/12/2015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11/12/2015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11/12/2015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11/12/2015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11/12/2015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052603" y="485758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Campus </a:t>
            </a:r>
            <a:r>
              <a:rPr lang="pt-BR" dirty="0" smtClean="0"/>
              <a:t>Avançado de Manacapuru</a:t>
            </a:r>
            <a:endParaRPr lang="pt-BR" dirty="0" smtClean="0"/>
          </a:p>
          <a:p>
            <a:pPr algn="ctr"/>
            <a:r>
              <a:rPr lang="pt-BR" dirty="0" smtClean="0"/>
              <a:t> Avaliação 2015</a:t>
            </a:r>
          </a:p>
          <a:p>
            <a:pPr algn="ctr"/>
            <a:r>
              <a:rPr lang="pt-BR" dirty="0" smtClean="0"/>
              <a:t>16 e 17 de dezembro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565" y="0"/>
            <a:ext cx="2660909" cy="144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12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6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/>
              <a:t>CAMPUS </a:t>
            </a:r>
            <a:r>
              <a:rPr lang="pt-BR" sz="4800" dirty="0" smtClean="0"/>
              <a:t>AVANÇADO DE MANACAPURU</a:t>
            </a:r>
            <a:endParaRPr lang="pt-BR" sz="4800" dirty="0"/>
          </a:p>
          <a:p>
            <a:endParaRPr lang="pt-BR" sz="4800" dirty="0" smtClean="0"/>
          </a:p>
          <a:p>
            <a:endParaRPr lang="pt-BR" sz="4800" dirty="0"/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1349147" y="811268"/>
            <a:ext cx="614362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5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13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/>
              <a:t>CAMPUS </a:t>
            </a:r>
            <a:r>
              <a:rPr lang="pt-BR" sz="4800" dirty="0" smtClean="0"/>
              <a:t>AVANÇADO DE MANACAPURU</a:t>
            </a:r>
            <a:endParaRPr lang="pt-BR" sz="4800" dirty="0"/>
          </a:p>
          <a:p>
            <a:endParaRPr lang="pt-BR" sz="4800" dirty="0" smtClean="0"/>
          </a:p>
          <a:p>
            <a:endParaRPr lang="pt-BR" sz="4800" dirty="0"/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409908" y="1988840"/>
            <a:ext cx="8203967" cy="158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04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644297" y="1268761"/>
            <a:ext cx="7672119" cy="35283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dirty="0" smtClean="0"/>
              <a:t>Agenda Avaliação:</a:t>
            </a:r>
          </a:p>
          <a:p>
            <a:pPr algn="l"/>
            <a:endParaRPr lang="pt-BR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Apresentação das extrações do Sistema de Gestão de Demandas com as seguintes situações: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Não 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não executadas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comparativos de planejadas e não planejadas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 de situações </a:t>
            </a:r>
            <a:r>
              <a:rPr lang="pt-BR" sz="2400" dirty="0" err="1" smtClean="0"/>
              <a:t>nova,em</a:t>
            </a:r>
            <a:r>
              <a:rPr lang="pt-BR" sz="2400" dirty="0" smtClean="0"/>
              <a:t> andamento e concluída</a:t>
            </a: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Subtítulo 2"/>
          <p:cNvSpPr txBox="1">
            <a:spLocks/>
          </p:cNvSpPr>
          <p:nvPr/>
        </p:nvSpPr>
        <p:spPr>
          <a:xfrm>
            <a:off x="271499" y="116632"/>
            <a:ext cx="847202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smtClean="0"/>
          </a:p>
          <a:p>
            <a:r>
              <a:rPr lang="pt-BR" sz="4800" smtClean="0"/>
              <a:t>CAMPUS AVANÇADO DE MANACAPURU</a:t>
            </a:r>
          </a:p>
          <a:p>
            <a:endParaRPr lang="pt-BR" sz="4800" smtClean="0"/>
          </a:p>
          <a:p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/>
              <a:t>CAMPUS </a:t>
            </a:r>
            <a:r>
              <a:rPr lang="pt-BR" sz="4800" dirty="0" smtClean="0"/>
              <a:t>AVANÇADO DE MANACAPURU</a:t>
            </a:r>
            <a:endParaRPr lang="pt-BR" sz="4800" dirty="0"/>
          </a:p>
          <a:p>
            <a:endParaRPr lang="pt-BR" sz="4800" dirty="0" smtClean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8672" y="5182979"/>
            <a:ext cx="157447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Fonte : SGD </a:t>
            </a: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11/12/2015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8" name="Imagem 17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1829580"/>
            <a:ext cx="7848872" cy="224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2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71499" y="116632"/>
            <a:ext cx="8472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CAMPUS AVANÇADO DE MANACAPURU</a:t>
            </a:r>
          </a:p>
          <a:p>
            <a:endParaRPr lang="pt-BR" sz="4800" dirty="0" smtClean="0"/>
          </a:p>
          <a:p>
            <a:r>
              <a:rPr lang="pt-BR" sz="4800" dirty="0" smtClean="0"/>
              <a:t>AÇÕES PLANEJADAS E EXECUTADAS</a:t>
            </a:r>
            <a:endParaRPr lang="pt-BR" sz="4800" dirty="0"/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420460" y="1052736"/>
            <a:ext cx="8039972" cy="509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8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71499" y="116632"/>
            <a:ext cx="847202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CAMPUS AVANÇADO DE MANACAPURU</a:t>
            </a:r>
          </a:p>
          <a:p>
            <a:endParaRPr lang="pt-BR" sz="4800" dirty="0" smtClean="0"/>
          </a:p>
          <a:p>
            <a:endParaRPr lang="pt-BR" sz="4800" dirty="0"/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391885" y="2060848"/>
            <a:ext cx="8212562" cy="208823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764370" y="750495"/>
            <a:ext cx="35358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tint val="75000"/>
                  </a:schemeClr>
                </a:solidFill>
              </a:rPr>
              <a:t>AÇÕES PLANEJADAS E EXECUTADAS</a:t>
            </a:r>
          </a:p>
        </p:txBody>
      </p:sp>
    </p:spTree>
    <p:extLst>
      <p:ext uri="{BB962C8B-B14F-4D97-AF65-F5344CB8AC3E}">
        <p14:creationId xmlns:p14="http://schemas.microsoft.com/office/powerpoint/2010/main" val="371819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71499" y="116632"/>
            <a:ext cx="847202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CAMPUS AVANÇADO DE MANACAPURU</a:t>
            </a:r>
          </a:p>
          <a:p>
            <a:endParaRPr lang="pt-BR" sz="4800" dirty="0" smtClean="0"/>
          </a:p>
          <a:p>
            <a:endParaRPr lang="pt-BR" sz="4800" dirty="0"/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420460" y="1700808"/>
            <a:ext cx="8039972" cy="3024335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2764370" y="750495"/>
            <a:ext cx="35358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tint val="75000"/>
                  </a:schemeClr>
                </a:solidFill>
              </a:rPr>
              <a:t>AÇÕES PLANEJADAS E </a:t>
            </a:r>
            <a:r>
              <a:rPr lang="pt-BR" sz="1200" dirty="0" smtClean="0">
                <a:solidFill>
                  <a:schemeClr val="tx1">
                    <a:tint val="75000"/>
                  </a:schemeClr>
                </a:solidFill>
              </a:rPr>
              <a:t>PARCIALMENTE ATENDIDAS</a:t>
            </a:r>
            <a:endParaRPr lang="pt-BR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21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71499" y="116632"/>
            <a:ext cx="847202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CAMPUS AVANÇADO DE MANACAPURU</a:t>
            </a:r>
          </a:p>
          <a:p>
            <a:endParaRPr lang="pt-BR" sz="4800" dirty="0" smtClean="0"/>
          </a:p>
          <a:p>
            <a:endParaRPr lang="pt-BR" sz="4800" dirty="0"/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420460" y="1412776"/>
            <a:ext cx="8323059" cy="3816423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2764370" y="750495"/>
            <a:ext cx="35358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tint val="75000"/>
                  </a:schemeClr>
                </a:solidFill>
              </a:rPr>
              <a:t>AÇÕES PLANEJADAS E </a:t>
            </a:r>
            <a:r>
              <a:rPr lang="pt-BR" sz="1200" dirty="0" smtClean="0">
                <a:solidFill>
                  <a:schemeClr val="tx1">
                    <a:tint val="75000"/>
                  </a:schemeClr>
                </a:solidFill>
              </a:rPr>
              <a:t>NÃO ATENDIDAS</a:t>
            </a:r>
            <a:endParaRPr lang="pt-BR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62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71499" y="116632"/>
            <a:ext cx="847202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smtClean="0"/>
          </a:p>
          <a:p>
            <a:r>
              <a:rPr lang="pt-BR" sz="4800" smtClean="0"/>
              <a:t>CAMPUS AVANÇADO DE MANACAPURU</a:t>
            </a:r>
          </a:p>
          <a:p>
            <a:endParaRPr lang="pt-BR" sz="4800" smtClean="0"/>
          </a:p>
          <a:p>
            <a:endParaRPr lang="pt-BR" sz="4800" dirty="0"/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1844825"/>
            <a:ext cx="8064895" cy="2016224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2764370" y="750495"/>
            <a:ext cx="35358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tint val="75000"/>
                  </a:schemeClr>
                </a:solidFill>
              </a:rPr>
              <a:t>AÇÕES </a:t>
            </a:r>
            <a:r>
              <a:rPr lang="pt-BR" sz="1200" dirty="0" smtClean="0">
                <a:solidFill>
                  <a:schemeClr val="tx1">
                    <a:tint val="75000"/>
                  </a:schemeClr>
                </a:solidFill>
              </a:rPr>
              <a:t>CANCELADAS</a:t>
            </a:r>
            <a:endParaRPr lang="pt-BR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62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7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/>
              <a:t>CAMPUS </a:t>
            </a:r>
            <a:r>
              <a:rPr lang="pt-BR" sz="4800" dirty="0" smtClean="0"/>
              <a:t>AVANÇADO DE MANACAPURU</a:t>
            </a:r>
            <a:endParaRPr lang="pt-BR" sz="4800" dirty="0"/>
          </a:p>
          <a:p>
            <a:endParaRPr lang="pt-BR" sz="4800" dirty="0" smtClean="0"/>
          </a:p>
          <a:p>
            <a:endParaRPr lang="pt-BR" sz="4800" dirty="0"/>
          </a:p>
        </p:txBody>
      </p:sp>
      <p:pic>
        <p:nvPicPr>
          <p:cNvPr id="18" name="Imagem 17"/>
          <p:cNvPicPr/>
          <p:nvPr/>
        </p:nvPicPr>
        <p:blipFill>
          <a:blip r:embed="rId3"/>
          <a:stretch>
            <a:fillRect/>
          </a:stretch>
        </p:blipFill>
        <p:spPr>
          <a:xfrm>
            <a:off x="1691680" y="1124744"/>
            <a:ext cx="5544615" cy="468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39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149</Words>
  <Application>Microsoft Office PowerPoint</Application>
  <PresentationFormat>Apresentação na tela (4:3)</PresentationFormat>
  <Paragraphs>68</Paragraphs>
  <Slides>11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Joao Luiz Cavalcante Ferreira</cp:lastModifiedBy>
  <cp:revision>232</cp:revision>
  <cp:lastPrinted>2015-06-03T18:27:49Z</cp:lastPrinted>
  <dcterms:created xsi:type="dcterms:W3CDTF">2015-03-03T18:02:17Z</dcterms:created>
  <dcterms:modified xsi:type="dcterms:W3CDTF">2015-12-11T20:44:17Z</dcterms:modified>
</cp:coreProperties>
</file>