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315" r:id="rId4"/>
    <p:sldId id="318" r:id="rId5"/>
    <p:sldId id="319" r:id="rId6"/>
    <p:sldId id="320" r:id="rId7"/>
    <p:sldId id="321" r:id="rId8"/>
    <p:sldId id="314" r:id="rId9"/>
    <p:sldId id="323" r:id="rId10"/>
    <p:sldId id="325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19"/>
            <p14:sldId id="320"/>
            <p14:sldId id="321"/>
          </p14:sldIdLst>
        </p14:section>
        <p14:section name="Seção sem Título" id="{0F9FBE00-C52F-4FF3-B871-9C2A3D463162}">
          <p14:sldIdLst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</a:t>
            </a:r>
            <a:r>
              <a:rPr lang="pt-BR" dirty="0" smtClean="0"/>
              <a:t>São Gabriel da Cachoeira</a:t>
            </a:r>
            <a:endParaRPr lang="pt-BR" dirty="0" smtClean="0"/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499" y="3645024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CAMPUS SÃO GABRIEL DA CACHOEIRA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212912"/>
            <a:ext cx="632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CAMPUS SÃO GABRIEL DA CACHOEIRA</a:t>
            </a:r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1885" y="4869160"/>
            <a:ext cx="1574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71499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smtClean="0"/>
          </a:p>
          <a:p>
            <a:r>
              <a:rPr lang="pt-BR" sz="4800" smtClean="0"/>
              <a:t>CAMPUS SÃO GABRIEL DA CACHOEIRA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" y="1763970"/>
            <a:ext cx="8211712" cy="20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1499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CAMPUS SÃO GABRIEL DA CACHOEIRA</a:t>
            </a:r>
          </a:p>
          <a:p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90" y="1012581"/>
            <a:ext cx="8089015" cy="5076502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335990" y="508525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1499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smtClean="0"/>
          </a:p>
          <a:p>
            <a:r>
              <a:rPr lang="pt-BR" sz="4800" smtClean="0"/>
              <a:t>CAMPUS SÃO GABRIEL DA CACHOEIRA</a:t>
            </a:r>
          </a:p>
          <a:p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1094064"/>
            <a:ext cx="8561784" cy="335443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93445" y="522178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15" y="5022898"/>
            <a:ext cx="8520104" cy="1155268"/>
          </a:xfrm>
          <a:prstGeom prst="rect">
            <a:avLst/>
          </a:prstGeom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154219" y="4378581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ATENDIDAS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1499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smtClean="0"/>
          </a:p>
          <a:p>
            <a:r>
              <a:rPr lang="pt-BR" sz="4800" smtClean="0"/>
              <a:t>CAMPUS SÃO GABRIEL DA CACHOEIRA</a:t>
            </a:r>
          </a:p>
          <a:p>
            <a:endParaRPr lang="pt-BR" sz="4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" y="987566"/>
            <a:ext cx="8326400" cy="5173761"/>
          </a:xfrm>
          <a:prstGeom prst="rect">
            <a:avLst/>
          </a:prstGeom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1588" y="484308"/>
            <a:ext cx="9060303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71499" y="116632"/>
            <a:ext cx="84720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smtClean="0"/>
          </a:p>
          <a:p>
            <a:r>
              <a:rPr lang="pt-BR" sz="4800" smtClean="0"/>
              <a:t>CAMPUS SÃO GABRIEL DA CACHOEIRA</a:t>
            </a:r>
          </a:p>
          <a:p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1" y="1124744"/>
            <a:ext cx="8469098" cy="4916016"/>
          </a:xfrm>
          <a:prstGeom prst="rect">
            <a:avLst/>
          </a:prstGeom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1588" y="484308"/>
            <a:ext cx="9060303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CAMPUS SÃO GABRIEL DA CACHOEIRA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0688"/>
            <a:ext cx="62293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CAMPUS SÃO GABRIEL DA CACHOEIRA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809625"/>
            <a:ext cx="59626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174</Words>
  <Application>Microsoft Office PowerPoint</Application>
  <PresentationFormat>Apresentação na tela (4:3)</PresentationFormat>
  <Paragraphs>68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233</cp:revision>
  <cp:lastPrinted>2015-06-03T18:27:49Z</cp:lastPrinted>
  <dcterms:created xsi:type="dcterms:W3CDTF">2015-03-03T18:02:17Z</dcterms:created>
  <dcterms:modified xsi:type="dcterms:W3CDTF">2015-12-11T21:10:20Z</dcterms:modified>
</cp:coreProperties>
</file>