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62" r:id="rId2"/>
    <p:sldId id="257" r:id="rId3"/>
    <p:sldId id="315" r:id="rId4"/>
    <p:sldId id="318" r:id="rId5"/>
    <p:sldId id="319" r:id="rId6"/>
    <p:sldId id="326" r:id="rId7"/>
    <p:sldId id="327" r:id="rId8"/>
    <p:sldId id="320" r:id="rId9"/>
    <p:sldId id="328" r:id="rId10"/>
    <p:sldId id="329" r:id="rId11"/>
    <p:sldId id="321" r:id="rId12"/>
    <p:sldId id="330" r:id="rId13"/>
    <p:sldId id="322" r:id="rId14"/>
    <p:sldId id="270" r:id="rId15"/>
    <p:sldId id="331" r:id="rId16"/>
    <p:sldId id="314" r:id="rId17"/>
    <p:sldId id="323" r:id="rId18"/>
    <p:sldId id="325" r:id="rId19"/>
  </p:sldIdLst>
  <p:sldSz cx="9144000" cy="6858000" type="screen4x3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ção Padrão" id="{AC15970E-353F-4062-BBCD-74A4BCE35612}">
          <p14:sldIdLst>
            <p14:sldId id="262"/>
            <p14:sldId id="257"/>
            <p14:sldId id="315"/>
            <p14:sldId id="318"/>
            <p14:sldId id="319"/>
            <p14:sldId id="326"/>
            <p14:sldId id="327"/>
            <p14:sldId id="320"/>
            <p14:sldId id="328"/>
            <p14:sldId id="329"/>
            <p14:sldId id="321"/>
            <p14:sldId id="330"/>
            <p14:sldId id="322"/>
          </p14:sldIdLst>
        </p14:section>
        <p14:section name="Seção sem Título" id="{0F9FBE00-C52F-4FF3-B871-9C2A3D463162}">
          <p14:sldIdLst>
            <p14:sldId id="270"/>
            <p14:sldId id="331"/>
            <p14:sldId id="314"/>
            <p14:sldId id="323"/>
            <p14:sldId id="325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242" y="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B70D08-67F2-4FF9-B387-C71E9E391F61}" type="datetimeFigureOut">
              <a:rPr lang="pt-BR" smtClean="0"/>
              <a:t>15/12/2015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2737EB-2C55-4F4A-8CF6-53586770115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074905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9A2F78-0B0A-4A69-A435-43EB034C95F0}" type="datetimeFigureOut">
              <a:rPr lang="pt-BR" smtClean="0"/>
              <a:t>15/12/2015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D138B8-2C47-49AF-94D3-B103AD4EC5C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4439705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92035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991672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991672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991672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24098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24098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52581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52581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52581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767868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896250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189590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189590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189590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991672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991672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991672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26092-F19F-4E3C-9395-06A58B215BFF}" type="datetime1">
              <a:rPr lang="pt-BR" smtClean="0"/>
              <a:t>15/12/2015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A79C4-C572-4802-9FC4-41FDA137EA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06110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CE292-D028-45B9-9B86-C82EAB545032}" type="datetime1">
              <a:rPr lang="pt-BR" smtClean="0"/>
              <a:t>15/12/2015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A79C4-C572-4802-9FC4-41FDA137EA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35187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3191F-24BF-4C54-ABB2-58CC2D913DC6}" type="datetime1">
              <a:rPr lang="pt-BR" smtClean="0"/>
              <a:t>15/12/2015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A79C4-C572-4802-9FC4-41FDA137EA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85365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35AD6-06FE-4A08-8B6B-F70D2F04D2C9}" type="datetime1">
              <a:rPr lang="pt-BR" smtClean="0"/>
              <a:t>15/12/2015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A79C4-C572-4802-9FC4-41FDA137EA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5491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5BA4D-E44D-4952-B3C1-F0BB65D1FACD}" type="datetime1">
              <a:rPr lang="pt-BR" smtClean="0"/>
              <a:t>15/12/2015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A79C4-C572-4802-9FC4-41FDA137EA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27409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B498E-723F-4858-B300-9B2A5A591955}" type="datetime1">
              <a:rPr lang="pt-BR" smtClean="0"/>
              <a:t>15/12/2015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A79C4-C572-4802-9FC4-41FDA137EA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26324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5B2BB-7CC8-423B-BCD5-0F4AD835012A}" type="datetime1">
              <a:rPr lang="pt-BR" smtClean="0"/>
              <a:t>15/12/2015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A79C4-C572-4802-9FC4-41FDA137EA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2309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E11D0-73BE-4EF8-8E21-B38610178451}" type="datetime1">
              <a:rPr lang="pt-BR" smtClean="0"/>
              <a:t>15/12/2015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A79C4-C572-4802-9FC4-41FDA137EA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4712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5698B-C3D9-4E87-8B2C-C18FD9D29EF6}" type="datetime1">
              <a:rPr lang="pt-BR" smtClean="0"/>
              <a:t>15/12/2015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A79C4-C572-4802-9FC4-41FDA137EA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95584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BE06B-B7E7-400A-B041-455EDFB9A61C}" type="datetime1">
              <a:rPr lang="pt-BR" smtClean="0"/>
              <a:t>15/12/2015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A79C4-C572-4802-9FC4-41FDA137EA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6419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5F71D-C0FE-4994-A011-49AEDBBB2904}" type="datetime1">
              <a:rPr lang="pt-BR" smtClean="0"/>
              <a:t>15/12/2015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A79C4-C572-4802-9FC4-41FDA137EA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3988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F0D0DA-C8D1-4E03-974B-C9EB4CA32D2D}" type="datetime1">
              <a:rPr lang="pt-BR" smtClean="0"/>
              <a:t>15/12/2015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3A79C4-C572-4802-9FC4-41FDA137EA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0798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/>
          </p:cNvSpPr>
          <p:nvPr/>
        </p:nvSpPr>
        <p:spPr bwMode="auto">
          <a:xfrm>
            <a:off x="0" y="0"/>
            <a:ext cx="5511800" cy="6858000"/>
          </a:xfrm>
          <a:custGeom>
            <a:avLst/>
            <a:gdLst>
              <a:gd name="T0" fmla="*/ 13888 w 13888"/>
              <a:gd name="T1" fmla="*/ 0 h 17280"/>
              <a:gd name="T2" fmla="*/ 0 w 13888"/>
              <a:gd name="T3" fmla="*/ 17280 h 17280"/>
              <a:gd name="T4" fmla="*/ 3211 w 13888"/>
              <a:gd name="T5" fmla="*/ 10385 h 17280"/>
              <a:gd name="T6" fmla="*/ 3111 w 13888"/>
              <a:gd name="T7" fmla="*/ 10192 h 17280"/>
              <a:gd name="T8" fmla="*/ 3029 w 13888"/>
              <a:gd name="T9" fmla="*/ 9994 h 17280"/>
              <a:gd name="T10" fmla="*/ 2963 w 13888"/>
              <a:gd name="T11" fmla="*/ 9795 h 17280"/>
              <a:gd name="T12" fmla="*/ 2915 w 13888"/>
              <a:gd name="T13" fmla="*/ 9591 h 17280"/>
              <a:gd name="T14" fmla="*/ 2883 w 13888"/>
              <a:gd name="T15" fmla="*/ 9387 h 17280"/>
              <a:gd name="T16" fmla="*/ 2867 w 13888"/>
              <a:gd name="T17" fmla="*/ 9182 h 17280"/>
              <a:gd name="T18" fmla="*/ 2866 w 13888"/>
              <a:gd name="T19" fmla="*/ 8978 h 17280"/>
              <a:gd name="T20" fmla="*/ 2881 w 13888"/>
              <a:gd name="T21" fmla="*/ 8775 h 17280"/>
              <a:gd name="T22" fmla="*/ 2912 w 13888"/>
              <a:gd name="T23" fmla="*/ 8574 h 17280"/>
              <a:gd name="T24" fmla="*/ 2958 w 13888"/>
              <a:gd name="T25" fmla="*/ 8376 h 17280"/>
              <a:gd name="T26" fmla="*/ 3018 w 13888"/>
              <a:gd name="T27" fmla="*/ 8182 h 17280"/>
              <a:gd name="T28" fmla="*/ 3094 w 13888"/>
              <a:gd name="T29" fmla="*/ 7993 h 17280"/>
              <a:gd name="T30" fmla="*/ 3184 w 13888"/>
              <a:gd name="T31" fmla="*/ 7811 h 17280"/>
              <a:gd name="T32" fmla="*/ 3287 w 13888"/>
              <a:gd name="T33" fmla="*/ 7635 h 17280"/>
              <a:gd name="T34" fmla="*/ 3404 w 13888"/>
              <a:gd name="T35" fmla="*/ 7466 h 17280"/>
              <a:gd name="T36" fmla="*/ 3536 w 13888"/>
              <a:gd name="T37" fmla="*/ 7306 h 17280"/>
              <a:gd name="T38" fmla="*/ 3541 w 13888"/>
              <a:gd name="T39" fmla="*/ 7144 h 17280"/>
              <a:gd name="T40" fmla="*/ 3556 w 13888"/>
              <a:gd name="T41" fmla="*/ 6983 h 17280"/>
              <a:gd name="T42" fmla="*/ 3583 w 13888"/>
              <a:gd name="T43" fmla="*/ 6825 h 17280"/>
              <a:gd name="T44" fmla="*/ 3620 w 13888"/>
              <a:gd name="T45" fmla="*/ 6667 h 17280"/>
              <a:gd name="T46" fmla="*/ 3666 w 13888"/>
              <a:gd name="T47" fmla="*/ 6513 h 17280"/>
              <a:gd name="T48" fmla="*/ 3723 w 13888"/>
              <a:gd name="T49" fmla="*/ 6362 h 17280"/>
              <a:gd name="T50" fmla="*/ 3789 w 13888"/>
              <a:gd name="T51" fmla="*/ 6214 h 17280"/>
              <a:gd name="T52" fmla="*/ 3864 w 13888"/>
              <a:gd name="T53" fmla="*/ 6072 h 17280"/>
              <a:gd name="T54" fmla="*/ 3949 w 13888"/>
              <a:gd name="T55" fmla="*/ 5932 h 17280"/>
              <a:gd name="T56" fmla="*/ 4043 w 13888"/>
              <a:gd name="T57" fmla="*/ 5800 h 17280"/>
              <a:gd name="T58" fmla="*/ 4147 w 13888"/>
              <a:gd name="T59" fmla="*/ 5673 h 17280"/>
              <a:gd name="T60" fmla="*/ 4260 w 13888"/>
              <a:gd name="T61" fmla="*/ 5552 h 17280"/>
              <a:gd name="T62" fmla="*/ 4382 w 13888"/>
              <a:gd name="T63" fmla="*/ 5438 h 17280"/>
              <a:gd name="T64" fmla="*/ 4512 w 13888"/>
              <a:gd name="T65" fmla="*/ 5332 h 17280"/>
              <a:gd name="T66" fmla="*/ 4651 w 13888"/>
              <a:gd name="T67" fmla="*/ 5233 h 17280"/>
              <a:gd name="T68" fmla="*/ 4797 w 13888"/>
              <a:gd name="T69" fmla="*/ 5143 h 17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3888" h="17280">
                <a:moveTo>
                  <a:pt x="4797" y="5143"/>
                </a:moveTo>
                <a:lnTo>
                  <a:pt x="13888" y="0"/>
                </a:lnTo>
                <a:lnTo>
                  <a:pt x="0" y="0"/>
                </a:lnTo>
                <a:lnTo>
                  <a:pt x="0" y="17280"/>
                </a:lnTo>
                <a:lnTo>
                  <a:pt x="7113" y="17280"/>
                </a:lnTo>
                <a:lnTo>
                  <a:pt x="3211" y="10385"/>
                </a:lnTo>
                <a:lnTo>
                  <a:pt x="3159" y="10289"/>
                </a:lnTo>
                <a:lnTo>
                  <a:pt x="3111" y="10192"/>
                </a:lnTo>
                <a:lnTo>
                  <a:pt x="3068" y="10094"/>
                </a:lnTo>
                <a:lnTo>
                  <a:pt x="3029" y="9994"/>
                </a:lnTo>
                <a:lnTo>
                  <a:pt x="2995" y="9895"/>
                </a:lnTo>
                <a:lnTo>
                  <a:pt x="2963" y="9795"/>
                </a:lnTo>
                <a:lnTo>
                  <a:pt x="2937" y="9693"/>
                </a:lnTo>
                <a:lnTo>
                  <a:pt x="2915" y="9591"/>
                </a:lnTo>
                <a:lnTo>
                  <a:pt x="2897" y="9490"/>
                </a:lnTo>
                <a:lnTo>
                  <a:pt x="2883" y="9387"/>
                </a:lnTo>
                <a:lnTo>
                  <a:pt x="2872" y="9285"/>
                </a:lnTo>
                <a:lnTo>
                  <a:pt x="2867" y="9182"/>
                </a:lnTo>
                <a:lnTo>
                  <a:pt x="2865" y="9081"/>
                </a:lnTo>
                <a:lnTo>
                  <a:pt x="2866" y="8978"/>
                </a:lnTo>
                <a:lnTo>
                  <a:pt x="2872" y="8877"/>
                </a:lnTo>
                <a:lnTo>
                  <a:pt x="2881" y="8775"/>
                </a:lnTo>
                <a:lnTo>
                  <a:pt x="2895" y="8675"/>
                </a:lnTo>
                <a:lnTo>
                  <a:pt x="2912" y="8574"/>
                </a:lnTo>
                <a:lnTo>
                  <a:pt x="2933" y="8475"/>
                </a:lnTo>
                <a:lnTo>
                  <a:pt x="2958" y="8376"/>
                </a:lnTo>
                <a:lnTo>
                  <a:pt x="2986" y="8278"/>
                </a:lnTo>
                <a:lnTo>
                  <a:pt x="3018" y="8182"/>
                </a:lnTo>
                <a:lnTo>
                  <a:pt x="3054" y="8087"/>
                </a:lnTo>
                <a:lnTo>
                  <a:pt x="3094" y="7993"/>
                </a:lnTo>
                <a:lnTo>
                  <a:pt x="3137" y="7901"/>
                </a:lnTo>
                <a:lnTo>
                  <a:pt x="3184" y="7811"/>
                </a:lnTo>
                <a:lnTo>
                  <a:pt x="3233" y="7722"/>
                </a:lnTo>
                <a:lnTo>
                  <a:pt x="3287" y="7635"/>
                </a:lnTo>
                <a:lnTo>
                  <a:pt x="3343" y="7549"/>
                </a:lnTo>
                <a:lnTo>
                  <a:pt x="3404" y="7466"/>
                </a:lnTo>
                <a:lnTo>
                  <a:pt x="3468" y="7385"/>
                </a:lnTo>
                <a:lnTo>
                  <a:pt x="3536" y="7306"/>
                </a:lnTo>
                <a:lnTo>
                  <a:pt x="3537" y="7225"/>
                </a:lnTo>
                <a:lnTo>
                  <a:pt x="3541" y="7144"/>
                </a:lnTo>
                <a:lnTo>
                  <a:pt x="3548" y="7064"/>
                </a:lnTo>
                <a:lnTo>
                  <a:pt x="3556" y="6983"/>
                </a:lnTo>
                <a:lnTo>
                  <a:pt x="3568" y="6903"/>
                </a:lnTo>
                <a:lnTo>
                  <a:pt x="3583" y="6825"/>
                </a:lnTo>
                <a:lnTo>
                  <a:pt x="3599" y="6746"/>
                </a:lnTo>
                <a:lnTo>
                  <a:pt x="3620" y="6667"/>
                </a:lnTo>
                <a:lnTo>
                  <a:pt x="3642" y="6590"/>
                </a:lnTo>
                <a:lnTo>
                  <a:pt x="3666" y="6513"/>
                </a:lnTo>
                <a:lnTo>
                  <a:pt x="3693" y="6437"/>
                </a:lnTo>
                <a:lnTo>
                  <a:pt x="3723" y="6362"/>
                </a:lnTo>
                <a:lnTo>
                  <a:pt x="3754" y="6288"/>
                </a:lnTo>
                <a:lnTo>
                  <a:pt x="3789" y="6214"/>
                </a:lnTo>
                <a:lnTo>
                  <a:pt x="3825" y="6142"/>
                </a:lnTo>
                <a:lnTo>
                  <a:pt x="3864" y="6072"/>
                </a:lnTo>
                <a:lnTo>
                  <a:pt x="3905" y="6002"/>
                </a:lnTo>
                <a:lnTo>
                  <a:pt x="3949" y="5932"/>
                </a:lnTo>
                <a:lnTo>
                  <a:pt x="3995" y="5865"/>
                </a:lnTo>
                <a:lnTo>
                  <a:pt x="4043" y="5800"/>
                </a:lnTo>
                <a:lnTo>
                  <a:pt x="4094" y="5736"/>
                </a:lnTo>
                <a:lnTo>
                  <a:pt x="4147" y="5673"/>
                </a:lnTo>
                <a:lnTo>
                  <a:pt x="4202" y="5612"/>
                </a:lnTo>
                <a:lnTo>
                  <a:pt x="4260" y="5552"/>
                </a:lnTo>
                <a:lnTo>
                  <a:pt x="4320" y="5494"/>
                </a:lnTo>
                <a:lnTo>
                  <a:pt x="4382" y="5438"/>
                </a:lnTo>
                <a:lnTo>
                  <a:pt x="4445" y="5384"/>
                </a:lnTo>
                <a:lnTo>
                  <a:pt x="4512" y="5332"/>
                </a:lnTo>
                <a:lnTo>
                  <a:pt x="4580" y="5281"/>
                </a:lnTo>
                <a:lnTo>
                  <a:pt x="4651" y="5233"/>
                </a:lnTo>
                <a:lnTo>
                  <a:pt x="4723" y="5187"/>
                </a:lnTo>
                <a:lnTo>
                  <a:pt x="4797" y="5143"/>
                </a:lnTo>
                <a:close/>
              </a:path>
            </a:pathLst>
          </a:custGeom>
          <a:solidFill>
            <a:srgbClr val="8FC74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>
              <a:solidFill>
                <a:srgbClr val="FF0000"/>
              </a:solidFill>
            </a:endParaRPr>
          </a:p>
        </p:txBody>
      </p:sp>
      <p:sp>
        <p:nvSpPr>
          <p:cNvPr id="12" name="Freeform 9"/>
          <p:cNvSpPr>
            <a:spLocks/>
          </p:cNvSpPr>
          <p:nvPr/>
        </p:nvSpPr>
        <p:spPr bwMode="auto">
          <a:xfrm>
            <a:off x="1403350" y="-4763"/>
            <a:ext cx="4989513" cy="2900363"/>
          </a:xfrm>
          <a:custGeom>
            <a:avLst/>
            <a:gdLst>
              <a:gd name="T0" fmla="*/ 87 w 18858"/>
              <a:gd name="T1" fmla="*/ 10868 h 10962"/>
              <a:gd name="T2" fmla="*/ 138 w 18858"/>
              <a:gd name="T3" fmla="*/ 10815 h 10962"/>
              <a:gd name="T4" fmla="*/ 189 w 18858"/>
              <a:gd name="T5" fmla="*/ 10763 h 10962"/>
              <a:gd name="T6" fmla="*/ 242 w 18858"/>
              <a:gd name="T7" fmla="*/ 10712 h 10962"/>
              <a:gd name="T8" fmla="*/ 296 w 18858"/>
              <a:gd name="T9" fmla="*/ 10663 h 10962"/>
              <a:gd name="T10" fmla="*/ 350 w 18858"/>
              <a:gd name="T11" fmla="*/ 10614 h 10962"/>
              <a:gd name="T12" fmla="*/ 405 w 18858"/>
              <a:gd name="T13" fmla="*/ 10566 h 10962"/>
              <a:gd name="T14" fmla="*/ 463 w 18858"/>
              <a:gd name="T15" fmla="*/ 10519 h 10962"/>
              <a:gd name="T16" fmla="*/ 521 w 18858"/>
              <a:gd name="T17" fmla="*/ 10473 h 10962"/>
              <a:gd name="T18" fmla="*/ 580 w 18858"/>
              <a:gd name="T19" fmla="*/ 10427 h 10962"/>
              <a:gd name="T20" fmla="*/ 639 w 18858"/>
              <a:gd name="T21" fmla="*/ 10382 h 10962"/>
              <a:gd name="T22" fmla="*/ 700 w 18858"/>
              <a:gd name="T23" fmla="*/ 10340 h 10962"/>
              <a:gd name="T24" fmla="*/ 763 w 18858"/>
              <a:gd name="T25" fmla="*/ 10297 h 10962"/>
              <a:gd name="T26" fmla="*/ 825 w 18858"/>
              <a:gd name="T27" fmla="*/ 10256 h 10962"/>
              <a:gd name="T28" fmla="*/ 890 w 18858"/>
              <a:gd name="T29" fmla="*/ 10216 h 10962"/>
              <a:gd name="T30" fmla="*/ 955 w 18858"/>
              <a:gd name="T31" fmla="*/ 10176 h 10962"/>
              <a:gd name="T32" fmla="*/ 1021 w 18858"/>
              <a:gd name="T33" fmla="*/ 10138 h 10962"/>
              <a:gd name="T34" fmla="*/ 18858 w 18858"/>
              <a:gd name="T35" fmla="*/ 0 h 10962"/>
              <a:gd name="T36" fmla="*/ 15525 w 18858"/>
              <a:gd name="T37" fmla="*/ 0 h 10962"/>
              <a:gd name="T38" fmla="*/ 1893 w 18858"/>
              <a:gd name="T39" fmla="*/ 7716 h 10962"/>
              <a:gd name="T40" fmla="*/ 1781 w 18858"/>
              <a:gd name="T41" fmla="*/ 7782 h 10962"/>
              <a:gd name="T42" fmla="*/ 1672 w 18858"/>
              <a:gd name="T43" fmla="*/ 7851 h 10962"/>
              <a:gd name="T44" fmla="*/ 1566 w 18858"/>
              <a:gd name="T45" fmla="*/ 7924 h 10962"/>
              <a:gd name="T46" fmla="*/ 1464 w 18858"/>
              <a:gd name="T47" fmla="*/ 7999 h 10962"/>
              <a:gd name="T48" fmla="*/ 1365 w 18858"/>
              <a:gd name="T49" fmla="*/ 8077 h 10962"/>
              <a:gd name="T50" fmla="*/ 1269 w 18858"/>
              <a:gd name="T51" fmla="*/ 8158 h 10962"/>
              <a:gd name="T52" fmla="*/ 1176 w 18858"/>
              <a:gd name="T53" fmla="*/ 8243 h 10962"/>
              <a:gd name="T54" fmla="*/ 1087 w 18858"/>
              <a:gd name="T55" fmla="*/ 8329 h 10962"/>
              <a:gd name="T56" fmla="*/ 1001 w 18858"/>
              <a:gd name="T57" fmla="*/ 8419 h 10962"/>
              <a:gd name="T58" fmla="*/ 918 w 18858"/>
              <a:gd name="T59" fmla="*/ 8511 h 10962"/>
              <a:gd name="T60" fmla="*/ 838 w 18858"/>
              <a:gd name="T61" fmla="*/ 8605 h 10962"/>
              <a:gd name="T62" fmla="*/ 763 w 18858"/>
              <a:gd name="T63" fmla="*/ 8702 h 10962"/>
              <a:gd name="T64" fmla="*/ 689 w 18858"/>
              <a:gd name="T65" fmla="*/ 8801 h 10962"/>
              <a:gd name="T66" fmla="*/ 621 w 18858"/>
              <a:gd name="T67" fmla="*/ 8901 h 10962"/>
              <a:gd name="T68" fmla="*/ 555 w 18858"/>
              <a:gd name="T69" fmla="*/ 9004 h 10962"/>
              <a:gd name="T70" fmla="*/ 493 w 18858"/>
              <a:gd name="T71" fmla="*/ 9109 h 10962"/>
              <a:gd name="T72" fmla="*/ 435 w 18858"/>
              <a:gd name="T73" fmla="*/ 9216 h 10962"/>
              <a:gd name="T74" fmla="*/ 380 w 18858"/>
              <a:gd name="T75" fmla="*/ 9323 h 10962"/>
              <a:gd name="T76" fmla="*/ 328 w 18858"/>
              <a:gd name="T77" fmla="*/ 9434 h 10962"/>
              <a:gd name="T78" fmla="*/ 281 w 18858"/>
              <a:gd name="T79" fmla="*/ 9545 h 10962"/>
              <a:gd name="T80" fmla="*/ 237 w 18858"/>
              <a:gd name="T81" fmla="*/ 9658 h 10962"/>
              <a:gd name="T82" fmla="*/ 196 w 18858"/>
              <a:gd name="T83" fmla="*/ 9771 h 10962"/>
              <a:gd name="T84" fmla="*/ 159 w 18858"/>
              <a:gd name="T85" fmla="*/ 9887 h 10962"/>
              <a:gd name="T86" fmla="*/ 126 w 18858"/>
              <a:gd name="T87" fmla="*/ 10004 h 10962"/>
              <a:gd name="T88" fmla="*/ 97 w 18858"/>
              <a:gd name="T89" fmla="*/ 10120 h 10962"/>
              <a:gd name="T90" fmla="*/ 72 w 18858"/>
              <a:gd name="T91" fmla="*/ 10239 h 10962"/>
              <a:gd name="T92" fmla="*/ 50 w 18858"/>
              <a:gd name="T93" fmla="*/ 10358 h 10962"/>
              <a:gd name="T94" fmla="*/ 32 w 18858"/>
              <a:gd name="T95" fmla="*/ 10477 h 10962"/>
              <a:gd name="T96" fmla="*/ 18 w 18858"/>
              <a:gd name="T97" fmla="*/ 10598 h 10962"/>
              <a:gd name="T98" fmla="*/ 8 w 18858"/>
              <a:gd name="T99" fmla="*/ 10719 h 10962"/>
              <a:gd name="T100" fmla="*/ 2 w 18858"/>
              <a:gd name="T101" fmla="*/ 10841 h 10962"/>
              <a:gd name="T102" fmla="*/ 0 w 18858"/>
              <a:gd name="T103" fmla="*/ 10962 h 10962"/>
              <a:gd name="T104" fmla="*/ 1 w 18858"/>
              <a:gd name="T105" fmla="*/ 10961 h 10962"/>
              <a:gd name="T106" fmla="*/ 2 w 18858"/>
              <a:gd name="T107" fmla="*/ 10960 h 10962"/>
              <a:gd name="T108" fmla="*/ 12 w 18858"/>
              <a:gd name="T109" fmla="*/ 10949 h 10962"/>
              <a:gd name="T110" fmla="*/ 20 w 18858"/>
              <a:gd name="T111" fmla="*/ 10940 h 10962"/>
              <a:gd name="T112" fmla="*/ 32 w 18858"/>
              <a:gd name="T113" fmla="*/ 10927 h 10962"/>
              <a:gd name="T114" fmla="*/ 42 w 18858"/>
              <a:gd name="T115" fmla="*/ 10915 h 10962"/>
              <a:gd name="T116" fmla="*/ 53 w 18858"/>
              <a:gd name="T117" fmla="*/ 10903 h 10962"/>
              <a:gd name="T118" fmla="*/ 65 w 18858"/>
              <a:gd name="T119" fmla="*/ 10891 h 10962"/>
              <a:gd name="T120" fmla="*/ 75 w 18858"/>
              <a:gd name="T121" fmla="*/ 10879 h 10962"/>
              <a:gd name="T122" fmla="*/ 87 w 18858"/>
              <a:gd name="T123" fmla="*/ 10868 h 109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8858" h="10962">
                <a:moveTo>
                  <a:pt x="87" y="10868"/>
                </a:moveTo>
                <a:lnTo>
                  <a:pt x="138" y="10815"/>
                </a:lnTo>
                <a:lnTo>
                  <a:pt x="189" y="10763"/>
                </a:lnTo>
                <a:lnTo>
                  <a:pt x="242" y="10712"/>
                </a:lnTo>
                <a:lnTo>
                  <a:pt x="296" y="10663"/>
                </a:lnTo>
                <a:lnTo>
                  <a:pt x="350" y="10614"/>
                </a:lnTo>
                <a:lnTo>
                  <a:pt x="405" y="10566"/>
                </a:lnTo>
                <a:lnTo>
                  <a:pt x="463" y="10519"/>
                </a:lnTo>
                <a:lnTo>
                  <a:pt x="521" y="10473"/>
                </a:lnTo>
                <a:lnTo>
                  <a:pt x="580" y="10427"/>
                </a:lnTo>
                <a:lnTo>
                  <a:pt x="639" y="10382"/>
                </a:lnTo>
                <a:lnTo>
                  <a:pt x="700" y="10340"/>
                </a:lnTo>
                <a:lnTo>
                  <a:pt x="763" y="10297"/>
                </a:lnTo>
                <a:lnTo>
                  <a:pt x="825" y="10256"/>
                </a:lnTo>
                <a:lnTo>
                  <a:pt x="890" y="10216"/>
                </a:lnTo>
                <a:lnTo>
                  <a:pt x="955" y="10176"/>
                </a:lnTo>
                <a:lnTo>
                  <a:pt x="1021" y="10138"/>
                </a:lnTo>
                <a:lnTo>
                  <a:pt x="18858" y="0"/>
                </a:lnTo>
                <a:lnTo>
                  <a:pt x="15525" y="0"/>
                </a:lnTo>
                <a:lnTo>
                  <a:pt x="1893" y="7716"/>
                </a:lnTo>
                <a:lnTo>
                  <a:pt x="1781" y="7782"/>
                </a:lnTo>
                <a:lnTo>
                  <a:pt x="1672" y="7851"/>
                </a:lnTo>
                <a:lnTo>
                  <a:pt x="1566" y="7924"/>
                </a:lnTo>
                <a:lnTo>
                  <a:pt x="1464" y="7999"/>
                </a:lnTo>
                <a:lnTo>
                  <a:pt x="1365" y="8077"/>
                </a:lnTo>
                <a:lnTo>
                  <a:pt x="1269" y="8158"/>
                </a:lnTo>
                <a:lnTo>
                  <a:pt x="1176" y="8243"/>
                </a:lnTo>
                <a:lnTo>
                  <a:pt x="1087" y="8329"/>
                </a:lnTo>
                <a:lnTo>
                  <a:pt x="1001" y="8419"/>
                </a:lnTo>
                <a:lnTo>
                  <a:pt x="918" y="8511"/>
                </a:lnTo>
                <a:lnTo>
                  <a:pt x="838" y="8605"/>
                </a:lnTo>
                <a:lnTo>
                  <a:pt x="763" y="8702"/>
                </a:lnTo>
                <a:lnTo>
                  <a:pt x="689" y="8801"/>
                </a:lnTo>
                <a:lnTo>
                  <a:pt x="621" y="8901"/>
                </a:lnTo>
                <a:lnTo>
                  <a:pt x="555" y="9004"/>
                </a:lnTo>
                <a:lnTo>
                  <a:pt x="493" y="9109"/>
                </a:lnTo>
                <a:lnTo>
                  <a:pt x="435" y="9216"/>
                </a:lnTo>
                <a:lnTo>
                  <a:pt x="380" y="9323"/>
                </a:lnTo>
                <a:lnTo>
                  <a:pt x="328" y="9434"/>
                </a:lnTo>
                <a:lnTo>
                  <a:pt x="281" y="9545"/>
                </a:lnTo>
                <a:lnTo>
                  <a:pt x="237" y="9658"/>
                </a:lnTo>
                <a:lnTo>
                  <a:pt x="196" y="9771"/>
                </a:lnTo>
                <a:lnTo>
                  <a:pt x="159" y="9887"/>
                </a:lnTo>
                <a:lnTo>
                  <a:pt x="126" y="10004"/>
                </a:lnTo>
                <a:lnTo>
                  <a:pt x="97" y="10120"/>
                </a:lnTo>
                <a:lnTo>
                  <a:pt x="72" y="10239"/>
                </a:lnTo>
                <a:lnTo>
                  <a:pt x="50" y="10358"/>
                </a:lnTo>
                <a:lnTo>
                  <a:pt x="32" y="10477"/>
                </a:lnTo>
                <a:lnTo>
                  <a:pt x="18" y="10598"/>
                </a:lnTo>
                <a:lnTo>
                  <a:pt x="8" y="10719"/>
                </a:lnTo>
                <a:lnTo>
                  <a:pt x="2" y="10841"/>
                </a:lnTo>
                <a:lnTo>
                  <a:pt x="0" y="10962"/>
                </a:lnTo>
                <a:lnTo>
                  <a:pt x="1" y="10961"/>
                </a:lnTo>
                <a:lnTo>
                  <a:pt x="2" y="10960"/>
                </a:lnTo>
                <a:lnTo>
                  <a:pt x="12" y="10949"/>
                </a:lnTo>
                <a:lnTo>
                  <a:pt x="20" y="10940"/>
                </a:lnTo>
                <a:lnTo>
                  <a:pt x="32" y="10927"/>
                </a:lnTo>
                <a:lnTo>
                  <a:pt x="42" y="10915"/>
                </a:lnTo>
                <a:lnTo>
                  <a:pt x="53" y="10903"/>
                </a:lnTo>
                <a:lnTo>
                  <a:pt x="65" y="10891"/>
                </a:lnTo>
                <a:lnTo>
                  <a:pt x="75" y="10879"/>
                </a:lnTo>
                <a:lnTo>
                  <a:pt x="87" y="10868"/>
                </a:lnTo>
                <a:close/>
              </a:path>
            </a:pathLst>
          </a:custGeom>
          <a:solidFill>
            <a:srgbClr val="73AE4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6" name="Freeform 13"/>
          <p:cNvSpPr>
            <a:spLocks noEditPoints="1"/>
          </p:cNvSpPr>
          <p:nvPr/>
        </p:nvSpPr>
        <p:spPr bwMode="auto">
          <a:xfrm>
            <a:off x="1124494" y="2913356"/>
            <a:ext cx="2359025" cy="3956050"/>
          </a:xfrm>
          <a:custGeom>
            <a:avLst/>
            <a:gdLst>
              <a:gd name="T0" fmla="*/ 1174 w 10402"/>
              <a:gd name="T1" fmla="*/ 0 h 17444"/>
              <a:gd name="T2" fmla="*/ 1174 w 10402"/>
              <a:gd name="T3" fmla="*/ 0 h 17444"/>
              <a:gd name="T4" fmla="*/ 10402 w 10402"/>
              <a:gd name="T5" fmla="*/ 17444 h 17444"/>
              <a:gd name="T6" fmla="*/ 1695 w 10402"/>
              <a:gd name="T7" fmla="*/ 2065 h 17444"/>
              <a:gd name="T8" fmla="*/ 1613 w 10402"/>
              <a:gd name="T9" fmla="*/ 1906 h 17444"/>
              <a:gd name="T10" fmla="*/ 1538 w 10402"/>
              <a:gd name="T11" fmla="*/ 1744 h 17444"/>
              <a:gd name="T12" fmla="*/ 1472 w 10402"/>
              <a:gd name="T13" fmla="*/ 1582 h 17444"/>
              <a:gd name="T14" fmla="*/ 1411 w 10402"/>
              <a:gd name="T15" fmla="*/ 1418 h 17444"/>
              <a:gd name="T16" fmla="*/ 1357 w 10402"/>
              <a:gd name="T17" fmla="*/ 1253 h 17444"/>
              <a:gd name="T18" fmla="*/ 1311 w 10402"/>
              <a:gd name="T19" fmla="*/ 1086 h 17444"/>
              <a:gd name="T20" fmla="*/ 1271 w 10402"/>
              <a:gd name="T21" fmla="*/ 919 h 17444"/>
              <a:gd name="T22" fmla="*/ 1252 w 10402"/>
              <a:gd name="T23" fmla="*/ 826 h 17444"/>
              <a:gd name="T24" fmla="*/ 1249 w 10402"/>
              <a:gd name="T25" fmla="*/ 809 h 17444"/>
              <a:gd name="T26" fmla="*/ 1244 w 10402"/>
              <a:gd name="T27" fmla="*/ 784 h 17444"/>
              <a:gd name="T28" fmla="*/ 1238 w 10402"/>
              <a:gd name="T29" fmla="*/ 750 h 17444"/>
              <a:gd name="T30" fmla="*/ 1234 w 10402"/>
              <a:gd name="T31" fmla="*/ 723 h 17444"/>
              <a:gd name="T32" fmla="*/ 1231 w 10402"/>
              <a:gd name="T33" fmla="*/ 703 h 17444"/>
              <a:gd name="T34" fmla="*/ 1226 w 10402"/>
              <a:gd name="T35" fmla="*/ 677 h 17444"/>
              <a:gd name="T36" fmla="*/ 1221 w 10402"/>
              <a:gd name="T37" fmla="*/ 645 h 17444"/>
              <a:gd name="T38" fmla="*/ 1217 w 10402"/>
              <a:gd name="T39" fmla="*/ 619 h 17444"/>
              <a:gd name="T40" fmla="*/ 1214 w 10402"/>
              <a:gd name="T41" fmla="*/ 597 h 17444"/>
              <a:gd name="T42" fmla="*/ 1209 w 10402"/>
              <a:gd name="T43" fmla="*/ 553 h 17444"/>
              <a:gd name="T44" fmla="*/ 1200 w 10402"/>
              <a:gd name="T45" fmla="*/ 486 h 17444"/>
              <a:gd name="T46" fmla="*/ 1193 w 10402"/>
              <a:gd name="T47" fmla="*/ 419 h 17444"/>
              <a:gd name="T48" fmla="*/ 1188 w 10402"/>
              <a:gd name="T49" fmla="*/ 351 h 17444"/>
              <a:gd name="T50" fmla="*/ 1184 w 10402"/>
              <a:gd name="T51" fmla="*/ 304 h 17444"/>
              <a:gd name="T52" fmla="*/ 1183 w 10402"/>
              <a:gd name="T53" fmla="*/ 279 h 17444"/>
              <a:gd name="T54" fmla="*/ 1181 w 10402"/>
              <a:gd name="T55" fmla="*/ 253 h 17444"/>
              <a:gd name="T56" fmla="*/ 1179 w 10402"/>
              <a:gd name="T57" fmla="*/ 227 h 17444"/>
              <a:gd name="T58" fmla="*/ 1178 w 10402"/>
              <a:gd name="T59" fmla="*/ 201 h 17444"/>
              <a:gd name="T60" fmla="*/ 1177 w 10402"/>
              <a:gd name="T61" fmla="*/ 174 h 17444"/>
              <a:gd name="T62" fmla="*/ 1176 w 10402"/>
              <a:gd name="T63" fmla="*/ 147 h 17444"/>
              <a:gd name="T64" fmla="*/ 1175 w 10402"/>
              <a:gd name="T65" fmla="*/ 120 h 17444"/>
              <a:gd name="T66" fmla="*/ 1175 w 10402"/>
              <a:gd name="T67" fmla="*/ 94 h 17444"/>
              <a:gd name="T68" fmla="*/ 1174 w 10402"/>
              <a:gd name="T69" fmla="*/ 67 h 17444"/>
              <a:gd name="T70" fmla="*/ 1174 w 10402"/>
              <a:gd name="T71" fmla="*/ 39 h 17444"/>
              <a:gd name="T72" fmla="*/ 1174 w 10402"/>
              <a:gd name="T73" fmla="*/ 14 h 17444"/>
              <a:gd name="T74" fmla="*/ 1174 w 10402"/>
              <a:gd name="T75" fmla="*/ 0 h 17444"/>
              <a:gd name="T76" fmla="*/ 1174 w 10402"/>
              <a:gd name="T77" fmla="*/ 0 h 17444"/>
              <a:gd name="T78" fmla="*/ 945 w 10402"/>
              <a:gd name="T79" fmla="*/ 279 h 17444"/>
              <a:gd name="T80" fmla="*/ 739 w 10402"/>
              <a:gd name="T81" fmla="*/ 575 h 17444"/>
              <a:gd name="T82" fmla="*/ 557 w 10402"/>
              <a:gd name="T83" fmla="*/ 882 h 17444"/>
              <a:gd name="T84" fmla="*/ 401 w 10402"/>
              <a:gd name="T85" fmla="*/ 1203 h 17444"/>
              <a:gd name="T86" fmla="*/ 269 w 10402"/>
              <a:gd name="T87" fmla="*/ 1532 h 17444"/>
              <a:gd name="T88" fmla="*/ 164 w 10402"/>
              <a:gd name="T89" fmla="*/ 1871 h 17444"/>
              <a:gd name="T90" fmla="*/ 84 w 10402"/>
              <a:gd name="T91" fmla="*/ 2218 h 17444"/>
              <a:gd name="T92" fmla="*/ 29 w 10402"/>
              <a:gd name="T93" fmla="*/ 2569 h 17444"/>
              <a:gd name="T94" fmla="*/ 3 w 10402"/>
              <a:gd name="T95" fmla="*/ 2924 h 17444"/>
              <a:gd name="T96" fmla="*/ 3 w 10402"/>
              <a:gd name="T97" fmla="*/ 3282 h 17444"/>
              <a:gd name="T98" fmla="*/ 32 w 10402"/>
              <a:gd name="T99" fmla="*/ 3639 h 17444"/>
              <a:gd name="T100" fmla="*/ 88 w 10402"/>
              <a:gd name="T101" fmla="*/ 3997 h 17444"/>
              <a:gd name="T102" fmla="*/ 173 w 10402"/>
              <a:gd name="T103" fmla="*/ 4351 h 17444"/>
              <a:gd name="T104" fmla="*/ 288 w 10402"/>
              <a:gd name="T105" fmla="*/ 4702 h 17444"/>
              <a:gd name="T106" fmla="*/ 431 w 10402"/>
              <a:gd name="T107" fmla="*/ 5047 h 17444"/>
              <a:gd name="T108" fmla="*/ 604 w 10402"/>
              <a:gd name="T109" fmla="*/ 5384 h 17444"/>
              <a:gd name="T110" fmla="*/ 10402 w 10402"/>
              <a:gd name="T111" fmla="*/ 17444 h 17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0402" h="17444">
                <a:moveTo>
                  <a:pt x="1174" y="1"/>
                </a:moveTo>
                <a:lnTo>
                  <a:pt x="1174" y="0"/>
                </a:lnTo>
                <a:lnTo>
                  <a:pt x="1174" y="0"/>
                </a:lnTo>
                <a:lnTo>
                  <a:pt x="1174" y="0"/>
                </a:lnTo>
                <a:lnTo>
                  <a:pt x="1174" y="1"/>
                </a:lnTo>
                <a:close/>
                <a:moveTo>
                  <a:pt x="10402" y="17444"/>
                </a:moveTo>
                <a:lnTo>
                  <a:pt x="1739" y="2143"/>
                </a:lnTo>
                <a:lnTo>
                  <a:pt x="1695" y="2065"/>
                </a:lnTo>
                <a:lnTo>
                  <a:pt x="1653" y="1985"/>
                </a:lnTo>
                <a:lnTo>
                  <a:pt x="1613" y="1906"/>
                </a:lnTo>
                <a:lnTo>
                  <a:pt x="1575" y="1826"/>
                </a:lnTo>
                <a:lnTo>
                  <a:pt x="1538" y="1744"/>
                </a:lnTo>
                <a:lnTo>
                  <a:pt x="1504" y="1664"/>
                </a:lnTo>
                <a:lnTo>
                  <a:pt x="1472" y="1582"/>
                </a:lnTo>
                <a:lnTo>
                  <a:pt x="1440" y="1500"/>
                </a:lnTo>
                <a:lnTo>
                  <a:pt x="1411" y="1418"/>
                </a:lnTo>
                <a:lnTo>
                  <a:pt x="1383" y="1336"/>
                </a:lnTo>
                <a:lnTo>
                  <a:pt x="1357" y="1253"/>
                </a:lnTo>
                <a:lnTo>
                  <a:pt x="1333" y="1170"/>
                </a:lnTo>
                <a:lnTo>
                  <a:pt x="1311" y="1086"/>
                </a:lnTo>
                <a:lnTo>
                  <a:pt x="1291" y="1003"/>
                </a:lnTo>
                <a:lnTo>
                  <a:pt x="1271" y="919"/>
                </a:lnTo>
                <a:lnTo>
                  <a:pt x="1253" y="835"/>
                </a:lnTo>
                <a:lnTo>
                  <a:pt x="1252" y="826"/>
                </a:lnTo>
                <a:lnTo>
                  <a:pt x="1250" y="818"/>
                </a:lnTo>
                <a:lnTo>
                  <a:pt x="1249" y="809"/>
                </a:lnTo>
                <a:lnTo>
                  <a:pt x="1247" y="800"/>
                </a:lnTo>
                <a:lnTo>
                  <a:pt x="1244" y="784"/>
                </a:lnTo>
                <a:lnTo>
                  <a:pt x="1241" y="766"/>
                </a:lnTo>
                <a:lnTo>
                  <a:pt x="1238" y="750"/>
                </a:lnTo>
                <a:lnTo>
                  <a:pt x="1235" y="733"/>
                </a:lnTo>
                <a:lnTo>
                  <a:pt x="1234" y="723"/>
                </a:lnTo>
                <a:lnTo>
                  <a:pt x="1232" y="713"/>
                </a:lnTo>
                <a:lnTo>
                  <a:pt x="1231" y="703"/>
                </a:lnTo>
                <a:lnTo>
                  <a:pt x="1228" y="693"/>
                </a:lnTo>
                <a:lnTo>
                  <a:pt x="1226" y="677"/>
                </a:lnTo>
                <a:lnTo>
                  <a:pt x="1224" y="661"/>
                </a:lnTo>
                <a:lnTo>
                  <a:pt x="1221" y="645"/>
                </a:lnTo>
                <a:lnTo>
                  <a:pt x="1219" y="629"/>
                </a:lnTo>
                <a:lnTo>
                  <a:pt x="1217" y="619"/>
                </a:lnTo>
                <a:lnTo>
                  <a:pt x="1216" y="608"/>
                </a:lnTo>
                <a:lnTo>
                  <a:pt x="1214" y="597"/>
                </a:lnTo>
                <a:lnTo>
                  <a:pt x="1213" y="587"/>
                </a:lnTo>
                <a:lnTo>
                  <a:pt x="1209" y="553"/>
                </a:lnTo>
                <a:lnTo>
                  <a:pt x="1204" y="519"/>
                </a:lnTo>
                <a:lnTo>
                  <a:pt x="1200" y="486"/>
                </a:lnTo>
                <a:lnTo>
                  <a:pt x="1197" y="452"/>
                </a:lnTo>
                <a:lnTo>
                  <a:pt x="1193" y="419"/>
                </a:lnTo>
                <a:lnTo>
                  <a:pt x="1190" y="385"/>
                </a:lnTo>
                <a:lnTo>
                  <a:pt x="1188" y="351"/>
                </a:lnTo>
                <a:lnTo>
                  <a:pt x="1185" y="317"/>
                </a:lnTo>
                <a:lnTo>
                  <a:pt x="1184" y="304"/>
                </a:lnTo>
                <a:lnTo>
                  <a:pt x="1184" y="292"/>
                </a:lnTo>
                <a:lnTo>
                  <a:pt x="1183" y="279"/>
                </a:lnTo>
                <a:lnTo>
                  <a:pt x="1181" y="266"/>
                </a:lnTo>
                <a:lnTo>
                  <a:pt x="1181" y="253"/>
                </a:lnTo>
                <a:lnTo>
                  <a:pt x="1180" y="240"/>
                </a:lnTo>
                <a:lnTo>
                  <a:pt x="1179" y="227"/>
                </a:lnTo>
                <a:lnTo>
                  <a:pt x="1179" y="214"/>
                </a:lnTo>
                <a:lnTo>
                  <a:pt x="1178" y="201"/>
                </a:lnTo>
                <a:lnTo>
                  <a:pt x="1178" y="188"/>
                </a:lnTo>
                <a:lnTo>
                  <a:pt x="1177" y="174"/>
                </a:lnTo>
                <a:lnTo>
                  <a:pt x="1177" y="160"/>
                </a:lnTo>
                <a:lnTo>
                  <a:pt x="1176" y="147"/>
                </a:lnTo>
                <a:lnTo>
                  <a:pt x="1176" y="134"/>
                </a:lnTo>
                <a:lnTo>
                  <a:pt x="1175" y="120"/>
                </a:lnTo>
                <a:lnTo>
                  <a:pt x="1175" y="107"/>
                </a:lnTo>
                <a:lnTo>
                  <a:pt x="1175" y="94"/>
                </a:lnTo>
                <a:lnTo>
                  <a:pt x="1175" y="80"/>
                </a:lnTo>
                <a:lnTo>
                  <a:pt x="1174" y="67"/>
                </a:lnTo>
                <a:lnTo>
                  <a:pt x="1174" y="52"/>
                </a:lnTo>
                <a:lnTo>
                  <a:pt x="1174" y="39"/>
                </a:lnTo>
                <a:lnTo>
                  <a:pt x="1174" y="26"/>
                </a:lnTo>
                <a:lnTo>
                  <a:pt x="1174" y="14"/>
                </a:lnTo>
                <a:lnTo>
                  <a:pt x="1174" y="1"/>
                </a:lnTo>
                <a:lnTo>
                  <a:pt x="1174" y="0"/>
                </a:lnTo>
                <a:lnTo>
                  <a:pt x="1174" y="0"/>
                </a:lnTo>
                <a:lnTo>
                  <a:pt x="1174" y="0"/>
                </a:lnTo>
                <a:lnTo>
                  <a:pt x="1056" y="137"/>
                </a:lnTo>
                <a:lnTo>
                  <a:pt x="945" y="279"/>
                </a:lnTo>
                <a:lnTo>
                  <a:pt x="839" y="425"/>
                </a:lnTo>
                <a:lnTo>
                  <a:pt x="739" y="575"/>
                </a:lnTo>
                <a:lnTo>
                  <a:pt x="646" y="726"/>
                </a:lnTo>
                <a:lnTo>
                  <a:pt x="557" y="882"/>
                </a:lnTo>
                <a:lnTo>
                  <a:pt x="477" y="1041"/>
                </a:lnTo>
                <a:lnTo>
                  <a:pt x="401" y="1203"/>
                </a:lnTo>
                <a:lnTo>
                  <a:pt x="333" y="1366"/>
                </a:lnTo>
                <a:lnTo>
                  <a:pt x="269" y="1532"/>
                </a:lnTo>
                <a:lnTo>
                  <a:pt x="214" y="1701"/>
                </a:lnTo>
                <a:lnTo>
                  <a:pt x="164" y="1871"/>
                </a:lnTo>
                <a:lnTo>
                  <a:pt x="120" y="2043"/>
                </a:lnTo>
                <a:lnTo>
                  <a:pt x="84" y="2218"/>
                </a:lnTo>
                <a:lnTo>
                  <a:pt x="53" y="2392"/>
                </a:lnTo>
                <a:lnTo>
                  <a:pt x="29" y="2569"/>
                </a:lnTo>
                <a:lnTo>
                  <a:pt x="13" y="2745"/>
                </a:lnTo>
                <a:lnTo>
                  <a:pt x="3" y="2924"/>
                </a:lnTo>
                <a:lnTo>
                  <a:pt x="0" y="3103"/>
                </a:lnTo>
                <a:lnTo>
                  <a:pt x="3" y="3282"/>
                </a:lnTo>
                <a:lnTo>
                  <a:pt x="14" y="3460"/>
                </a:lnTo>
                <a:lnTo>
                  <a:pt x="32" y="3639"/>
                </a:lnTo>
                <a:lnTo>
                  <a:pt x="57" y="3818"/>
                </a:lnTo>
                <a:lnTo>
                  <a:pt x="88" y="3997"/>
                </a:lnTo>
                <a:lnTo>
                  <a:pt x="128" y="4175"/>
                </a:lnTo>
                <a:lnTo>
                  <a:pt x="173" y="4351"/>
                </a:lnTo>
                <a:lnTo>
                  <a:pt x="227" y="4527"/>
                </a:lnTo>
                <a:lnTo>
                  <a:pt x="288" y="4702"/>
                </a:lnTo>
                <a:lnTo>
                  <a:pt x="356" y="4876"/>
                </a:lnTo>
                <a:lnTo>
                  <a:pt x="431" y="5047"/>
                </a:lnTo>
                <a:lnTo>
                  <a:pt x="514" y="5217"/>
                </a:lnTo>
                <a:lnTo>
                  <a:pt x="604" y="5384"/>
                </a:lnTo>
                <a:lnTo>
                  <a:pt x="7434" y="17444"/>
                </a:lnTo>
                <a:lnTo>
                  <a:pt x="10402" y="17444"/>
                </a:lnTo>
                <a:close/>
              </a:path>
            </a:pathLst>
          </a:custGeom>
          <a:solidFill>
            <a:srgbClr val="59904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23" name="Imagem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573016"/>
            <a:ext cx="3592678" cy="1157630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4052603" y="4857580"/>
            <a:ext cx="4680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Pró-Reitoria de </a:t>
            </a:r>
            <a:r>
              <a:rPr lang="pt-BR" dirty="0" smtClean="0"/>
              <a:t>Ensino</a:t>
            </a:r>
            <a:endParaRPr lang="pt-BR" dirty="0" smtClean="0"/>
          </a:p>
          <a:p>
            <a:pPr algn="ctr"/>
            <a:r>
              <a:rPr lang="pt-BR" dirty="0" smtClean="0"/>
              <a:t> Avaliação 2015</a:t>
            </a:r>
          </a:p>
          <a:p>
            <a:pPr algn="ctr"/>
            <a:r>
              <a:rPr lang="pt-BR" dirty="0" smtClean="0"/>
              <a:t>16 e 17 de dezembro</a:t>
            </a:r>
            <a:endParaRPr lang="pt-BR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565" y="0"/>
            <a:ext cx="2660909" cy="1445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260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71499" y="116632"/>
            <a:ext cx="8472020" cy="504056"/>
          </a:xfrm>
        </p:spPr>
        <p:txBody>
          <a:bodyPr>
            <a:normAutofit fontScale="25000" lnSpcReduction="20000"/>
          </a:bodyPr>
          <a:lstStyle/>
          <a:p>
            <a:endParaRPr lang="pt-BR" sz="4800" dirty="0" smtClean="0"/>
          </a:p>
          <a:p>
            <a:endParaRPr lang="pt-BR" sz="4800" dirty="0"/>
          </a:p>
          <a:p>
            <a:r>
              <a:rPr lang="pt-BR" sz="4800" dirty="0" smtClean="0"/>
              <a:t>PRÓ-REITORIA DE ENSINO</a:t>
            </a:r>
            <a:endParaRPr lang="pt-BR" sz="4800" dirty="0"/>
          </a:p>
          <a:p>
            <a:endParaRPr lang="pt-BR" sz="4800" dirty="0"/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>
          <a:xfrm>
            <a:off x="8604447" y="6377227"/>
            <a:ext cx="537965" cy="365125"/>
          </a:xfrm>
        </p:spPr>
        <p:txBody>
          <a:bodyPr/>
          <a:lstStyle/>
          <a:p>
            <a:pPr algn="ctr"/>
            <a:r>
              <a:rPr lang="pt-BR" sz="1400" b="1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16" name="Subtítulo 2"/>
          <p:cNvSpPr txBox="1">
            <a:spLocks/>
          </p:cNvSpPr>
          <p:nvPr/>
        </p:nvSpPr>
        <p:spPr>
          <a:xfrm>
            <a:off x="335990" y="493256"/>
            <a:ext cx="8472020" cy="432048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sz="4800" dirty="0" smtClean="0"/>
          </a:p>
          <a:p>
            <a:r>
              <a:rPr lang="pt-BR" sz="4800" dirty="0" smtClean="0"/>
              <a:t>AÇÕES PLANEJADAS E PARCIALMENTE ATENDIDA</a:t>
            </a:r>
          </a:p>
          <a:p>
            <a:endParaRPr lang="pt-BR" sz="48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791" y="1800622"/>
            <a:ext cx="8365896" cy="1052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5097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71499" y="116632"/>
            <a:ext cx="8472020" cy="504056"/>
          </a:xfrm>
        </p:spPr>
        <p:txBody>
          <a:bodyPr>
            <a:normAutofit fontScale="25000" lnSpcReduction="20000"/>
          </a:bodyPr>
          <a:lstStyle/>
          <a:p>
            <a:endParaRPr lang="pt-BR" sz="4800" dirty="0" smtClean="0"/>
          </a:p>
          <a:p>
            <a:endParaRPr lang="pt-BR" sz="4800" dirty="0"/>
          </a:p>
          <a:p>
            <a:r>
              <a:rPr lang="pt-BR" sz="4800" dirty="0" smtClean="0"/>
              <a:t>PRÓ-REITORIA DE ENSINO</a:t>
            </a:r>
            <a:endParaRPr lang="pt-BR" sz="4800" dirty="0"/>
          </a:p>
          <a:p>
            <a:endParaRPr lang="pt-BR" sz="4800" dirty="0"/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>
          <a:xfrm>
            <a:off x="8604447" y="6377227"/>
            <a:ext cx="537965" cy="365125"/>
          </a:xfrm>
        </p:spPr>
        <p:txBody>
          <a:bodyPr/>
          <a:lstStyle/>
          <a:p>
            <a:pPr algn="ctr"/>
            <a:r>
              <a:rPr lang="pt-BR" sz="1400" b="1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16" name="Subtítulo 2"/>
          <p:cNvSpPr txBox="1">
            <a:spLocks/>
          </p:cNvSpPr>
          <p:nvPr/>
        </p:nvSpPr>
        <p:spPr>
          <a:xfrm>
            <a:off x="335990" y="515665"/>
            <a:ext cx="8472020" cy="432048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sz="4800" dirty="0" smtClean="0"/>
          </a:p>
          <a:p>
            <a:r>
              <a:rPr lang="pt-BR" sz="4800" dirty="0" smtClean="0"/>
              <a:t>AÇÕES PLANEJADAS E NÃO ATENDIDAS</a:t>
            </a:r>
          </a:p>
          <a:p>
            <a:endParaRPr lang="pt-BR" sz="48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002" y="922223"/>
            <a:ext cx="8218446" cy="5216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9628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71499" y="116632"/>
            <a:ext cx="8472020" cy="504056"/>
          </a:xfrm>
        </p:spPr>
        <p:txBody>
          <a:bodyPr>
            <a:normAutofit fontScale="25000" lnSpcReduction="20000"/>
          </a:bodyPr>
          <a:lstStyle/>
          <a:p>
            <a:endParaRPr lang="pt-BR" sz="4800" dirty="0" smtClean="0"/>
          </a:p>
          <a:p>
            <a:endParaRPr lang="pt-BR" sz="4800" dirty="0"/>
          </a:p>
          <a:p>
            <a:r>
              <a:rPr lang="pt-BR" sz="4800" dirty="0" smtClean="0"/>
              <a:t>PRÓ-REITORIA DE ENSINO</a:t>
            </a:r>
            <a:endParaRPr lang="pt-BR" sz="4800" dirty="0"/>
          </a:p>
          <a:p>
            <a:endParaRPr lang="pt-BR" sz="4800" dirty="0"/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>
          <a:xfrm>
            <a:off x="8604447" y="6377227"/>
            <a:ext cx="537965" cy="365125"/>
          </a:xfrm>
        </p:spPr>
        <p:txBody>
          <a:bodyPr/>
          <a:lstStyle/>
          <a:p>
            <a:pPr algn="ctr"/>
            <a:r>
              <a:rPr lang="pt-BR" sz="1400" b="1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16" name="Subtítulo 2"/>
          <p:cNvSpPr txBox="1">
            <a:spLocks/>
          </p:cNvSpPr>
          <p:nvPr/>
        </p:nvSpPr>
        <p:spPr>
          <a:xfrm>
            <a:off x="335990" y="515665"/>
            <a:ext cx="8472020" cy="432048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sz="4800" dirty="0" smtClean="0"/>
          </a:p>
          <a:p>
            <a:r>
              <a:rPr lang="pt-BR" sz="4800" dirty="0" smtClean="0"/>
              <a:t>AÇÕES PLANEJADAS E NÃO ATENDIDAS</a:t>
            </a:r>
          </a:p>
          <a:p>
            <a:endParaRPr lang="pt-BR" sz="48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190" y="1700808"/>
            <a:ext cx="8510506" cy="1301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3720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71499" y="116632"/>
            <a:ext cx="8472020" cy="425333"/>
          </a:xfrm>
        </p:spPr>
        <p:txBody>
          <a:bodyPr>
            <a:noAutofit/>
          </a:bodyPr>
          <a:lstStyle/>
          <a:p>
            <a:r>
              <a:rPr lang="pt-BR" sz="1800" dirty="0" smtClean="0"/>
              <a:t>PRÓ-REITORIA DE ENSINO</a:t>
            </a:r>
            <a:endParaRPr lang="pt-BR" sz="1800" dirty="0"/>
          </a:p>
          <a:p>
            <a:endParaRPr lang="pt-BR" sz="1800" dirty="0"/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>
          <a:xfrm>
            <a:off x="8604447" y="6377227"/>
            <a:ext cx="537965" cy="365125"/>
          </a:xfrm>
        </p:spPr>
        <p:txBody>
          <a:bodyPr/>
          <a:lstStyle/>
          <a:p>
            <a:pPr algn="ctr"/>
            <a:r>
              <a:rPr lang="pt-BR" sz="1400" b="1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16" name="Subtítulo 2"/>
          <p:cNvSpPr txBox="1">
            <a:spLocks/>
          </p:cNvSpPr>
          <p:nvPr/>
        </p:nvSpPr>
        <p:spPr>
          <a:xfrm>
            <a:off x="335990" y="465806"/>
            <a:ext cx="8472020" cy="432048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sz="4800" dirty="0" smtClean="0"/>
          </a:p>
          <a:p>
            <a:r>
              <a:rPr lang="pt-BR" sz="4800" dirty="0" smtClean="0"/>
              <a:t>AÇÕES PLANEJADAS E CANCELADAS</a:t>
            </a:r>
          </a:p>
          <a:p>
            <a:endParaRPr lang="pt-BR" sz="480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95" y="1412776"/>
            <a:ext cx="8808010" cy="276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9628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>
          <a:xfrm>
            <a:off x="8604447" y="6377227"/>
            <a:ext cx="537965" cy="365125"/>
          </a:xfrm>
        </p:spPr>
        <p:txBody>
          <a:bodyPr/>
          <a:lstStyle/>
          <a:p>
            <a:pPr algn="ctr"/>
            <a:r>
              <a:rPr lang="pt-BR" sz="1400" b="1" dirty="0" smtClean="0">
                <a:solidFill>
                  <a:schemeClr val="tx1"/>
                </a:solidFill>
              </a:rPr>
              <a:t>10</a:t>
            </a:r>
            <a:endParaRPr lang="pt-BR" sz="1400" b="1" dirty="0">
              <a:solidFill>
                <a:schemeClr val="tx1"/>
              </a:solidFill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231450" y="188640"/>
            <a:ext cx="809361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200" dirty="0" smtClean="0"/>
              <a:t>PRÓ-REITORIA DE ENSINO</a:t>
            </a:r>
            <a:endParaRPr lang="pt-BR" sz="1200" dirty="0"/>
          </a:p>
        </p:txBody>
      </p:sp>
      <p:sp>
        <p:nvSpPr>
          <p:cNvPr id="16" name="Subtítulo 2"/>
          <p:cNvSpPr txBox="1">
            <a:spLocks/>
          </p:cNvSpPr>
          <p:nvPr/>
        </p:nvSpPr>
        <p:spPr>
          <a:xfrm>
            <a:off x="306634" y="544529"/>
            <a:ext cx="8472020" cy="432048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sz="4800" dirty="0" smtClean="0"/>
          </a:p>
          <a:p>
            <a:r>
              <a:rPr lang="pt-BR" sz="4800" dirty="0" smtClean="0"/>
              <a:t>AÇÕES NÃO PLANEJADAS </a:t>
            </a:r>
          </a:p>
          <a:p>
            <a:endParaRPr lang="pt-BR" sz="4800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232" y="976577"/>
            <a:ext cx="8144767" cy="5193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1400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>
          <a:xfrm>
            <a:off x="8604447" y="6377227"/>
            <a:ext cx="537965" cy="365125"/>
          </a:xfrm>
        </p:spPr>
        <p:txBody>
          <a:bodyPr/>
          <a:lstStyle/>
          <a:p>
            <a:pPr algn="ctr"/>
            <a:r>
              <a:rPr lang="pt-BR" sz="1400" b="1" dirty="0" smtClean="0">
                <a:solidFill>
                  <a:schemeClr val="tx1"/>
                </a:solidFill>
              </a:rPr>
              <a:t>10</a:t>
            </a:r>
            <a:endParaRPr lang="pt-BR" sz="1400" b="1" dirty="0">
              <a:solidFill>
                <a:schemeClr val="tx1"/>
              </a:solidFill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231450" y="188640"/>
            <a:ext cx="809361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200" dirty="0" smtClean="0"/>
              <a:t>PRÓ-REITORIA DE ENSINO</a:t>
            </a:r>
            <a:endParaRPr lang="pt-BR" sz="1200" dirty="0"/>
          </a:p>
        </p:txBody>
      </p:sp>
      <p:sp>
        <p:nvSpPr>
          <p:cNvPr id="16" name="Subtítulo 2"/>
          <p:cNvSpPr txBox="1">
            <a:spLocks/>
          </p:cNvSpPr>
          <p:nvPr/>
        </p:nvSpPr>
        <p:spPr>
          <a:xfrm>
            <a:off x="306634" y="544529"/>
            <a:ext cx="8472020" cy="432048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sz="4800" dirty="0" smtClean="0"/>
          </a:p>
          <a:p>
            <a:r>
              <a:rPr lang="pt-BR" sz="4800" dirty="0" smtClean="0"/>
              <a:t>AÇÕES NÃO PLANEJADAS </a:t>
            </a:r>
          </a:p>
          <a:p>
            <a:endParaRPr lang="pt-BR" sz="4800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657" y="1124744"/>
            <a:ext cx="8352128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549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>
          <a:xfrm>
            <a:off x="8604447" y="6377227"/>
            <a:ext cx="537965" cy="365125"/>
          </a:xfrm>
        </p:spPr>
        <p:txBody>
          <a:bodyPr/>
          <a:lstStyle/>
          <a:p>
            <a:pPr algn="ctr"/>
            <a:r>
              <a:rPr lang="pt-BR" sz="1400" b="1" dirty="0" smtClean="0">
                <a:solidFill>
                  <a:schemeClr val="tx1"/>
                </a:solidFill>
              </a:rPr>
              <a:t>11</a:t>
            </a:r>
            <a:endParaRPr lang="pt-BR" sz="1400" b="1" dirty="0">
              <a:solidFill>
                <a:schemeClr val="tx1"/>
              </a:solidFill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88673" y="124369"/>
            <a:ext cx="876000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200" dirty="0" smtClean="0"/>
              <a:t>PRÓ-REITORIA DE ENSINO</a:t>
            </a:r>
            <a:endParaRPr lang="pt-BR" sz="12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8576" y="620688"/>
            <a:ext cx="5743575" cy="507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2395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>
          <a:xfrm>
            <a:off x="8604447" y="6377227"/>
            <a:ext cx="537965" cy="365125"/>
          </a:xfrm>
        </p:spPr>
        <p:txBody>
          <a:bodyPr/>
          <a:lstStyle/>
          <a:p>
            <a:pPr algn="ctr"/>
            <a:r>
              <a:rPr lang="pt-BR" sz="1400" b="1" dirty="0" smtClean="0">
                <a:solidFill>
                  <a:schemeClr val="tx1"/>
                </a:solidFill>
              </a:rPr>
              <a:t>12</a:t>
            </a:r>
            <a:endParaRPr lang="pt-BR" sz="1400" b="1" dirty="0">
              <a:solidFill>
                <a:schemeClr val="tx1"/>
              </a:solidFill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196622" y="124369"/>
            <a:ext cx="877651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200" dirty="0" smtClean="0"/>
              <a:t>PRÓ-REITORIA DE ENSINO</a:t>
            </a:r>
            <a:endParaRPr lang="pt-BR" sz="1200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087" y="764704"/>
            <a:ext cx="6587501" cy="5145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2659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>
          <a:xfrm>
            <a:off x="8604447" y="6377227"/>
            <a:ext cx="537965" cy="365125"/>
          </a:xfrm>
        </p:spPr>
        <p:txBody>
          <a:bodyPr/>
          <a:lstStyle/>
          <a:p>
            <a:pPr algn="ctr"/>
            <a:r>
              <a:rPr lang="pt-BR" sz="1400" b="1" dirty="0" smtClean="0">
                <a:solidFill>
                  <a:schemeClr val="tx1"/>
                </a:solidFill>
              </a:rPr>
              <a:t>13</a:t>
            </a:r>
            <a:endParaRPr lang="pt-BR" sz="1400" b="1" dirty="0">
              <a:solidFill>
                <a:schemeClr val="tx1"/>
              </a:solidFill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251520" y="124369"/>
            <a:ext cx="872161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200" dirty="0" smtClean="0"/>
              <a:t>PRÓ-REITORIA DE ENSINO</a:t>
            </a:r>
            <a:endParaRPr lang="pt-BR" sz="1200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91885" y="3573016"/>
            <a:ext cx="774442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Esse indicador considera demandas planejadas e não </a:t>
            </a:r>
            <a:r>
              <a:rPr kumimoji="0" lang="pt-BR" altLang="pt-B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planejadas</a:t>
            </a:r>
            <a:r>
              <a:rPr kumimoji="0" lang="pt-BR" altLang="pt-B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também considera situações em andamento e nova como abertas .</a:t>
            </a:r>
            <a:endParaRPr kumimoji="0" lang="pt-BR" alt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547" y="1196752"/>
            <a:ext cx="7744428" cy="2112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4048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71499" y="116632"/>
            <a:ext cx="8472020" cy="504056"/>
          </a:xfrm>
        </p:spPr>
        <p:txBody>
          <a:bodyPr>
            <a:normAutofit fontScale="25000" lnSpcReduction="20000"/>
          </a:bodyPr>
          <a:lstStyle/>
          <a:p>
            <a:endParaRPr lang="pt-BR" sz="4800" dirty="0" smtClean="0"/>
          </a:p>
          <a:p>
            <a:endParaRPr lang="pt-BR" sz="4800" dirty="0"/>
          </a:p>
          <a:p>
            <a:r>
              <a:rPr lang="pt-BR" sz="4800" dirty="0" smtClean="0"/>
              <a:t>PRÓ-REITORIA DE ENSINO</a:t>
            </a:r>
            <a:endParaRPr lang="pt-BR" sz="4800" dirty="0" smtClean="0"/>
          </a:p>
          <a:p>
            <a:endParaRPr lang="pt-BR" sz="4800" dirty="0"/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>
          <a:xfrm>
            <a:off x="8604447" y="6377227"/>
            <a:ext cx="537965" cy="365125"/>
          </a:xfrm>
        </p:spPr>
        <p:txBody>
          <a:bodyPr/>
          <a:lstStyle/>
          <a:p>
            <a:pPr algn="ctr"/>
            <a:r>
              <a:rPr lang="pt-BR" sz="14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6" name="Título 3"/>
          <p:cNvSpPr txBox="1">
            <a:spLocks/>
          </p:cNvSpPr>
          <p:nvPr/>
        </p:nvSpPr>
        <p:spPr>
          <a:xfrm>
            <a:off x="644297" y="1268761"/>
            <a:ext cx="7672119" cy="352839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2400" dirty="0" smtClean="0"/>
              <a:t>Agenda Avaliação:</a:t>
            </a:r>
          </a:p>
          <a:p>
            <a:pPr algn="l"/>
            <a:endParaRPr lang="pt-BR" sz="2400" dirty="0" smtClean="0"/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2400" dirty="0" smtClean="0"/>
              <a:t>Apresentação das extrações do Sistema de Gestão de Demandas com as seguintes situações: 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2400" dirty="0" smtClean="0"/>
              <a:t>Planejadas e executadas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2400" dirty="0" smtClean="0"/>
              <a:t>Não planejadas e executadas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2400" dirty="0" smtClean="0"/>
              <a:t>Planejadas e não executadas</a:t>
            </a:r>
            <a:endParaRPr lang="pt-BR" sz="2400" dirty="0"/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2400" dirty="0" smtClean="0"/>
              <a:t>Gráfico comparativos de planejadas e não planejadas</a:t>
            </a:r>
            <a:endParaRPr lang="pt-BR" sz="2400" dirty="0"/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2400" dirty="0" smtClean="0"/>
              <a:t>Gráfico comparativo de situações </a:t>
            </a:r>
            <a:r>
              <a:rPr lang="pt-BR" sz="2400" dirty="0" err="1" smtClean="0"/>
              <a:t>nova,em</a:t>
            </a:r>
            <a:r>
              <a:rPr lang="pt-BR" sz="2400" dirty="0" smtClean="0"/>
              <a:t> andamento e concluída</a:t>
            </a:r>
          </a:p>
        </p:txBody>
      </p:sp>
    </p:spTree>
    <p:extLst>
      <p:ext uri="{BB962C8B-B14F-4D97-AF65-F5344CB8AC3E}">
        <p14:creationId xmlns:p14="http://schemas.microsoft.com/office/powerpoint/2010/main" val="2699739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71499" y="116632"/>
            <a:ext cx="8472020" cy="504056"/>
          </a:xfrm>
        </p:spPr>
        <p:txBody>
          <a:bodyPr>
            <a:normAutofit fontScale="25000" lnSpcReduction="20000"/>
          </a:bodyPr>
          <a:lstStyle/>
          <a:p>
            <a:endParaRPr lang="pt-BR" sz="4800" dirty="0" smtClean="0"/>
          </a:p>
          <a:p>
            <a:r>
              <a:rPr lang="pt-BR" sz="4800" dirty="0" smtClean="0"/>
              <a:t>PRÓ-REITORIA DE ENSINO</a:t>
            </a:r>
            <a:endParaRPr lang="pt-BR" sz="4800" dirty="0"/>
          </a:p>
          <a:p>
            <a:endParaRPr lang="pt-BR" sz="4800" dirty="0" smtClean="0"/>
          </a:p>
          <a:p>
            <a:endParaRPr lang="pt-BR" sz="4800" dirty="0"/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>
          <a:xfrm>
            <a:off x="8604447" y="6377227"/>
            <a:ext cx="537965" cy="365125"/>
          </a:xfrm>
        </p:spPr>
        <p:txBody>
          <a:bodyPr/>
          <a:lstStyle/>
          <a:p>
            <a:pPr algn="ctr"/>
            <a:r>
              <a:rPr lang="pt-BR" sz="14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420460" y="5157192"/>
            <a:ext cx="1933543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Fonte : SGD </a:t>
            </a:r>
            <a:r>
              <a:rPr kumimoji="0" lang="pt-BR" altLang="pt-B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16/12/2015 00:13</a:t>
            </a:r>
            <a:endParaRPr kumimoji="0" lang="pt-BR" alt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613" y="1340768"/>
            <a:ext cx="7951835" cy="1953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7121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71499" y="116632"/>
            <a:ext cx="8472020" cy="432048"/>
          </a:xfrm>
        </p:spPr>
        <p:txBody>
          <a:bodyPr>
            <a:normAutofit fontScale="25000" lnSpcReduction="20000"/>
          </a:bodyPr>
          <a:lstStyle/>
          <a:p>
            <a:endParaRPr lang="pt-BR" sz="4800" dirty="0" smtClean="0"/>
          </a:p>
          <a:p>
            <a:r>
              <a:rPr lang="pt-BR" sz="4800" dirty="0" smtClean="0"/>
              <a:t>PRÓ-REITORIA DE ENSINO</a:t>
            </a:r>
            <a:endParaRPr lang="pt-BR" sz="4800" dirty="0"/>
          </a:p>
          <a:p>
            <a:endParaRPr lang="pt-BR" sz="4800" dirty="0"/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>
          <a:xfrm>
            <a:off x="8604447" y="6377227"/>
            <a:ext cx="537965" cy="365125"/>
          </a:xfrm>
        </p:spPr>
        <p:txBody>
          <a:bodyPr/>
          <a:lstStyle/>
          <a:p>
            <a:pPr algn="ctr"/>
            <a:r>
              <a:rPr lang="pt-BR" sz="14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6" name="Subtítulo 2"/>
          <p:cNvSpPr txBox="1">
            <a:spLocks/>
          </p:cNvSpPr>
          <p:nvPr/>
        </p:nvSpPr>
        <p:spPr>
          <a:xfrm>
            <a:off x="277615" y="365993"/>
            <a:ext cx="8472020" cy="432048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sz="4800" dirty="0" smtClean="0"/>
          </a:p>
          <a:p>
            <a:r>
              <a:rPr lang="pt-BR" sz="4800" dirty="0" smtClean="0"/>
              <a:t>AÇÕES PLANEJADAS E CONCLUÍDAS</a:t>
            </a:r>
          </a:p>
          <a:p>
            <a:endParaRPr lang="pt-BR" sz="4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797" y="798042"/>
            <a:ext cx="8434838" cy="5346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6481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71499" y="116632"/>
            <a:ext cx="8472020" cy="504056"/>
          </a:xfrm>
        </p:spPr>
        <p:txBody>
          <a:bodyPr>
            <a:normAutofit fontScale="25000" lnSpcReduction="20000"/>
          </a:bodyPr>
          <a:lstStyle/>
          <a:p>
            <a:endParaRPr lang="pt-BR" sz="4800" dirty="0" smtClean="0"/>
          </a:p>
          <a:p>
            <a:r>
              <a:rPr lang="pt-BR" sz="4800" dirty="0" smtClean="0"/>
              <a:t>PRÓ-REITORIA DE ENSINO</a:t>
            </a:r>
            <a:endParaRPr lang="pt-BR" sz="4800" dirty="0"/>
          </a:p>
          <a:p>
            <a:endParaRPr lang="pt-BR" sz="4800" dirty="0"/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>
          <a:xfrm>
            <a:off x="8604447" y="6377227"/>
            <a:ext cx="537965" cy="365125"/>
          </a:xfrm>
        </p:spPr>
        <p:txBody>
          <a:bodyPr/>
          <a:lstStyle/>
          <a:p>
            <a:pPr algn="ctr"/>
            <a:r>
              <a:rPr lang="pt-BR" sz="1400" b="1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16" name="Subtítulo 2"/>
          <p:cNvSpPr txBox="1">
            <a:spLocks/>
          </p:cNvSpPr>
          <p:nvPr/>
        </p:nvSpPr>
        <p:spPr>
          <a:xfrm>
            <a:off x="277615" y="365993"/>
            <a:ext cx="8472020" cy="432048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sz="4800" dirty="0" smtClean="0"/>
          </a:p>
          <a:p>
            <a:r>
              <a:rPr lang="pt-BR" sz="4800" dirty="0" smtClean="0"/>
              <a:t>AÇÕES PLANEJADAS E CONCLUÍDAS</a:t>
            </a:r>
          </a:p>
          <a:p>
            <a:endParaRPr lang="pt-BR" sz="48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014" y="769035"/>
            <a:ext cx="8039972" cy="5366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8190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71499" y="116632"/>
            <a:ext cx="8472020" cy="504056"/>
          </a:xfrm>
        </p:spPr>
        <p:txBody>
          <a:bodyPr>
            <a:normAutofit fontScale="25000" lnSpcReduction="20000"/>
          </a:bodyPr>
          <a:lstStyle/>
          <a:p>
            <a:endParaRPr lang="pt-BR" sz="4800" dirty="0" smtClean="0"/>
          </a:p>
          <a:p>
            <a:r>
              <a:rPr lang="pt-BR" sz="4800" dirty="0" smtClean="0"/>
              <a:t>PRÓ-REITORIA DE ENSINO</a:t>
            </a:r>
            <a:endParaRPr lang="pt-BR" sz="4800" dirty="0"/>
          </a:p>
          <a:p>
            <a:endParaRPr lang="pt-BR" sz="4800" dirty="0"/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>
          <a:xfrm>
            <a:off x="8604447" y="6377227"/>
            <a:ext cx="537965" cy="365125"/>
          </a:xfrm>
        </p:spPr>
        <p:txBody>
          <a:bodyPr/>
          <a:lstStyle/>
          <a:p>
            <a:pPr algn="ctr"/>
            <a:r>
              <a:rPr lang="pt-BR" sz="1400" b="1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16" name="Subtítulo 2"/>
          <p:cNvSpPr txBox="1">
            <a:spLocks/>
          </p:cNvSpPr>
          <p:nvPr/>
        </p:nvSpPr>
        <p:spPr>
          <a:xfrm>
            <a:off x="277615" y="365993"/>
            <a:ext cx="8472020" cy="432048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sz="4800" dirty="0" smtClean="0"/>
          </a:p>
          <a:p>
            <a:r>
              <a:rPr lang="pt-BR" sz="4800" dirty="0" smtClean="0"/>
              <a:t>AÇÕES PLANEJADAS E CONCLUÍDAS</a:t>
            </a:r>
          </a:p>
          <a:p>
            <a:endParaRPr lang="pt-BR" sz="48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222" y="816296"/>
            <a:ext cx="8467258" cy="516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9131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71499" y="116632"/>
            <a:ext cx="8472020" cy="504056"/>
          </a:xfrm>
        </p:spPr>
        <p:txBody>
          <a:bodyPr>
            <a:normAutofit fontScale="25000" lnSpcReduction="20000"/>
          </a:bodyPr>
          <a:lstStyle/>
          <a:p>
            <a:endParaRPr lang="pt-BR" sz="4800" dirty="0" smtClean="0"/>
          </a:p>
          <a:p>
            <a:r>
              <a:rPr lang="pt-BR" sz="4800" dirty="0" smtClean="0"/>
              <a:t>PRÓ-REITORIA DE ENSINO</a:t>
            </a:r>
            <a:endParaRPr lang="pt-BR" sz="4800" dirty="0"/>
          </a:p>
          <a:p>
            <a:endParaRPr lang="pt-BR" sz="4800" dirty="0"/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>
          <a:xfrm>
            <a:off x="8604447" y="6377227"/>
            <a:ext cx="537965" cy="365125"/>
          </a:xfrm>
        </p:spPr>
        <p:txBody>
          <a:bodyPr/>
          <a:lstStyle/>
          <a:p>
            <a:pPr algn="ctr"/>
            <a:r>
              <a:rPr lang="pt-BR" sz="1400" b="1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16" name="Subtítulo 2"/>
          <p:cNvSpPr txBox="1">
            <a:spLocks/>
          </p:cNvSpPr>
          <p:nvPr/>
        </p:nvSpPr>
        <p:spPr>
          <a:xfrm>
            <a:off x="277615" y="365993"/>
            <a:ext cx="8472020" cy="432048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sz="4800" dirty="0" smtClean="0"/>
          </a:p>
          <a:p>
            <a:r>
              <a:rPr lang="pt-BR" sz="4800" dirty="0" smtClean="0"/>
              <a:t>AÇÕES PLANEJADAS E CONCLUÍDAS</a:t>
            </a:r>
          </a:p>
          <a:p>
            <a:endParaRPr lang="pt-BR" sz="48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150" y="1484446"/>
            <a:ext cx="8287955" cy="1668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254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71499" y="116632"/>
            <a:ext cx="8472020" cy="504056"/>
          </a:xfrm>
        </p:spPr>
        <p:txBody>
          <a:bodyPr>
            <a:normAutofit fontScale="25000" lnSpcReduction="20000"/>
          </a:bodyPr>
          <a:lstStyle/>
          <a:p>
            <a:endParaRPr lang="pt-BR" sz="4800" dirty="0" smtClean="0"/>
          </a:p>
          <a:p>
            <a:endParaRPr lang="pt-BR" sz="4800" dirty="0"/>
          </a:p>
          <a:p>
            <a:r>
              <a:rPr lang="pt-BR" sz="4800" dirty="0" smtClean="0"/>
              <a:t>PRÓ-REITORIA DE ENSINO</a:t>
            </a:r>
            <a:endParaRPr lang="pt-BR" sz="4800" dirty="0"/>
          </a:p>
          <a:p>
            <a:endParaRPr lang="pt-BR" sz="4800" dirty="0"/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>
          <a:xfrm>
            <a:off x="8604447" y="6377227"/>
            <a:ext cx="537965" cy="365125"/>
          </a:xfrm>
        </p:spPr>
        <p:txBody>
          <a:bodyPr/>
          <a:lstStyle/>
          <a:p>
            <a:pPr algn="ctr"/>
            <a:r>
              <a:rPr lang="pt-BR" sz="1400" b="1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16" name="Subtítulo 2"/>
          <p:cNvSpPr txBox="1">
            <a:spLocks/>
          </p:cNvSpPr>
          <p:nvPr/>
        </p:nvSpPr>
        <p:spPr>
          <a:xfrm>
            <a:off x="335990" y="493256"/>
            <a:ext cx="8472020" cy="432048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sz="4800" dirty="0" smtClean="0"/>
          </a:p>
          <a:p>
            <a:r>
              <a:rPr lang="pt-BR" sz="4800" dirty="0" smtClean="0"/>
              <a:t>AÇÕES PLANEJADAS E PARCIALMENTE ATENDIDA</a:t>
            </a:r>
          </a:p>
          <a:p>
            <a:endParaRPr lang="pt-BR" sz="48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297" y="925304"/>
            <a:ext cx="8017435" cy="5301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1214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71499" y="116632"/>
            <a:ext cx="8472020" cy="504056"/>
          </a:xfrm>
        </p:spPr>
        <p:txBody>
          <a:bodyPr>
            <a:normAutofit fontScale="25000" lnSpcReduction="20000"/>
          </a:bodyPr>
          <a:lstStyle/>
          <a:p>
            <a:endParaRPr lang="pt-BR" sz="4800" dirty="0" smtClean="0"/>
          </a:p>
          <a:p>
            <a:endParaRPr lang="pt-BR" sz="4800" dirty="0"/>
          </a:p>
          <a:p>
            <a:r>
              <a:rPr lang="pt-BR" sz="4800" dirty="0" smtClean="0"/>
              <a:t>PRÓ-REITORIA DE ENSINO</a:t>
            </a:r>
            <a:endParaRPr lang="pt-BR" sz="4800" dirty="0"/>
          </a:p>
          <a:p>
            <a:endParaRPr lang="pt-BR" sz="4800" dirty="0"/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>
          <a:xfrm>
            <a:off x="8604447" y="6377227"/>
            <a:ext cx="537965" cy="365125"/>
          </a:xfrm>
        </p:spPr>
        <p:txBody>
          <a:bodyPr/>
          <a:lstStyle/>
          <a:p>
            <a:pPr algn="ctr"/>
            <a:r>
              <a:rPr lang="pt-BR" sz="1400" b="1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16" name="Subtítulo 2"/>
          <p:cNvSpPr txBox="1">
            <a:spLocks/>
          </p:cNvSpPr>
          <p:nvPr/>
        </p:nvSpPr>
        <p:spPr>
          <a:xfrm>
            <a:off x="335990" y="493256"/>
            <a:ext cx="8472020" cy="432048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sz="4800" dirty="0" smtClean="0"/>
          </a:p>
          <a:p>
            <a:r>
              <a:rPr lang="pt-BR" sz="4800" dirty="0" smtClean="0"/>
              <a:t>AÇÕES PLANEJADAS E PARCIALMENTE ATENDIDA</a:t>
            </a:r>
          </a:p>
          <a:p>
            <a:endParaRPr lang="pt-BR" sz="48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222" y="925304"/>
            <a:ext cx="8179226" cy="5230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6247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2170</TotalTime>
  <Words>231</Words>
  <Application>Microsoft Office PowerPoint</Application>
  <PresentationFormat>Apresentação na tela (4:3)</PresentationFormat>
  <Paragraphs>122</Paragraphs>
  <Slides>18</Slides>
  <Notes>17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19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Erlison Soares Lima</dc:creator>
  <cp:lastModifiedBy>Joao Luiz Cavalcante Ferreira</cp:lastModifiedBy>
  <cp:revision>292</cp:revision>
  <cp:lastPrinted>2015-06-03T18:27:49Z</cp:lastPrinted>
  <dcterms:created xsi:type="dcterms:W3CDTF">2015-03-03T18:02:17Z</dcterms:created>
  <dcterms:modified xsi:type="dcterms:W3CDTF">2015-12-16T05:06:32Z</dcterms:modified>
</cp:coreProperties>
</file>