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57" r:id="rId3"/>
    <p:sldId id="315" r:id="rId4"/>
    <p:sldId id="316" r:id="rId5"/>
    <p:sldId id="317" r:id="rId6"/>
    <p:sldId id="318" r:id="rId7"/>
    <p:sldId id="320" r:id="rId8"/>
    <p:sldId id="321" r:id="rId9"/>
    <p:sldId id="322" r:id="rId1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257"/>
            <p14:sldId id="315"/>
            <p14:sldId id="316"/>
            <p14:sldId id="317"/>
            <p14:sldId id="318"/>
          </p14:sldIdLst>
        </p14:section>
        <p14:section name="Seção sem Título" id="{0F9FBE00-C52F-4FF3-B871-9C2A3D463162}">
          <p14:sldIdLst>
            <p14:sldId id="320"/>
            <p14:sldId id="321"/>
            <p14:sldId id="3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0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78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35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877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877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877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877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877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11/12/2015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11/12/2015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48575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Campus Humaitá</a:t>
            </a:r>
          </a:p>
          <a:p>
            <a:pPr algn="ctr"/>
            <a:r>
              <a:rPr lang="pt-BR" dirty="0" smtClean="0"/>
              <a:t>Avaliação 2015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863" y="404664"/>
            <a:ext cx="2660909" cy="1728192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5408929" y="5373216"/>
            <a:ext cx="2158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/>
              <a:t>16 e 17 de dezembro</a:t>
            </a:r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HUMAITÁ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1"/>
            <a:ext cx="7672119" cy="35283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 smtClean="0"/>
              <a:t>Agenda Avaliação:</a:t>
            </a:r>
          </a:p>
          <a:p>
            <a:pPr algn="l"/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Apresentação das extrações do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não executadas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comparativos de planejadas e não planejadas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 de situações </a:t>
            </a:r>
            <a:r>
              <a:rPr lang="pt-BR" sz="2400" dirty="0" err="1" smtClean="0"/>
              <a:t>nova,em</a:t>
            </a:r>
            <a:r>
              <a:rPr lang="pt-BR" sz="2400" dirty="0" smtClean="0"/>
              <a:t> andamento e concluída</a:t>
            </a: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/>
              <a:t>CAMPUS HUMAITÁ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7276" y="3212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t-BR" altLang="pt-B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Fonte: SGD 30/11/2015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8" name="Imagem 17"/>
          <p:cNvPicPr/>
          <p:nvPr/>
        </p:nvPicPr>
        <p:blipFill>
          <a:blip r:embed="rId3"/>
          <a:stretch>
            <a:fillRect/>
          </a:stretch>
        </p:blipFill>
        <p:spPr>
          <a:xfrm>
            <a:off x="971600" y="922380"/>
            <a:ext cx="6645910" cy="176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2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/>
              <a:t>CAMPUS HUMAITÁ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4</a:t>
            </a:r>
          </a:p>
        </p:txBody>
      </p:sp>
      <p:pic>
        <p:nvPicPr>
          <p:cNvPr id="17" name="Imagem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187624" y="1165224"/>
            <a:ext cx="6707331" cy="456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0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/>
              <a:t>CAMPUS HUMAITÁ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5</a:t>
            </a:r>
          </a:p>
        </p:txBody>
      </p:sp>
      <p:pic>
        <p:nvPicPr>
          <p:cNvPr id="17" name="Imagem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043608" y="980728"/>
            <a:ext cx="6951449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1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/>
              <a:t>CAMPUS HUMAITÁ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6</a:t>
            </a:r>
          </a:p>
        </p:txBody>
      </p:sp>
      <p:pic>
        <p:nvPicPr>
          <p:cNvPr id="17" name="Imagem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043608" y="1340768"/>
            <a:ext cx="6851347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3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/>
              <a:t>CAMPUS HUMAITÁ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pic>
        <p:nvPicPr>
          <p:cNvPr id="17" name="Imagem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907704" y="908720"/>
            <a:ext cx="5147139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3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/>
              <a:t>CAMPUS HUMAITÁ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17" name="Imagem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983422" y="1199197"/>
            <a:ext cx="5177155" cy="44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3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/>
              <a:t>CAMPUS HUMAITÁ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671637" y="1071562"/>
            <a:ext cx="5800725" cy="157162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87184" y="2967335"/>
            <a:ext cx="72132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/>
              <a:t>Esse indicador considera demandas planejadas e não planejadas, também considera situações em andamento e nova como abertas</a:t>
            </a:r>
          </a:p>
        </p:txBody>
      </p:sp>
    </p:spTree>
    <p:extLst>
      <p:ext uri="{BB962C8B-B14F-4D97-AF65-F5344CB8AC3E}">
        <p14:creationId xmlns:p14="http://schemas.microsoft.com/office/powerpoint/2010/main" val="39683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115</Words>
  <Application>Microsoft Office PowerPoint</Application>
  <PresentationFormat>Apresentação na tela (4:3)</PresentationFormat>
  <Paragraphs>62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Yan Nogueira</cp:lastModifiedBy>
  <cp:revision>215</cp:revision>
  <cp:lastPrinted>2015-06-03T18:27:49Z</cp:lastPrinted>
  <dcterms:created xsi:type="dcterms:W3CDTF">2015-03-03T18:02:17Z</dcterms:created>
  <dcterms:modified xsi:type="dcterms:W3CDTF">2015-12-11T13:54:54Z</dcterms:modified>
</cp:coreProperties>
</file>