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7" r:id="rId3"/>
    <p:sldId id="315" r:id="rId4"/>
    <p:sldId id="316" r:id="rId5"/>
    <p:sldId id="318" r:id="rId6"/>
    <p:sldId id="319" r:id="rId7"/>
    <p:sldId id="320" r:id="rId8"/>
    <p:sldId id="321" r:id="rId9"/>
    <p:sldId id="322" r:id="rId10"/>
    <p:sldId id="270" r:id="rId11"/>
    <p:sldId id="314" r:id="rId12"/>
    <p:sldId id="323" r:id="rId13"/>
    <p:sldId id="325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15"/>
            <p14:sldId id="316"/>
            <p14:sldId id="318"/>
            <p14:sldId id="319"/>
            <p14:sldId id="320"/>
            <p14:sldId id="321"/>
            <p14:sldId id="322"/>
          </p14:sldIdLst>
        </p14:section>
        <p14:section name="Seção sem Título" id="{0F9FBE00-C52F-4FF3-B871-9C2A3D463162}">
          <p14:sldIdLst>
            <p14:sldId id="270"/>
            <p14:sldId id="314"/>
            <p14:sldId id="323"/>
            <p14:sldId id="32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Campus Lábrea </a:t>
            </a:r>
          </a:p>
          <a:p>
            <a:pPr algn="ctr"/>
            <a:r>
              <a:rPr lang="pt-BR" dirty="0" smtClean="0"/>
              <a:t> Avaliação 2015</a:t>
            </a:r>
          </a:p>
          <a:p>
            <a:pPr algn="ctr"/>
            <a:r>
              <a:rPr lang="pt-BR" dirty="0" smtClean="0"/>
              <a:t>16 e 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65" y="0"/>
            <a:ext cx="2660909" cy="14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3493" y="116632"/>
            <a:ext cx="1257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CAMPUS LÁBREA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868135" y="908720"/>
            <a:ext cx="689339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3491" y="124369"/>
            <a:ext cx="1257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CAMPUS LÁBREA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350490" y="620688"/>
            <a:ext cx="63817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67944" y="124369"/>
            <a:ext cx="1257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CAMPUS LÁBREA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500186" y="692696"/>
            <a:ext cx="61436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67944" y="124369"/>
            <a:ext cx="1257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CAMPUS LÁBREA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837238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3435" y="2596763"/>
            <a:ext cx="7744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planejadas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também considera situações em andamento e nova como abertas 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LÁBREA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/>
              <a:t>CAMPUS LÁBREA</a:t>
            </a:r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86341"/>
            <a:ext cx="6645275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1854" y="31409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26/11/2015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LÁBREA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87184" y="1308417"/>
            <a:ext cx="7007771" cy="44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/>
              <a:t>CAMPUS LÁBREA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6851347" cy="2160240"/>
          </a:xfrm>
          <a:prstGeom prst="rect">
            <a:avLst/>
          </a:prstGeom>
        </p:spPr>
      </p:pic>
      <p:pic>
        <p:nvPicPr>
          <p:cNvPr id="18" name="Imagem 17"/>
          <p:cNvPicPr/>
          <p:nvPr/>
        </p:nvPicPr>
        <p:blipFill>
          <a:blip r:embed="rId4"/>
          <a:stretch>
            <a:fillRect/>
          </a:stretch>
        </p:blipFill>
        <p:spPr>
          <a:xfrm>
            <a:off x="1043608" y="3933056"/>
            <a:ext cx="671791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LÁBREA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1124744"/>
            <a:ext cx="687944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LÁBREA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685134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LÁBREA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1052736"/>
            <a:ext cx="679059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LÁBREA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908720"/>
            <a:ext cx="685134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136</Words>
  <Application>Microsoft Office PowerPoint</Application>
  <PresentationFormat>Apresentação na tela (4:3)</PresentationFormat>
  <Paragraphs>75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Yan Nogueira</cp:lastModifiedBy>
  <cp:revision>215</cp:revision>
  <cp:lastPrinted>2015-06-03T18:27:49Z</cp:lastPrinted>
  <dcterms:created xsi:type="dcterms:W3CDTF">2015-03-03T18:02:17Z</dcterms:created>
  <dcterms:modified xsi:type="dcterms:W3CDTF">2015-12-11T13:55:18Z</dcterms:modified>
</cp:coreProperties>
</file>