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2" r:id="rId2"/>
    <p:sldId id="257" r:id="rId3"/>
    <p:sldId id="315" r:id="rId4"/>
    <p:sldId id="318" r:id="rId5"/>
    <p:sldId id="319" r:id="rId6"/>
    <p:sldId id="320" r:id="rId7"/>
    <p:sldId id="326" r:id="rId8"/>
    <p:sldId id="327" r:id="rId9"/>
    <p:sldId id="321" r:id="rId10"/>
    <p:sldId id="328" r:id="rId11"/>
    <p:sldId id="329" r:id="rId12"/>
    <p:sldId id="330" r:id="rId13"/>
    <p:sldId id="331" r:id="rId14"/>
    <p:sldId id="314" r:id="rId15"/>
    <p:sldId id="323" r:id="rId16"/>
    <p:sldId id="325" r:id="rId17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C15970E-353F-4062-BBCD-74A4BCE35612}">
          <p14:sldIdLst>
            <p14:sldId id="262"/>
            <p14:sldId id="257"/>
            <p14:sldId id="315"/>
            <p14:sldId id="318"/>
            <p14:sldId id="319"/>
            <p14:sldId id="320"/>
            <p14:sldId id="326"/>
            <p14:sldId id="327"/>
            <p14:sldId id="321"/>
            <p14:sldId id="328"/>
            <p14:sldId id="329"/>
            <p14:sldId id="330"/>
            <p14:sldId id="331"/>
          </p14:sldIdLst>
        </p14:section>
        <p14:section name="Seção sem Título" id="{0F9FBE00-C52F-4FF3-B871-9C2A3D463162}">
          <p14:sldIdLst>
            <p14:sldId id="314"/>
            <p14:sldId id="323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15/12/2015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15/12/2015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0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221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862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109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5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786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625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95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773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22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167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23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15/12/2015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15/12/2015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15/12/2015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15/12/2015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15/12/2015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15/12/2015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15/12/2015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052603" y="485758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CAMPUS PARINTINS</a:t>
            </a:r>
            <a:endParaRPr lang="pt-BR" dirty="0" smtClean="0"/>
          </a:p>
          <a:p>
            <a:pPr algn="ctr"/>
            <a:r>
              <a:rPr lang="pt-BR" dirty="0" smtClean="0"/>
              <a:t> Avaliação 2015</a:t>
            </a:r>
          </a:p>
          <a:p>
            <a:pPr algn="ctr"/>
            <a:r>
              <a:rPr lang="pt-BR" dirty="0" smtClean="0"/>
              <a:t>16 e 17 de dezembro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565" y="0"/>
            <a:ext cx="2660909" cy="144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PARINTINS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515665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NÃO ATENDIDAS</a:t>
            </a:r>
          </a:p>
          <a:p>
            <a:endParaRPr lang="pt-BR" sz="4800" dirty="0"/>
          </a:p>
        </p:txBody>
      </p:sp>
      <p:pic>
        <p:nvPicPr>
          <p:cNvPr id="18" name="Imagem 17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1" y="947713"/>
            <a:ext cx="8203967" cy="50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3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PARINTINS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515665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NÃO ATENDIDAS</a:t>
            </a:r>
          </a:p>
          <a:p>
            <a:endParaRPr lang="pt-BR" sz="4800" dirty="0"/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451577" y="967394"/>
            <a:ext cx="8291941" cy="498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0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PARINTINS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515665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NÃO ATENDIDAS</a:t>
            </a:r>
          </a:p>
          <a:p>
            <a:endParaRPr lang="pt-BR" sz="4800" dirty="0"/>
          </a:p>
        </p:txBody>
      </p:sp>
      <p:pic>
        <p:nvPicPr>
          <p:cNvPr id="18" name="Imagem 17"/>
          <p:cNvPicPr/>
          <p:nvPr/>
        </p:nvPicPr>
        <p:blipFill>
          <a:blip r:embed="rId3"/>
          <a:stretch>
            <a:fillRect/>
          </a:stretch>
        </p:blipFill>
        <p:spPr>
          <a:xfrm>
            <a:off x="439385" y="947713"/>
            <a:ext cx="8304133" cy="507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9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PARINTINS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515665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NÃO ATENDIDAS</a:t>
            </a:r>
          </a:p>
          <a:p>
            <a:endParaRPr lang="pt-BR" sz="4800" dirty="0"/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420460" y="1484784"/>
            <a:ext cx="796796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8673" y="124369"/>
            <a:ext cx="8760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CAMPUS PARINTINS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50" y="828675"/>
            <a:ext cx="61341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96622" y="124369"/>
            <a:ext cx="87765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CAMPUS PARINTINS</a:t>
            </a:r>
            <a:endParaRPr lang="pt-BR" sz="1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764704"/>
            <a:ext cx="61531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5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124369"/>
            <a:ext cx="87216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 smtClean="0"/>
              <a:t>CAMPUS PARINTINS</a:t>
            </a:r>
            <a:endParaRPr lang="pt-BR" sz="12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1885" y="3573016"/>
            <a:ext cx="77444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Esse indicador considera demandas planejadas e não </a:t>
            </a:r>
            <a:r>
              <a:rPr kumimoji="0" lang="pt-BR" alt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planejadas</a:t>
            </a: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também considera situações em andamento e nova como abertas .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60" y="1080130"/>
            <a:ext cx="7715853" cy="153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648072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PARINTINS</a:t>
            </a:r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Título 3"/>
          <p:cNvSpPr txBox="1">
            <a:spLocks/>
          </p:cNvSpPr>
          <p:nvPr/>
        </p:nvSpPr>
        <p:spPr>
          <a:xfrm>
            <a:off x="644297" y="1268761"/>
            <a:ext cx="7672119" cy="35283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dirty="0" smtClean="0"/>
              <a:t>Agenda Avaliação:</a:t>
            </a:r>
          </a:p>
          <a:p>
            <a:pPr algn="l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Apresentação das extrações do Sistema de Gestão de Demandas com as seguintes situações: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Não planejadas e executadas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Planejadas e não executadas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comparativos de planejadas e não planejadas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Gráfico comparativo de situações </a:t>
            </a:r>
            <a:r>
              <a:rPr lang="pt-BR" sz="2400" dirty="0" err="1" smtClean="0"/>
              <a:t>nova,em</a:t>
            </a:r>
            <a:r>
              <a:rPr lang="pt-BR" sz="2400" dirty="0" smtClean="0"/>
              <a:t> andamento e concluída</a:t>
            </a:r>
          </a:p>
        </p:txBody>
      </p:sp>
    </p:spTree>
    <p:extLst>
      <p:ext uri="{BB962C8B-B14F-4D97-AF65-F5344CB8AC3E}">
        <p14:creationId xmlns:p14="http://schemas.microsoft.com/office/powerpoint/2010/main" val="26997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 smtClean="0"/>
              <a:t>CAMPUS PARINTINS</a:t>
            </a:r>
            <a:endParaRPr lang="pt-BR" sz="4800" dirty="0"/>
          </a:p>
          <a:p>
            <a:endParaRPr lang="pt-BR" sz="4800" dirty="0" smtClean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0460" y="5157192"/>
            <a:ext cx="157447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Fonte : SGD 14/12/2015</a:t>
            </a: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6" name="Imagem 15"/>
          <p:cNvPicPr/>
          <p:nvPr/>
        </p:nvPicPr>
        <p:blipFill>
          <a:blip r:embed="rId3"/>
          <a:stretch>
            <a:fillRect/>
          </a:stretch>
        </p:blipFill>
        <p:spPr>
          <a:xfrm>
            <a:off x="627630" y="1172730"/>
            <a:ext cx="7688786" cy="1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2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432048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 smtClean="0"/>
              <a:t>CAMPUS PARINTINS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277615" y="365993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CONCLUÍDAS</a:t>
            </a:r>
          </a:p>
          <a:p>
            <a:endParaRPr lang="pt-BR" sz="4800" dirty="0"/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1047402"/>
            <a:ext cx="7776864" cy="47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r>
              <a:rPr lang="pt-BR" sz="4800" dirty="0" smtClean="0"/>
              <a:t>CAMPUS PARINTINS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277615" y="365993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CONCLUÍDAS</a:t>
            </a:r>
          </a:p>
          <a:p>
            <a:endParaRPr lang="pt-BR" sz="4800" dirty="0"/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420460" y="1289684"/>
            <a:ext cx="8183987" cy="45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9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PARINTINS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493256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PARCIALMENTE ATENDIDA</a:t>
            </a:r>
          </a:p>
          <a:p>
            <a:endParaRPr lang="pt-BR" sz="4800" dirty="0"/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1065169"/>
            <a:ext cx="7355403" cy="446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PARINTINS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493256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PARCIALMENTE ATENDIDA</a:t>
            </a:r>
          </a:p>
          <a:p>
            <a:endParaRPr lang="pt-BR" sz="4800" dirty="0"/>
          </a:p>
        </p:txBody>
      </p:sp>
      <p:pic>
        <p:nvPicPr>
          <p:cNvPr id="18" name="Imagem 17"/>
          <p:cNvPicPr/>
          <p:nvPr/>
        </p:nvPicPr>
        <p:blipFill>
          <a:blip r:embed="rId3"/>
          <a:stretch>
            <a:fillRect/>
          </a:stretch>
        </p:blipFill>
        <p:spPr>
          <a:xfrm>
            <a:off x="410365" y="1060148"/>
            <a:ext cx="8333153" cy="474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53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PARINTINS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493256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</a:t>
            </a:r>
            <a:r>
              <a:rPr lang="pt-BR" sz="4800" dirty="0" smtClean="0"/>
              <a:t>EM ANDAMENTO</a:t>
            </a:r>
            <a:endParaRPr lang="pt-BR" sz="4800" dirty="0" smtClean="0"/>
          </a:p>
          <a:p>
            <a:endParaRPr lang="pt-BR" sz="4800" dirty="0"/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84" y="2060848"/>
            <a:ext cx="7355403" cy="147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1499" y="116632"/>
            <a:ext cx="8472020" cy="504056"/>
          </a:xfrm>
        </p:spPr>
        <p:txBody>
          <a:bodyPr>
            <a:normAutofit fontScale="25000" lnSpcReduction="20000"/>
          </a:bodyPr>
          <a:lstStyle/>
          <a:p>
            <a:endParaRPr lang="pt-BR" sz="4800" dirty="0" smtClean="0"/>
          </a:p>
          <a:p>
            <a:endParaRPr lang="pt-BR" sz="4800" dirty="0"/>
          </a:p>
          <a:p>
            <a:r>
              <a:rPr lang="pt-BR" sz="4800" dirty="0" smtClean="0"/>
              <a:t>CAMPUS PARINTINS</a:t>
            </a:r>
            <a:endParaRPr lang="pt-BR" sz="4800" dirty="0"/>
          </a:p>
          <a:p>
            <a:endParaRPr lang="pt-BR" sz="4800" dirty="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35990" y="515665"/>
            <a:ext cx="8472020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4800" dirty="0" smtClean="0"/>
          </a:p>
          <a:p>
            <a:r>
              <a:rPr lang="pt-BR" sz="4800" dirty="0" smtClean="0"/>
              <a:t>AÇÕES PLANEJADAS E NÃO ATENDIDAS</a:t>
            </a:r>
          </a:p>
          <a:p>
            <a:endParaRPr lang="pt-BR" sz="4800" dirty="0"/>
          </a:p>
        </p:txBody>
      </p:sp>
      <p:pic>
        <p:nvPicPr>
          <p:cNvPr id="17" name="Imagem 16"/>
          <p:cNvPicPr/>
          <p:nvPr/>
        </p:nvPicPr>
        <p:blipFill>
          <a:blip r:embed="rId3"/>
          <a:stretch>
            <a:fillRect/>
          </a:stretch>
        </p:blipFill>
        <p:spPr>
          <a:xfrm>
            <a:off x="362251" y="981050"/>
            <a:ext cx="8381267" cy="49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</TotalTime>
  <Words>198</Words>
  <Application>Microsoft Office PowerPoint</Application>
  <PresentationFormat>Apresentação na tela (4:3)</PresentationFormat>
  <Paragraphs>114</Paragraphs>
  <Slides>16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Joao Luiz Cavalcante Ferreira</cp:lastModifiedBy>
  <cp:revision>292</cp:revision>
  <cp:lastPrinted>2015-06-03T18:27:49Z</cp:lastPrinted>
  <dcterms:created xsi:type="dcterms:W3CDTF">2015-03-03T18:02:17Z</dcterms:created>
  <dcterms:modified xsi:type="dcterms:W3CDTF">2015-12-15T21:29:09Z</dcterms:modified>
</cp:coreProperties>
</file>