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7" r:id="rId3"/>
    <p:sldId id="315" r:id="rId4"/>
    <p:sldId id="316" r:id="rId5"/>
    <p:sldId id="317" r:id="rId6"/>
    <p:sldId id="318" r:id="rId7"/>
    <p:sldId id="270" r:id="rId8"/>
    <p:sldId id="319" r:id="rId9"/>
    <p:sldId id="320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6"/>
            <p14:sldId id="317"/>
            <p14:sldId id="318"/>
            <p14:sldId id="270"/>
            <p14:sldId id="319"/>
            <p14:sldId id="320"/>
          </p14:sldIdLst>
        </p14:section>
        <p14:section name="Seção sem Título" id="{0F9FBE00-C52F-4FF3-B871-9C2A3D46316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35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409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Tabatinga</a:t>
            </a:r>
          </a:p>
          <a:p>
            <a:pPr algn="ctr"/>
            <a:r>
              <a:rPr lang="pt-BR" dirty="0" smtClean="0"/>
              <a:t>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293" y="31458"/>
            <a:ext cx="2660909" cy="152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TABATINGA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TABATINGA 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052736"/>
            <a:ext cx="66516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8632" y="32849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Fonte: SGD 01/12/2015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978" y="188640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TABATINGA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1124744"/>
            <a:ext cx="6951449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324544" y="188640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TABATINGA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249045" y="980728"/>
            <a:ext cx="6645910" cy="1366520"/>
          </a:xfrm>
          <a:prstGeom prst="rect">
            <a:avLst/>
          </a:prstGeom>
        </p:spPr>
      </p:pic>
      <p:pic>
        <p:nvPicPr>
          <p:cNvPr id="21" name="Imagem 20"/>
          <p:cNvPicPr/>
          <p:nvPr/>
        </p:nvPicPr>
        <p:blipFill>
          <a:blip r:embed="rId4"/>
          <a:stretch>
            <a:fillRect/>
          </a:stretch>
        </p:blipFill>
        <p:spPr>
          <a:xfrm>
            <a:off x="1235700" y="2564904"/>
            <a:ext cx="6645910" cy="672465"/>
          </a:xfrm>
          <a:prstGeom prst="rect">
            <a:avLst/>
          </a:prstGeom>
        </p:spPr>
      </p:pic>
      <p:pic>
        <p:nvPicPr>
          <p:cNvPr id="22" name="Imagem 21"/>
          <p:cNvPicPr/>
          <p:nvPr/>
        </p:nvPicPr>
        <p:blipFill>
          <a:blip r:embed="rId5"/>
          <a:stretch>
            <a:fillRect/>
          </a:stretch>
        </p:blipFill>
        <p:spPr>
          <a:xfrm>
            <a:off x="1222355" y="3789040"/>
            <a:ext cx="6645910" cy="16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1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TABATINGA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1196752"/>
            <a:ext cx="688069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1268760"/>
            <a:ext cx="8472020" cy="4608512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  <a:endParaRPr lang="pt-BR" sz="1400" b="1" dirty="0" smtClean="0">
              <a:solidFill>
                <a:schemeClr val="tx1"/>
              </a:solidFill>
            </a:endParaRP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3635896" y="1484784"/>
            <a:ext cx="2238375" cy="273812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779912" y="134147"/>
            <a:ext cx="13965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/>
              <a:t>CAMPUS TABATINGA</a:t>
            </a:r>
          </a:p>
        </p:txBody>
      </p:sp>
    </p:spTree>
    <p:extLst>
      <p:ext uri="{BB962C8B-B14F-4D97-AF65-F5344CB8AC3E}">
        <p14:creationId xmlns:p14="http://schemas.microsoft.com/office/powerpoint/2010/main" val="40314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0" y="829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TABATINGA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312862" y="1042987"/>
            <a:ext cx="65182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9</a:t>
            </a:r>
            <a:endParaRPr lang="pt-BR" sz="1400" b="1" dirty="0" smtClean="0">
              <a:solidFill>
                <a:schemeClr val="tx1"/>
              </a:solidFill>
            </a:endParaRPr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547664" y="1124744"/>
            <a:ext cx="5829300" cy="120015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635896" y="467380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/>
              <a:t>CAMPUS</a:t>
            </a:r>
            <a:r>
              <a:rPr lang="pt-BR" dirty="0"/>
              <a:t> </a:t>
            </a:r>
            <a:r>
              <a:rPr lang="pt-BR" sz="1100" dirty="0"/>
              <a:t>TABATINGA</a:t>
            </a:r>
          </a:p>
        </p:txBody>
      </p:sp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96</Words>
  <Application>Microsoft Office PowerPoint</Application>
  <PresentationFormat>Apresentação na tela (4:3)</PresentationFormat>
  <Paragraphs>56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Yan Nogueira</cp:lastModifiedBy>
  <cp:revision>221</cp:revision>
  <cp:lastPrinted>2015-06-03T18:27:49Z</cp:lastPrinted>
  <dcterms:created xsi:type="dcterms:W3CDTF">2015-03-03T18:02:17Z</dcterms:created>
  <dcterms:modified xsi:type="dcterms:W3CDTF">2015-12-11T13:55:52Z</dcterms:modified>
</cp:coreProperties>
</file>