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321" r:id="rId3"/>
    <p:sldId id="315" r:id="rId4"/>
    <p:sldId id="316" r:id="rId5"/>
    <p:sldId id="327" r:id="rId6"/>
    <p:sldId id="328" r:id="rId7"/>
    <p:sldId id="329" r:id="rId8"/>
    <p:sldId id="330" r:id="rId9"/>
    <p:sldId id="331" r:id="rId10"/>
    <p:sldId id="332" r:id="rId11"/>
    <p:sldId id="322" r:id="rId12"/>
    <p:sldId id="323" r:id="rId13"/>
    <p:sldId id="326" r:id="rId1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C15970E-353F-4062-BBCD-74A4BCE35612}">
          <p14:sldIdLst>
            <p14:sldId id="262"/>
            <p14:sldId id="321"/>
            <p14:sldId id="315"/>
            <p14:sldId id="316"/>
            <p14:sldId id="327"/>
            <p14:sldId id="328"/>
            <p14:sldId id="329"/>
            <p14:sldId id="330"/>
            <p14:sldId id="331"/>
            <p14:sldId id="332"/>
          </p14:sldIdLst>
        </p14:section>
        <p14:section name="Seção sem Título" id="{0F9FBE00-C52F-4FF3-B871-9C2A3D463162}">
          <p14:sldIdLst>
            <p14:sldId id="322"/>
            <p14:sldId id="323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6433" autoAdjust="0"/>
  </p:normalViewPr>
  <p:slideViewPr>
    <p:cSldViewPr>
      <p:cViewPr>
        <p:scale>
          <a:sx n="136" d="100"/>
          <a:sy n="136" d="100"/>
        </p:scale>
        <p:origin x="1110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14/12/2015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14/12/2015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78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35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16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865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727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272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646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21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14/12/2015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14/12/2015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14/12/2015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14/12/2015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14/12/2015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14/12/2015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14/12/2015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14/12/2015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14/12/2015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14/12/2015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14/12/2015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14/12/2015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052603" y="485758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Campus </a:t>
            </a:r>
            <a:r>
              <a:rPr lang="pt-BR" dirty="0" smtClean="0"/>
              <a:t>Tefé</a:t>
            </a:r>
            <a:endParaRPr lang="pt-BR" dirty="0" smtClean="0"/>
          </a:p>
          <a:p>
            <a:pPr algn="ctr"/>
            <a:r>
              <a:rPr lang="pt-BR" dirty="0" smtClean="0"/>
              <a:t>Avaliação 2015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81" y="332655"/>
            <a:ext cx="2660909" cy="144016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360508" y="5445224"/>
            <a:ext cx="215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16 e 17 de dezembro</a:t>
            </a:r>
          </a:p>
        </p:txBody>
      </p:sp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288032"/>
          </a:xfrm>
        </p:spPr>
        <p:txBody>
          <a:bodyPr>
            <a:normAutofit fontScale="32500" lnSpcReduction="20000"/>
          </a:bodyPr>
          <a:lstStyle/>
          <a:p>
            <a:r>
              <a:rPr lang="pt-BR" sz="4800" dirty="0" smtClean="0"/>
              <a:t>CAMPUS TEFÉ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257439" y="587673"/>
            <a:ext cx="847202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dirty="0" smtClean="0"/>
              <a:t>AÇÕES PLANEJADAS E NÃO ATENDIDAS</a:t>
            </a:r>
          </a:p>
          <a:p>
            <a:endParaRPr lang="pt-BR" sz="4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39" y="2060848"/>
            <a:ext cx="8285390" cy="135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8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818428" y="188640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/>
              <a:t>CAMPUS TEFÉ</a:t>
            </a:r>
            <a:endParaRPr lang="pt-BR" sz="11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43" y="849953"/>
            <a:ext cx="4877346" cy="43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818428" y="188640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/>
              <a:t>CAMPUS TEFÉ</a:t>
            </a:r>
            <a:endParaRPr lang="pt-BR" sz="11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923925"/>
            <a:ext cx="62769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818428" y="188640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/>
              <a:t>CAMPUS TEFÉ</a:t>
            </a:r>
            <a:endParaRPr lang="pt-BR" sz="1100" dirty="0"/>
          </a:p>
        </p:txBody>
      </p:sp>
      <p:sp>
        <p:nvSpPr>
          <p:cNvPr id="5" name="Retângulo 4"/>
          <p:cNvSpPr/>
          <p:nvPr/>
        </p:nvSpPr>
        <p:spPr>
          <a:xfrm>
            <a:off x="467544" y="371703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Esse indicador considera demandas planejadas e não planejadas, também considera situações em andamento e nova como abertas qualquer outra situação está fechada.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97" y="1267172"/>
            <a:ext cx="7436546" cy="194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TEFÉ</a:t>
            </a:r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323529" y="1268761"/>
            <a:ext cx="8352928" cy="35283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Agenda Avaliação:</a:t>
            </a:r>
          </a:p>
          <a:p>
            <a:pPr algn="l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Apresentação das extrações do Sistema de Gestão de Demandas com as seguintes situações: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Não 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não executadas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comparativos de planejadas e não planejadas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 de situações </a:t>
            </a:r>
            <a:r>
              <a:rPr lang="pt-BR" sz="2400" dirty="0" err="1" smtClean="0"/>
              <a:t>nova,em</a:t>
            </a:r>
            <a:r>
              <a:rPr lang="pt-BR" sz="2400" dirty="0" smtClean="0"/>
              <a:t> andamento e concluída</a:t>
            </a:r>
          </a:p>
        </p:txBody>
      </p:sp>
    </p:spTree>
    <p:extLst>
      <p:ext uri="{BB962C8B-B14F-4D97-AF65-F5344CB8AC3E}">
        <p14:creationId xmlns:p14="http://schemas.microsoft.com/office/powerpoint/2010/main" val="39370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 smtClean="0"/>
              <a:t>CAMPUS TEFÉ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0460" y="3771488"/>
            <a:ext cx="161775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t-BR" altLang="pt-B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Fonte: SGD - 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14/12/2015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" y="1916832"/>
            <a:ext cx="71342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288032"/>
          </a:xfrm>
        </p:spPr>
        <p:txBody>
          <a:bodyPr>
            <a:normAutofit fontScale="32500" lnSpcReduction="20000"/>
          </a:bodyPr>
          <a:lstStyle/>
          <a:p>
            <a:r>
              <a:rPr lang="pt-BR" sz="4800" dirty="0" smtClean="0"/>
              <a:t>CAMPUS TEFÉ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97" y="1202531"/>
            <a:ext cx="7961907" cy="5103978"/>
          </a:xfrm>
          <a:prstGeom prst="rect">
            <a:avLst/>
          </a:prstGeom>
        </p:spPr>
      </p:pic>
      <p:sp>
        <p:nvSpPr>
          <p:cNvPr id="17" name="Subtítulo 2"/>
          <p:cNvSpPr txBox="1">
            <a:spLocks/>
          </p:cNvSpPr>
          <p:nvPr/>
        </p:nvSpPr>
        <p:spPr>
          <a:xfrm>
            <a:off x="257439" y="587673"/>
            <a:ext cx="847202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dirty="0" smtClean="0"/>
              <a:t>AÇÕES PLANEJADAS E CONCLUÍDAS</a:t>
            </a:r>
          </a:p>
          <a:p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6350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288032"/>
          </a:xfrm>
        </p:spPr>
        <p:txBody>
          <a:bodyPr>
            <a:normAutofit fontScale="32500" lnSpcReduction="20000"/>
          </a:bodyPr>
          <a:lstStyle/>
          <a:p>
            <a:r>
              <a:rPr lang="pt-BR" sz="4800" dirty="0" smtClean="0"/>
              <a:t>CAMPUS TEFÉ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257439" y="587673"/>
            <a:ext cx="847202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dirty="0" smtClean="0"/>
              <a:t>AÇÕES PLANEJADAS E CONCLUÍDAS</a:t>
            </a:r>
          </a:p>
          <a:p>
            <a:endParaRPr lang="pt-BR" sz="4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1118713"/>
            <a:ext cx="7992887" cy="493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6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288032"/>
          </a:xfrm>
        </p:spPr>
        <p:txBody>
          <a:bodyPr>
            <a:normAutofit fontScale="32500" lnSpcReduction="20000"/>
          </a:bodyPr>
          <a:lstStyle/>
          <a:p>
            <a:r>
              <a:rPr lang="pt-BR" sz="4800" dirty="0" smtClean="0"/>
              <a:t>CAMPUS TEFÉ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257439" y="587673"/>
            <a:ext cx="847202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dirty="0" smtClean="0"/>
              <a:t>AÇÕES PLANEJADAS E CONCLUÍDAS</a:t>
            </a:r>
          </a:p>
          <a:p>
            <a:endParaRPr lang="pt-BR" sz="4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29" y="1682314"/>
            <a:ext cx="8285390" cy="18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6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288032"/>
          </a:xfrm>
        </p:spPr>
        <p:txBody>
          <a:bodyPr>
            <a:normAutofit fontScale="32500" lnSpcReduction="20000"/>
          </a:bodyPr>
          <a:lstStyle/>
          <a:p>
            <a:r>
              <a:rPr lang="pt-BR" sz="4800" dirty="0" smtClean="0"/>
              <a:t>CAMPUS TEFÉ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257439" y="587673"/>
            <a:ext cx="847202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dirty="0" smtClean="0"/>
              <a:t>AÇÕES PLANEJADAS E PARCIALMENTE ATENDIDAS</a:t>
            </a:r>
          </a:p>
          <a:p>
            <a:endParaRPr lang="pt-BR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18" y="2133394"/>
            <a:ext cx="8775927" cy="265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5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288032"/>
          </a:xfrm>
        </p:spPr>
        <p:txBody>
          <a:bodyPr>
            <a:normAutofit fontScale="32500" lnSpcReduction="20000"/>
          </a:bodyPr>
          <a:lstStyle/>
          <a:p>
            <a:r>
              <a:rPr lang="pt-BR" sz="4800" dirty="0" smtClean="0"/>
              <a:t>CAMPUS TEFÉ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257439" y="587673"/>
            <a:ext cx="847202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dirty="0" smtClean="0"/>
              <a:t>AÇÕES PLANEJADAS E EM ANDAMENTO</a:t>
            </a:r>
          </a:p>
          <a:p>
            <a:endParaRPr lang="pt-BR" sz="4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79" y="2348880"/>
            <a:ext cx="8125459" cy="214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288032"/>
          </a:xfrm>
        </p:spPr>
        <p:txBody>
          <a:bodyPr>
            <a:normAutofit fontScale="32500" lnSpcReduction="20000"/>
          </a:bodyPr>
          <a:lstStyle/>
          <a:p>
            <a:r>
              <a:rPr lang="pt-BR" sz="4800" dirty="0" smtClean="0"/>
              <a:t>CAMPUS TEFÉ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257439" y="587673"/>
            <a:ext cx="847202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dirty="0" smtClean="0"/>
              <a:t>AÇÕES PLANEJADAS E NÃO ATENDIDAS</a:t>
            </a:r>
          </a:p>
          <a:p>
            <a:endParaRPr lang="pt-BR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04" y="1058714"/>
            <a:ext cx="8048409" cy="50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5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174</Words>
  <Application>Microsoft Office PowerPoint</Application>
  <PresentationFormat>Apresentação na tela (4:3)</PresentationFormat>
  <Paragraphs>72</Paragraphs>
  <Slides>13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Joao Luiz Cavalcante Ferreira</cp:lastModifiedBy>
  <cp:revision>222</cp:revision>
  <cp:lastPrinted>2015-06-03T18:27:49Z</cp:lastPrinted>
  <dcterms:created xsi:type="dcterms:W3CDTF">2015-03-03T18:02:17Z</dcterms:created>
  <dcterms:modified xsi:type="dcterms:W3CDTF">2015-12-14T23:24:43Z</dcterms:modified>
</cp:coreProperties>
</file>