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57" r:id="rId3"/>
    <p:sldId id="315" r:id="rId4"/>
    <p:sldId id="318" r:id="rId5"/>
    <p:sldId id="319" r:id="rId6"/>
    <p:sldId id="320" r:id="rId7"/>
    <p:sldId id="321" r:id="rId8"/>
    <p:sldId id="322" r:id="rId9"/>
    <p:sldId id="330" r:id="rId10"/>
    <p:sldId id="314" r:id="rId11"/>
    <p:sldId id="323" r:id="rId12"/>
    <p:sldId id="325" r:id="rId13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C15970E-353F-4062-BBCD-74A4BCE35612}">
          <p14:sldIdLst>
            <p14:sldId id="262"/>
            <p14:sldId id="257"/>
            <p14:sldId id="315"/>
            <p14:sldId id="318"/>
            <p14:sldId id="319"/>
            <p14:sldId id="320"/>
            <p14:sldId id="321"/>
            <p14:sldId id="322"/>
            <p14:sldId id="330"/>
          </p14:sldIdLst>
        </p14:section>
        <p14:section name="Seção sem Título" id="{0F9FBE00-C52F-4FF3-B871-9C2A3D463162}">
          <p14:sldIdLst>
            <p14:sldId id="314"/>
            <p14:sldId id="323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14/12/2015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14/12/2015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78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62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95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286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14/12/2015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14/12/2015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14/12/2015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14/12/2015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14/12/2015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14/12/2015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14/12/2015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14/12/2015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14/12/2015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14/12/2015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14/12/2015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14/12/2015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052603" y="485758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Campus Manaus Distrito Industrial </a:t>
            </a:r>
          </a:p>
          <a:p>
            <a:pPr algn="ctr"/>
            <a:r>
              <a:rPr lang="pt-BR" dirty="0" smtClean="0"/>
              <a:t> Avaliação 2015</a:t>
            </a:r>
          </a:p>
          <a:p>
            <a:pPr algn="ctr"/>
            <a:r>
              <a:rPr lang="pt-BR" dirty="0" smtClean="0"/>
              <a:t>16 e 17 de dezembro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565" y="0"/>
            <a:ext cx="2660909" cy="144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124369"/>
            <a:ext cx="849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CAMPUS MANAUS DISTRITO INDUSTRIAL</a:t>
            </a:r>
            <a:endParaRPr lang="pt-BR" sz="1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866775"/>
            <a:ext cx="61531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6622" y="124369"/>
            <a:ext cx="86238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CAMPUS MANAUS DISTRITO INDUSTRIAL</a:t>
            </a:r>
            <a:endParaRPr lang="pt-BR" sz="1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5" y="900112"/>
            <a:ext cx="61150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0459" y="124369"/>
            <a:ext cx="77158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CAMPUS MANAUS DISTRITO INDUSTRIAL</a:t>
            </a:r>
            <a:endParaRPr lang="pt-BR" sz="1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1885" y="3573016"/>
            <a:ext cx="77444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Esse indicador considera demandas planejadas e não 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planejadas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também considera situações em andamento e nova como abertas .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5" y="880616"/>
            <a:ext cx="7595356" cy="200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MANAUS DISTRITO INDUSTRIAL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644297" y="1268761"/>
            <a:ext cx="7672119" cy="35283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Agenda Avaliação:</a:t>
            </a:r>
          </a:p>
          <a:p>
            <a:pPr algn="l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Apresentação das extrações do Sistema de Gestão de Demandas com as seguintes situações: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Não 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não executadas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comparativos de planejadas e não planejadas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 de situações </a:t>
            </a:r>
            <a:r>
              <a:rPr lang="pt-BR" sz="2400" dirty="0" err="1" smtClean="0"/>
              <a:t>nova,em</a:t>
            </a:r>
            <a:r>
              <a:rPr lang="pt-BR" sz="2400" dirty="0" smtClean="0"/>
              <a:t> andamento e concluída</a:t>
            </a:r>
          </a:p>
        </p:txBody>
      </p:sp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 smtClean="0"/>
              <a:t>CAMPUS MANAUS DISTRITO INDUSTRIAL</a:t>
            </a:r>
            <a:endParaRPr lang="pt-BR" sz="4800" dirty="0"/>
          </a:p>
          <a:p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0460" y="5157192"/>
            <a:ext cx="157447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Fonte : SGD 11/12/2015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99" y="1752943"/>
            <a:ext cx="7685616" cy="20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432048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 smtClean="0"/>
              <a:t>CAMPUS MANAUS DISTRITO INDUSTRIAL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277615" y="365993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CONCLUÍDAS</a:t>
            </a:r>
          </a:p>
          <a:p>
            <a:endParaRPr lang="pt-BR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97" y="831378"/>
            <a:ext cx="8058063" cy="510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 smtClean="0"/>
              <a:t>CAMPUS MANAUS DISTRITO INDUSTRIAL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277615" y="365993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CONCLUÍDAS</a:t>
            </a:r>
          </a:p>
          <a:p>
            <a:endParaRPr lang="pt-BR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5" y="1125066"/>
            <a:ext cx="8600902" cy="419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MANAUS DISTRITO INDUSTRIAL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493256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</a:t>
            </a:r>
            <a:r>
              <a:rPr lang="pt-BR" sz="4800" dirty="0" smtClean="0"/>
              <a:t>PARCIALMENTE ATENDIDA</a:t>
            </a:r>
            <a:endParaRPr lang="pt-BR" sz="4800" dirty="0" smtClean="0"/>
          </a:p>
          <a:p>
            <a:endParaRPr lang="pt-BR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22" y="2648741"/>
            <a:ext cx="8230889" cy="95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MANAUS DISTRITO INDUSTRIAL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515665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</a:t>
            </a:r>
            <a:r>
              <a:rPr lang="pt-BR" sz="4800" dirty="0" smtClean="0"/>
              <a:t>EM ANDAMENTO</a:t>
            </a:r>
            <a:endParaRPr lang="pt-BR" sz="4800" dirty="0" smtClean="0"/>
          </a:p>
          <a:p>
            <a:endParaRPr lang="pt-BR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46" y="1087578"/>
            <a:ext cx="7803604" cy="494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MANAUS DISTRITO INDUSTRIAL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06634" y="544529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</a:t>
            </a:r>
            <a:r>
              <a:rPr lang="pt-BR" sz="4800" dirty="0" smtClean="0"/>
              <a:t>NÃO ATENDIDAS</a:t>
            </a:r>
            <a:endParaRPr lang="pt-BR" sz="4800" dirty="0" smtClean="0"/>
          </a:p>
          <a:p>
            <a:endParaRPr lang="pt-BR" sz="4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87" y="976577"/>
            <a:ext cx="8101160" cy="51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MANAUS DISTRITO INDUSTRIAL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06634" y="544529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</a:t>
            </a:r>
            <a:r>
              <a:rPr lang="pt-BR" sz="4800" dirty="0" smtClean="0"/>
              <a:t>NÃO ATENDIDAS</a:t>
            </a:r>
            <a:endParaRPr lang="pt-BR" sz="4800" dirty="0" smtClean="0"/>
          </a:p>
          <a:p>
            <a:endParaRPr lang="pt-BR" sz="4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22" y="1856911"/>
            <a:ext cx="8351093" cy="287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2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183</Words>
  <Application>Microsoft Office PowerPoint</Application>
  <PresentationFormat>Apresentação na tela (4:3)</PresentationFormat>
  <Paragraphs>82</Paragraphs>
  <Slides>12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Joao Luiz Cavalcante Ferreira</cp:lastModifiedBy>
  <cp:revision>253</cp:revision>
  <cp:lastPrinted>2015-06-03T18:27:49Z</cp:lastPrinted>
  <dcterms:created xsi:type="dcterms:W3CDTF">2015-03-03T18:02:17Z</dcterms:created>
  <dcterms:modified xsi:type="dcterms:W3CDTF">2015-12-14T15:49:52Z</dcterms:modified>
</cp:coreProperties>
</file>