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5" r:id="rId11"/>
    <p:sldId id="326" r:id="rId12"/>
    <p:sldId id="327" r:id="rId13"/>
    <p:sldId id="328" r:id="rId14"/>
  </p:sldIdLst>
  <p:sldSz cx="9144000" cy="6858000" type="screen4x3"/>
  <p:notesSz cx="67691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6"/>
            <p14:sldId id="317"/>
            <p14:sldId id="318"/>
            <p14:sldId id="319"/>
            <p14:sldId id="320"/>
            <p14:sldId id="321"/>
            <p14:sldId id="325"/>
            <p14:sldId id="326"/>
            <p14:sldId id="327"/>
            <p14:sldId id="328"/>
          </p14:sldIdLst>
        </p14:section>
        <p14:section name="Seção sem Título" id="{0F9FBE00-C52F-4FF3-B871-9C2A3D46316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8" y="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7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Coari</a:t>
            </a:r>
          </a:p>
          <a:p>
            <a:pPr algn="ctr"/>
            <a:r>
              <a:rPr lang="pt-BR" dirty="0" smtClean="0"/>
              <a:t>Avaliação 2015</a:t>
            </a:r>
          </a:p>
          <a:p>
            <a:pPr algn="ctr"/>
            <a:r>
              <a:rPr lang="pt-BR" dirty="0" smtClean="0"/>
              <a:t>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8640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dirty="0" smtClean="0"/>
          </a:p>
          <a:p>
            <a:pPr algn="l"/>
            <a:endParaRPr lang="pt-BR" sz="2400" dirty="0" smtClean="0"/>
          </a:p>
          <a:p>
            <a:pPr algn="l"/>
            <a:r>
              <a:rPr lang="pt-BR" sz="2400" b="1" i="1" dirty="0" smtClean="0"/>
              <a:t>PONTOS FRACOS( MELHORIAS):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PLANEJAMENTO </a:t>
            </a:r>
            <a:r>
              <a:rPr lang="pt-BR" sz="2400" b="1" i="1" dirty="0" smtClean="0">
                <a:solidFill>
                  <a:srgbClr val="FF0000"/>
                </a:solidFill>
              </a:rPr>
              <a:t>INTEGRADO ENSINO, PESQUISA E EXTENSÃO;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AVALIAÇÃO E CONTROLE DE PRODUTIVIDADE DOS SERVIDORES;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CONSELHO EDUCACIONAL DO CAMPUS;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MERENDA ESCOLAR</a:t>
            </a:r>
            <a:r>
              <a:rPr lang="pt-BR" sz="2400" b="1" dirty="0" smtClean="0">
                <a:solidFill>
                  <a:srgbClr val="FF0000"/>
                </a:solidFill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dirty="0" smtClean="0"/>
          </a:p>
          <a:p>
            <a:pPr algn="l"/>
            <a:endParaRPr lang="pt-BR" sz="2400" dirty="0"/>
          </a:p>
          <a:p>
            <a:pPr algn="l"/>
            <a:endParaRPr lang="pt-BR" sz="2400" dirty="0" smtClean="0"/>
          </a:p>
          <a:p>
            <a:pPr algn="l"/>
            <a:endParaRPr lang="pt-BR" sz="2400" dirty="0"/>
          </a:p>
          <a:p>
            <a:pPr algn="l"/>
            <a:endParaRPr lang="pt-BR" sz="2400" dirty="0" smtClean="0"/>
          </a:p>
          <a:p>
            <a:pPr algn="l"/>
            <a:r>
              <a:rPr lang="pt-BR" sz="2400" b="1" i="1" dirty="0" smtClean="0"/>
              <a:t>AMEAÇAS: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DESCONTINUIDADE DE REPASSE FINANCEIRO;</a:t>
            </a:r>
            <a:endParaRPr lang="pt-BR" sz="2400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CONTINGENCIAMENTO;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rgbClr val="FF0000"/>
                </a:solidFill>
              </a:rPr>
              <a:t>EVASÃO ; Proeja e Subsequente</a:t>
            </a:r>
            <a:r>
              <a:rPr lang="pt-BR" sz="2400" b="1" dirty="0" smtClean="0">
                <a:solidFill>
                  <a:srgbClr val="FF0000"/>
                </a:solidFill>
              </a:rPr>
              <a:t>;</a:t>
            </a:r>
            <a:endParaRPr lang="pt-BR" sz="24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SERVIDORES NÃO COMPROMETIDOS COM O DESENVOLVIMENTO DO IFAM;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QUALIDADE DA MALHA VIÁRIA DO MUNICÍPIO;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LOGÍSTICA; ENTREGA DE MATERIAL COMO EXEMPLO.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dirty="0" smtClean="0"/>
          </a:p>
          <a:p>
            <a:pPr algn="l"/>
            <a:endParaRPr lang="pt-BR" sz="2400" dirty="0"/>
          </a:p>
          <a:p>
            <a:pPr algn="l"/>
            <a:endParaRPr lang="pt-BR" sz="2400" dirty="0" smtClean="0"/>
          </a:p>
          <a:p>
            <a:pPr algn="l"/>
            <a:r>
              <a:rPr lang="pt-BR" sz="2400" b="1" i="1" dirty="0" smtClean="0"/>
              <a:t>OPORTUNIDADES: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PARCERIAS INSTITUCIONAIS:FÓRUM DE GESTORES;</a:t>
            </a:r>
            <a:endParaRPr lang="pt-BR" sz="2400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CRIAÇÃO DO SETOR DE PROJETOS: FOCAR EM EDITAIS;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INSTALAÇÃO DA INCUBADORA;</a:t>
            </a:r>
            <a:endParaRPr lang="pt-BR" sz="24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CONSOLIDAÇÃO DA PARCERIA COM A PETROBRAS;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AÇÕES DE INTEGRAÇÃO DA GESTÃO PELA REITORIA: REITORIA ITINERANTE;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INTERAÇÃO COM OUTROS CAMPI, VISANDO A COLABORAÇÃO MÚTUA.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  <p:pic>
        <p:nvPicPr>
          <p:cNvPr id="1026" name="Picture 2" descr="C:\Users\Hp\Desktop\20151123_100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476672"/>
            <a:ext cx="3600400" cy="202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Hp\Desktop\20150422_195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140968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70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Planejadas e não executadas</a:t>
            </a:r>
            <a:endParaRPr 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Gráfico comparativos de planejadas e não planejadas</a:t>
            </a:r>
            <a:endParaRPr lang="pt-BR" sz="2400" b="1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Gráfico comparativo de situações novas, em andamento e concluída.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COARI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4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35" y="2060848"/>
            <a:ext cx="6645275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7387" y="4293096"/>
            <a:ext cx="14318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SGD dez/2015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COARI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2" y="771873"/>
            <a:ext cx="8548143" cy="53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6332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COARI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0" y="947713"/>
            <a:ext cx="8738741" cy="24092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50" y="3390329"/>
            <a:ext cx="8635130" cy="1119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25" y="4452565"/>
            <a:ext cx="8626555" cy="16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/>
              <a:t>CAMPUS COARI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642937"/>
            <a:ext cx="574357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6622" y="188640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COARI</a:t>
            </a:r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919162"/>
            <a:ext cx="59626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COARI</a:t>
            </a:r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3501008"/>
            <a:ext cx="8323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Esse indicador considera demandas planejadas e não planejadas, também considera situações em andamento e nova como abertas</a:t>
            </a:r>
          </a:p>
          <a:p>
            <a:r>
              <a:rPr lang="pt-BR" sz="1200" dirty="0"/>
              <a:t>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" y="1221477"/>
            <a:ext cx="64103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625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0"/>
            <a:ext cx="7672119" cy="4536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400" dirty="0" smtClean="0"/>
          </a:p>
          <a:p>
            <a:pPr algn="l"/>
            <a:endParaRPr lang="pt-BR" sz="2400" dirty="0"/>
          </a:p>
          <a:p>
            <a:pPr algn="l"/>
            <a:endParaRPr lang="pt-BR" sz="2400" dirty="0" smtClean="0"/>
          </a:p>
          <a:p>
            <a:pPr algn="l"/>
            <a:endParaRPr lang="pt-BR" sz="2400" dirty="0"/>
          </a:p>
          <a:p>
            <a:pPr algn="l"/>
            <a:endParaRPr lang="pt-BR" sz="2400" dirty="0" smtClean="0"/>
          </a:p>
          <a:p>
            <a:pPr algn="l"/>
            <a:r>
              <a:rPr lang="pt-BR" sz="2400" b="1" i="1" dirty="0" smtClean="0"/>
              <a:t>PONTOS FORTES: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PLANEJAMENTO: </a:t>
            </a:r>
            <a:r>
              <a:rPr lang="pt-BR" sz="2400" i="1" dirty="0" smtClean="0">
                <a:solidFill>
                  <a:srgbClr val="FF0000"/>
                </a:solidFill>
              </a:rPr>
              <a:t>01 servidor (</a:t>
            </a:r>
            <a:r>
              <a:rPr lang="pt-BR" sz="2400" i="1" dirty="0" smtClean="0">
                <a:solidFill>
                  <a:srgbClr val="002060"/>
                </a:solidFill>
              </a:rPr>
              <a:t>2016</a:t>
            </a:r>
            <a:r>
              <a:rPr lang="pt-BR" sz="2400" i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MAIS SERVIDORES NOS SETORES;</a:t>
            </a:r>
            <a:r>
              <a:rPr lang="pt-BR" sz="2400" i="1" dirty="0" smtClean="0">
                <a:solidFill>
                  <a:srgbClr val="FF0000"/>
                </a:solidFill>
              </a:rPr>
              <a:t>DAP, CGP, DEPEX, COEX, CHEFIA DE GABINETE, DG.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i="1" dirty="0" smtClean="0">
                <a:solidFill>
                  <a:srgbClr val="FF0000"/>
                </a:solidFill>
              </a:rPr>
              <a:t>TREINAMENTO E CAPACITAÇÃO;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COMUNICAÇÃO INTEGRADA: rádio </a:t>
            </a:r>
            <a:r>
              <a:rPr lang="pt-BR" sz="2400" b="1" dirty="0">
                <a:solidFill>
                  <a:srgbClr val="FF0000"/>
                </a:solidFill>
              </a:rPr>
              <a:t>f</a:t>
            </a:r>
            <a:r>
              <a:rPr lang="pt-BR" sz="2400" b="1" dirty="0" smtClean="0">
                <a:solidFill>
                  <a:srgbClr val="FF0000"/>
                </a:solidFill>
              </a:rPr>
              <a:t>requência, reunião de coordenações;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QUALIFICAÇÃO: 3 doutores, 5 doutorandos, 15 mestres, 5 mestrandos;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PAES;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ROTA ESCOLAR;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b="1" dirty="0" smtClean="0">
                <a:solidFill>
                  <a:srgbClr val="FF0000"/>
                </a:solidFill>
              </a:rPr>
              <a:t>FÓRUM DE GESTORES:IFAM,UFAM,UEA;</a:t>
            </a: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sz="2400" b="1" dirty="0" smtClean="0">
              <a:solidFill>
                <a:srgbClr val="FF0000"/>
              </a:solidFill>
            </a:endParaRPr>
          </a:p>
          <a:p>
            <a:pPr algn="just"/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691680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305</Words>
  <Application>Microsoft Office PowerPoint</Application>
  <PresentationFormat>Apresentação na tela (4:3)</PresentationFormat>
  <Paragraphs>142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240</cp:revision>
  <cp:lastPrinted>2015-12-16T19:06:41Z</cp:lastPrinted>
  <dcterms:created xsi:type="dcterms:W3CDTF">2015-03-03T18:02:17Z</dcterms:created>
  <dcterms:modified xsi:type="dcterms:W3CDTF">2015-12-17T13:12:09Z</dcterms:modified>
</cp:coreProperties>
</file>