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7" r:id="rId3"/>
    <p:sldId id="315" r:id="rId4"/>
    <p:sldId id="318" r:id="rId5"/>
    <p:sldId id="320" r:id="rId6"/>
    <p:sldId id="314" r:id="rId7"/>
    <p:sldId id="323" r:id="rId8"/>
    <p:sldId id="325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8"/>
            <p14:sldId id="320"/>
          </p14:sldIdLst>
        </p14:section>
        <p14:section name="Seção sem Título" id="{0F9FBE00-C52F-4FF3-B871-9C2A3D463162}">
          <p14:sldIdLst>
            <p14:sldId id="314"/>
            <p14:sldId id="323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25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15/12/2015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15/12/2015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Campus Presidente Figueiredo</a:t>
            </a:r>
          </a:p>
          <a:p>
            <a:pPr algn="ctr"/>
            <a:r>
              <a:rPr lang="pt-BR" dirty="0" smtClean="0"/>
              <a:t> Avaliação 2015</a:t>
            </a:r>
          </a:p>
          <a:p>
            <a:pPr algn="ctr"/>
            <a:r>
              <a:rPr lang="pt-BR" dirty="0" smtClean="0"/>
              <a:t>16 e 17 de dezembro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565" y="0"/>
            <a:ext cx="2660909" cy="144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presidente figueiredo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Avaliação:</a:t>
            </a:r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CAMPUS presidente figueiredo</a:t>
            </a:r>
            <a:endParaRPr lang="pt-BR" sz="4800" dirty="0"/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0460" y="5157192"/>
            <a:ext cx="157447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 : SGD 14/12/2015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60" y="1377178"/>
            <a:ext cx="7898082" cy="197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432048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CAMPUS presidente figueiredo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77615" y="365993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CONCLUÍDAS</a:t>
            </a:r>
          </a:p>
          <a:p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60" y="1125066"/>
            <a:ext cx="8364598" cy="416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presidente figueiredo</a:t>
            </a:r>
            <a:endParaRPr lang="pt-BR" sz="4800" dirty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335990" y="493256"/>
            <a:ext cx="8472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800" dirty="0" smtClean="0"/>
          </a:p>
          <a:p>
            <a:r>
              <a:rPr lang="pt-BR" sz="4800" dirty="0" smtClean="0"/>
              <a:t>AÇÕES PLANEJADAS E PARCIALMENTE ATENDIDA</a:t>
            </a:r>
          </a:p>
          <a:p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4" y="1772816"/>
            <a:ext cx="8408243" cy="193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1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8673" y="124369"/>
            <a:ext cx="87600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CAMPUS presidente figueiredo</a:t>
            </a:r>
            <a:endParaRPr lang="pt-BR" sz="1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4952" y="618689"/>
            <a:ext cx="6267450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3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12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6622" y="124369"/>
            <a:ext cx="87765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CAMPUS presidente figueiredo</a:t>
            </a:r>
            <a:endParaRPr lang="pt-BR" sz="1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586446"/>
            <a:ext cx="636270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5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13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24369"/>
            <a:ext cx="87216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CAMPUS presidente figueiredo</a:t>
            </a:r>
            <a:endParaRPr lang="pt-BR" sz="1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1885" y="3573016"/>
            <a:ext cx="77444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Esse indicador considera demandas planejadas e não 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planejadas</a:t>
            </a: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também considera situações em andamento e nova como abertas 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81" y="888476"/>
            <a:ext cx="7733272" cy="199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4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128</Words>
  <Application>Microsoft Office PowerPoint</Application>
  <PresentationFormat>Apresentação na tela (4:3)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281</cp:revision>
  <cp:lastPrinted>2015-06-03T18:27:49Z</cp:lastPrinted>
  <dcterms:created xsi:type="dcterms:W3CDTF">2015-03-03T18:02:17Z</dcterms:created>
  <dcterms:modified xsi:type="dcterms:W3CDTF">2015-12-15T22:07:54Z</dcterms:modified>
</cp:coreProperties>
</file>