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57" r:id="rId3"/>
    <p:sldId id="315" r:id="rId4"/>
    <p:sldId id="318" r:id="rId5"/>
    <p:sldId id="319" r:id="rId6"/>
    <p:sldId id="320" r:id="rId7"/>
    <p:sldId id="326" r:id="rId8"/>
    <p:sldId id="327" r:id="rId9"/>
    <p:sldId id="328" r:id="rId10"/>
    <p:sldId id="314" r:id="rId11"/>
    <p:sldId id="323" r:id="rId12"/>
    <p:sldId id="325" r:id="rId1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257"/>
            <p14:sldId id="315"/>
            <p14:sldId id="318"/>
            <p14:sldId id="319"/>
            <p14:sldId id="320"/>
            <p14:sldId id="326"/>
            <p14:sldId id="327"/>
            <p14:sldId id="328"/>
          </p14:sldIdLst>
        </p14:section>
        <p14:section name="Seção sem Título" id="{0F9FBE00-C52F-4FF3-B871-9C2A3D463162}">
          <p14:sldIdLst>
            <p14:sldId id="314"/>
            <p14:sldId id="323"/>
            <p14:sldId id="3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78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25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959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67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290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006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236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15/12/2015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15/12/2015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15/12/2015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15/12/2015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15/12/2015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052603" y="485758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CAMPUS EIRUNEPÉ</a:t>
            </a:r>
            <a:endParaRPr lang="pt-BR" dirty="0" smtClean="0"/>
          </a:p>
          <a:p>
            <a:pPr algn="ctr"/>
            <a:r>
              <a:rPr lang="pt-BR" dirty="0" smtClean="0"/>
              <a:t> Avaliação 2015</a:t>
            </a:r>
          </a:p>
          <a:p>
            <a:pPr algn="ctr"/>
            <a:r>
              <a:rPr lang="pt-BR" dirty="0" smtClean="0"/>
              <a:t>16 e 17 de dezembro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565" y="0"/>
            <a:ext cx="2660909" cy="144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8673" y="124369"/>
            <a:ext cx="87600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CAMPUS EIRUNEPÉ</a:t>
            </a:r>
            <a:endParaRPr lang="pt-BR" sz="1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6887" y="800100"/>
            <a:ext cx="561022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3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12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96622" y="124369"/>
            <a:ext cx="87765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CAMPUS EIRUNEPÉ</a:t>
            </a:r>
            <a:endParaRPr lang="pt-BR" sz="1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744765"/>
            <a:ext cx="603885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5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13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124369"/>
            <a:ext cx="87216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CAMPUS EIRUNEPÉ</a:t>
            </a:r>
            <a:endParaRPr lang="pt-BR" sz="1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1885" y="3573016"/>
            <a:ext cx="77444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Esse indicador considera demandas planejadas e não </a:t>
            </a: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planejadas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também considera situações em andamento e nova como abertas .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682" y="1102638"/>
            <a:ext cx="7712940" cy="203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04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EIRUNEPÉ</a:t>
            </a:r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644297" y="1268761"/>
            <a:ext cx="7672119" cy="35283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dirty="0" smtClean="0"/>
              <a:t>Agenda Avaliação:</a:t>
            </a:r>
          </a:p>
          <a:p>
            <a:pPr algn="l"/>
            <a:endParaRPr lang="pt-BR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Apresentação das extrações do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não executadas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comparativos de planejadas e não planejadas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 de situações </a:t>
            </a:r>
            <a:r>
              <a:rPr lang="pt-BR" sz="2400" dirty="0" err="1" smtClean="0"/>
              <a:t>nova,em</a:t>
            </a:r>
            <a:r>
              <a:rPr lang="pt-BR" sz="2400" dirty="0" smtClean="0"/>
              <a:t> andamento e concluída</a:t>
            </a: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r>
              <a:rPr lang="pt-BR" sz="4800" dirty="0" smtClean="0"/>
              <a:t>CAMPUS EIRUNEPÉ</a:t>
            </a:r>
            <a:endParaRPr lang="pt-BR" sz="4800" dirty="0"/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20460" y="5157192"/>
            <a:ext cx="157447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Fonte : SGD 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15/12/2015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885" y="1905048"/>
            <a:ext cx="7677753" cy="198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2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432048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r>
              <a:rPr lang="pt-BR" sz="4800" dirty="0" smtClean="0"/>
              <a:t>CAMPUS EIRUNEPÉ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277615" y="365993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PLANEJADAS E CONCLUÍDAS</a:t>
            </a:r>
          </a:p>
          <a:p>
            <a:endParaRPr lang="pt-BR" sz="48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878" y="1412776"/>
            <a:ext cx="8129726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8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r>
              <a:rPr lang="pt-BR" sz="4800" dirty="0" smtClean="0"/>
              <a:t>CAMPUS EIRUNEPÉ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277615" y="365993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PLANEJADAS E </a:t>
            </a:r>
            <a:r>
              <a:rPr lang="pt-BR" sz="4800" dirty="0" smtClean="0"/>
              <a:t>PARCIALMENTE ATENDIDAS</a:t>
            </a:r>
            <a:endParaRPr lang="pt-BR" sz="4800" dirty="0" smtClean="0"/>
          </a:p>
          <a:p>
            <a:endParaRPr lang="pt-BR" sz="48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886" y="2457563"/>
            <a:ext cx="8351634" cy="99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9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EIRUNEPÉ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335990" y="493256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</a:t>
            </a:r>
            <a:r>
              <a:rPr lang="pt-BR" sz="4800" dirty="0" smtClean="0"/>
              <a:t>PLANEJADAS </a:t>
            </a:r>
            <a:r>
              <a:rPr lang="pt-BR" sz="4800" dirty="0" smtClean="0"/>
              <a:t>E </a:t>
            </a:r>
            <a:r>
              <a:rPr lang="pt-BR" sz="4800" dirty="0" smtClean="0"/>
              <a:t>NÃO ATENDIDAS</a:t>
            </a:r>
            <a:endParaRPr lang="pt-BR" sz="4800" dirty="0" smtClean="0"/>
          </a:p>
          <a:p>
            <a:endParaRPr lang="pt-BR" sz="4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517" y="1012616"/>
            <a:ext cx="8345002" cy="5130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1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EIRUNEPÉ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335990" y="493256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</a:t>
            </a:r>
            <a:r>
              <a:rPr lang="pt-BR" sz="4800" dirty="0" smtClean="0"/>
              <a:t>PLANEJADAS </a:t>
            </a:r>
            <a:r>
              <a:rPr lang="pt-BR" sz="4800" dirty="0" smtClean="0"/>
              <a:t>E </a:t>
            </a:r>
            <a:r>
              <a:rPr lang="pt-BR" sz="4800" dirty="0" smtClean="0"/>
              <a:t>NÃO ATENDIDAS</a:t>
            </a:r>
            <a:endParaRPr lang="pt-BR" sz="4800" dirty="0" smtClean="0"/>
          </a:p>
          <a:p>
            <a:endParaRPr lang="pt-BR" sz="48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22" y="1916832"/>
            <a:ext cx="8766402" cy="238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75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EIRUNEPÉ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335990" y="493256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</a:t>
            </a:r>
            <a:r>
              <a:rPr lang="pt-BR" sz="4800" dirty="0" smtClean="0"/>
              <a:t>PLANEJADAS COM SITUAÇÃO NOVA (SEM DESPACHO)</a:t>
            </a:r>
            <a:endParaRPr lang="pt-BR" sz="4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995" y="1267648"/>
            <a:ext cx="8638277" cy="263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412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EIRUNEPÉ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335990" y="493256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</a:t>
            </a:r>
            <a:r>
              <a:rPr lang="pt-BR" sz="4800" dirty="0" smtClean="0"/>
              <a:t>NÃO PLANEJADAS</a:t>
            </a:r>
            <a:endParaRPr lang="pt-BR" sz="48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979" y="2204864"/>
            <a:ext cx="8043440" cy="162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3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</TotalTime>
  <Words>162</Words>
  <Application>Microsoft Office PowerPoint</Application>
  <PresentationFormat>Apresentação na tela (4:3)</PresentationFormat>
  <Paragraphs>82</Paragraphs>
  <Slides>12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Joao Luiz Cavalcante Ferreira</cp:lastModifiedBy>
  <cp:revision>289</cp:revision>
  <cp:lastPrinted>2015-06-03T18:27:49Z</cp:lastPrinted>
  <dcterms:created xsi:type="dcterms:W3CDTF">2015-03-03T18:02:17Z</dcterms:created>
  <dcterms:modified xsi:type="dcterms:W3CDTF">2015-12-15T16:01:47Z</dcterms:modified>
</cp:coreProperties>
</file>