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57" r:id="rId3"/>
    <p:sldId id="315" r:id="rId4"/>
    <p:sldId id="318" r:id="rId5"/>
    <p:sldId id="319" r:id="rId6"/>
    <p:sldId id="320" r:id="rId7"/>
    <p:sldId id="321" r:id="rId8"/>
    <p:sldId id="322" r:id="rId9"/>
    <p:sldId id="270" r:id="rId10"/>
    <p:sldId id="314" r:id="rId11"/>
    <p:sldId id="323" r:id="rId12"/>
    <p:sldId id="325" r:id="rId1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257"/>
            <p14:sldId id="315"/>
            <p14:sldId id="318"/>
            <p14:sldId id="319"/>
            <p14:sldId id="320"/>
            <p14:sldId id="321"/>
            <p14:sldId id="322"/>
          </p14:sldIdLst>
        </p14:section>
        <p14:section name="Seção sem Título" id="{0F9FBE00-C52F-4FF3-B871-9C2A3D463162}">
          <p14:sldIdLst>
            <p14:sldId id="270"/>
            <p14:sldId id="314"/>
            <p14:sldId id="323"/>
            <p14:sldId id="3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14/12/2015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14/12/2015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78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625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959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409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14/12/2015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14/12/2015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14/12/2015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14/12/2015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14/12/2015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14/12/2015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485758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Pró-Reitoria de Pesquisa, Pós-Graduação e Inovação Tecnológica</a:t>
            </a:r>
          </a:p>
          <a:p>
            <a:pPr algn="ctr"/>
            <a:r>
              <a:rPr lang="pt-BR" dirty="0" smtClean="0"/>
              <a:t> Avaliação 2015</a:t>
            </a:r>
          </a:p>
          <a:p>
            <a:pPr algn="ctr"/>
            <a:r>
              <a:rPr lang="pt-BR" dirty="0" smtClean="0"/>
              <a:t>16 e 17 de dezembro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565" y="0"/>
            <a:ext cx="2660909" cy="144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8673" y="124369"/>
            <a:ext cx="87600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PRÓ-REITORIA DE PESQUISA, PÓS-GRADUAÇÃO E INOVAÇÃO TECNOLÓGICA</a:t>
            </a:r>
            <a:endParaRPr lang="pt-BR" sz="1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050" y="828675"/>
            <a:ext cx="60579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39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12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6622" y="124369"/>
            <a:ext cx="87765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PRÓ-REITORIA DE PESQUISA, PÓS-GRADUAÇÃO E INOVAÇÃO TECNOLÓGICA</a:t>
            </a:r>
            <a:endParaRPr lang="pt-BR" sz="1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37" y="866775"/>
            <a:ext cx="5572125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5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13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124369"/>
            <a:ext cx="87216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PRÓ-REITORIA DE PESQUISA, PÓS-GRADUAÇÃO E INOVAÇÃO TECNOLÓGICA</a:t>
            </a:r>
            <a:endParaRPr lang="pt-BR" sz="1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1885" y="3573016"/>
            <a:ext cx="77444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Esse indicador considera demandas planejadas e não 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planejadas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também considera situações em andamento e nova como abertas 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84" y="784224"/>
            <a:ext cx="7986263" cy="204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4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PRÓ-REITORIA DE PESQUISA, PÓS-GRADUAÇÃO E INOVAÇÃO TECNOLÓGICA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1"/>
            <a:ext cx="7672119" cy="35283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/>
              <a:t>Agenda Avaliação:</a:t>
            </a:r>
          </a:p>
          <a:p>
            <a:pPr algn="l"/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Apresentação das extrações do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não executadas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comparativos de planejadas e não planejadas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 de situações </a:t>
            </a:r>
            <a:r>
              <a:rPr lang="pt-BR" sz="2400" dirty="0" err="1" smtClean="0"/>
              <a:t>nova,em</a:t>
            </a:r>
            <a:r>
              <a:rPr lang="pt-BR" sz="2400" dirty="0" smtClean="0"/>
              <a:t> andamento e concluída</a:t>
            </a: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 smtClean="0"/>
              <a:t>PRÓ-REITORIA DE PESQUISA, PÓS-GRADUAÇÃO E INOVAÇÃO TECNOLÓGICA</a:t>
            </a:r>
            <a:endParaRPr lang="pt-BR" sz="4800" dirty="0"/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20460" y="5157192"/>
            <a:ext cx="157447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Fonte : SGD 14/12/2015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12" y="2060848"/>
            <a:ext cx="726757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432048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 smtClean="0"/>
              <a:t>PRÓ-REITORIA DE PESQUISA, PÓS-GRADUAÇÃO E INOVAÇÃO TECNOLÓGICA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7615" y="365993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PLANEJADAS E CONCLUÍDAS</a:t>
            </a:r>
          </a:p>
          <a:p>
            <a:endParaRPr lang="pt-BR" sz="4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55" y="831378"/>
            <a:ext cx="8265690" cy="522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8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 smtClean="0"/>
              <a:t>PRÓ-REITORIA DE PESQUISA, PÓS-GRADUAÇÃO E INOVAÇÃO TECNOLÓGICA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7615" y="365993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PLANEJADAS E CONCLUÍDAS</a:t>
            </a:r>
          </a:p>
          <a:p>
            <a:endParaRPr lang="pt-BR" sz="4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06" y="1406017"/>
            <a:ext cx="8521323" cy="390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9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PRÓ-REITORIA DE PESQUISA, PÓS-GRADUAÇÃO E INOVAÇÃO TECNOLÓGICA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335990" y="493256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PLANEJADAS E PARCIALMENTE ATENDIDA</a:t>
            </a:r>
          </a:p>
          <a:p>
            <a:endParaRPr lang="pt-BR" sz="4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97" y="1988840"/>
            <a:ext cx="8590929" cy="112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1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PRÓ-REITORIA DE PESQUISA, PÓS-GRADUAÇÃO E INOVAÇÃO TECNOLÓGICA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335990" y="515665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PLANEJADAS E NÃO ATENDIDAS</a:t>
            </a:r>
          </a:p>
          <a:p>
            <a:endParaRPr lang="pt-BR" sz="4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53" y="2317678"/>
            <a:ext cx="8489792" cy="118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2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425333"/>
          </a:xfrm>
        </p:spPr>
        <p:txBody>
          <a:bodyPr>
            <a:noAutofit/>
          </a:bodyPr>
          <a:lstStyle/>
          <a:p>
            <a:r>
              <a:rPr lang="pt-BR" sz="1800" dirty="0" smtClean="0"/>
              <a:t>PRÓ-REITORIA DE PESQUISA, PÓS-GRADUAÇÃO E INOVAÇÃO TECNOLÓGICA</a:t>
            </a:r>
            <a:endParaRPr lang="pt-BR" sz="1800" dirty="0"/>
          </a:p>
          <a:p>
            <a:endParaRPr lang="pt-BR" sz="1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335990" y="465806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PLANEJADAS E CANCELADAS</a:t>
            </a:r>
          </a:p>
          <a:p>
            <a:endParaRPr lang="pt-BR" sz="4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389" y="1988840"/>
            <a:ext cx="8125678" cy="139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2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10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1450" y="188640"/>
            <a:ext cx="80936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PRÓ-REITORIA DE PESQUISA, PÓS-GRADUAÇÃO E INOVAÇÃO TECNOLÓGICA</a:t>
            </a:r>
            <a:endParaRPr lang="pt-BR" sz="1200" dirty="0"/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306634" y="544529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NÃO PLANEJADAS </a:t>
            </a:r>
          </a:p>
          <a:p>
            <a:endParaRPr lang="pt-BR" sz="4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49" y="2223943"/>
            <a:ext cx="8775927" cy="134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40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228</Words>
  <Application>Microsoft Office PowerPoint</Application>
  <PresentationFormat>Apresentação na tela (4:3)</PresentationFormat>
  <Paragraphs>78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273</cp:revision>
  <cp:lastPrinted>2015-06-03T18:27:49Z</cp:lastPrinted>
  <dcterms:created xsi:type="dcterms:W3CDTF">2015-03-03T18:02:17Z</dcterms:created>
  <dcterms:modified xsi:type="dcterms:W3CDTF">2015-12-14T16:10:10Z</dcterms:modified>
</cp:coreProperties>
</file>