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2" r:id="rId2"/>
    <p:sldId id="257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90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B70D08-67F2-4FF9-B387-C71E9E391F61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2737EB-2C55-4F4A-8CF6-53586770115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07490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A2F78-0B0A-4A69-A435-43EB034C95F0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38B8-2C47-49AF-94D3-B103AD4EC5C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43970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92035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2023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689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980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38B8-2C47-49AF-94D3-B103AD4EC5CA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35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26092-F19F-4E3C-9395-06A58B215BFF}" type="datetime1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611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CE292-D028-45B9-9B86-C82EAB545032}" type="datetime1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518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3191F-24BF-4C54-ABB2-58CC2D913DC6}" type="datetime1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536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35AD6-06FE-4A08-8B6B-F70D2F04D2C9}" type="datetime1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549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5BA4D-E44D-4952-B3C1-F0BB65D1FACD}" type="datetime1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409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498E-723F-4858-B300-9B2A5A591955}" type="datetime1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32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5B2BB-7CC8-423B-BCD5-0F4AD835012A}" type="datetime1">
              <a:rPr lang="pt-BR" smtClean="0"/>
              <a:t>20/06/2016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309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E11D0-73BE-4EF8-8E21-B38610178451}" type="datetime1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471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5698B-C3D9-4E87-8B2C-C18FD9D29EF6}" type="datetime1">
              <a:rPr lang="pt-BR" smtClean="0"/>
              <a:t>20/06/2016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58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E06B-B7E7-400A-B041-455EDFB9A61C}" type="datetime1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641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5F71D-C0FE-4994-A011-49AEDBBB2904}" type="datetime1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98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0D0DA-C8D1-4E03-974B-C9EB4CA32D2D}" type="datetime1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A79C4-C572-4802-9FC4-41FDA137EAF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79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0" y="0"/>
            <a:ext cx="5511800" cy="6858000"/>
          </a:xfrm>
          <a:custGeom>
            <a:avLst/>
            <a:gdLst>
              <a:gd name="T0" fmla="*/ 13888 w 13888"/>
              <a:gd name="T1" fmla="*/ 0 h 17280"/>
              <a:gd name="T2" fmla="*/ 0 w 13888"/>
              <a:gd name="T3" fmla="*/ 17280 h 17280"/>
              <a:gd name="T4" fmla="*/ 3211 w 13888"/>
              <a:gd name="T5" fmla="*/ 10385 h 17280"/>
              <a:gd name="T6" fmla="*/ 3111 w 13888"/>
              <a:gd name="T7" fmla="*/ 10192 h 17280"/>
              <a:gd name="T8" fmla="*/ 3029 w 13888"/>
              <a:gd name="T9" fmla="*/ 9994 h 17280"/>
              <a:gd name="T10" fmla="*/ 2963 w 13888"/>
              <a:gd name="T11" fmla="*/ 9795 h 17280"/>
              <a:gd name="T12" fmla="*/ 2915 w 13888"/>
              <a:gd name="T13" fmla="*/ 9591 h 17280"/>
              <a:gd name="T14" fmla="*/ 2883 w 13888"/>
              <a:gd name="T15" fmla="*/ 9387 h 17280"/>
              <a:gd name="T16" fmla="*/ 2867 w 13888"/>
              <a:gd name="T17" fmla="*/ 9182 h 17280"/>
              <a:gd name="T18" fmla="*/ 2866 w 13888"/>
              <a:gd name="T19" fmla="*/ 8978 h 17280"/>
              <a:gd name="T20" fmla="*/ 2881 w 13888"/>
              <a:gd name="T21" fmla="*/ 8775 h 17280"/>
              <a:gd name="T22" fmla="*/ 2912 w 13888"/>
              <a:gd name="T23" fmla="*/ 8574 h 17280"/>
              <a:gd name="T24" fmla="*/ 2958 w 13888"/>
              <a:gd name="T25" fmla="*/ 8376 h 17280"/>
              <a:gd name="T26" fmla="*/ 3018 w 13888"/>
              <a:gd name="T27" fmla="*/ 8182 h 17280"/>
              <a:gd name="T28" fmla="*/ 3094 w 13888"/>
              <a:gd name="T29" fmla="*/ 7993 h 17280"/>
              <a:gd name="T30" fmla="*/ 3184 w 13888"/>
              <a:gd name="T31" fmla="*/ 7811 h 17280"/>
              <a:gd name="T32" fmla="*/ 3287 w 13888"/>
              <a:gd name="T33" fmla="*/ 7635 h 17280"/>
              <a:gd name="T34" fmla="*/ 3404 w 13888"/>
              <a:gd name="T35" fmla="*/ 7466 h 17280"/>
              <a:gd name="T36" fmla="*/ 3536 w 13888"/>
              <a:gd name="T37" fmla="*/ 7306 h 17280"/>
              <a:gd name="T38" fmla="*/ 3541 w 13888"/>
              <a:gd name="T39" fmla="*/ 7144 h 17280"/>
              <a:gd name="T40" fmla="*/ 3556 w 13888"/>
              <a:gd name="T41" fmla="*/ 6983 h 17280"/>
              <a:gd name="T42" fmla="*/ 3583 w 13888"/>
              <a:gd name="T43" fmla="*/ 6825 h 17280"/>
              <a:gd name="T44" fmla="*/ 3620 w 13888"/>
              <a:gd name="T45" fmla="*/ 6667 h 17280"/>
              <a:gd name="T46" fmla="*/ 3666 w 13888"/>
              <a:gd name="T47" fmla="*/ 6513 h 17280"/>
              <a:gd name="T48" fmla="*/ 3723 w 13888"/>
              <a:gd name="T49" fmla="*/ 6362 h 17280"/>
              <a:gd name="T50" fmla="*/ 3789 w 13888"/>
              <a:gd name="T51" fmla="*/ 6214 h 17280"/>
              <a:gd name="T52" fmla="*/ 3864 w 13888"/>
              <a:gd name="T53" fmla="*/ 6072 h 17280"/>
              <a:gd name="T54" fmla="*/ 3949 w 13888"/>
              <a:gd name="T55" fmla="*/ 5932 h 17280"/>
              <a:gd name="T56" fmla="*/ 4043 w 13888"/>
              <a:gd name="T57" fmla="*/ 5800 h 17280"/>
              <a:gd name="T58" fmla="*/ 4147 w 13888"/>
              <a:gd name="T59" fmla="*/ 5673 h 17280"/>
              <a:gd name="T60" fmla="*/ 4260 w 13888"/>
              <a:gd name="T61" fmla="*/ 5552 h 17280"/>
              <a:gd name="T62" fmla="*/ 4382 w 13888"/>
              <a:gd name="T63" fmla="*/ 5438 h 17280"/>
              <a:gd name="T64" fmla="*/ 4512 w 13888"/>
              <a:gd name="T65" fmla="*/ 5332 h 17280"/>
              <a:gd name="T66" fmla="*/ 4651 w 13888"/>
              <a:gd name="T67" fmla="*/ 5233 h 17280"/>
              <a:gd name="T68" fmla="*/ 4797 w 13888"/>
              <a:gd name="T69" fmla="*/ 5143 h 172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13888" h="17280">
                <a:moveTo>
                  <a:pt x="4797" y="5143"/>
                </a:moveTo>
                <a:lnTo>
                  <a:pt x="13888" y="0"/>
                </a:lnTo>
                <a:lnTo>
                  <a:pt x="0" y="0"/>
                </a:lnTo>
                <a:lnTo>
                  <a:pt x="0" y="17280"/>
                </a:lnTo>
                <a:lnTo>
                  <a:pt x="7113" y="17280"/>
                </a:lnTo>
                <a:lnTo>
                  <a:pt x="3211" y="10385"/>
                </a:lnTo>
                <a:lnTo>
                  <a:pt x="3159" y="10289"/>
                </a:lnTo>
                <a:lnTo>
                  <a:pt x="3111" y="10192"/>
                </a:lnTo>
                <a:lnTo>
                  <a:pt x="3068" y="10094"/>
                </a:lnTo>
                <a:lnTo>
                  <a:pt x="3029" y="9994"/>
                </a:lnTo>
                <a:lnTo>
                  <a:pt x="2995" y="9895"/>
                </a:lnTo>
                <a:lnTo>
                  <a:pt x="2963" y="9795"/>
                </a:lnTo>
                <a:lnTo>
                  <a:pt x="2937" y="9693"/>
                </a:lnTo>
                <a:lnTo>
                  <a:pt x="2915" y="9591"/>
                </a:lnTo>
                <a:lnTo>
                  <a:pt x="2897" y="9490"/>
                </a:lnTo>
                <a:lnTo>
                  <a:pt x="2883" y="9387"/>
                </a:lnTo>
                <a:lnTo>
                  <a:pt x="2872" y="9285"/>
                </a:lnTo>
                <a:lnTo>
                  <a:pt x="2867" y="9182"/>
                </a:lnTo>
                <a:lnTo>
                  <a:pt x="2865" y="9081"/>
                </a:lnTo>
                <a:lnTo>
                  <a:pt x="2866" y="8978"/>
                </a:lnTo>
                <a:lnTo>
                  <a:pt x="2872" y="8877"/>
                </a:lnTo>
                <a:lnTo>
                  <a:pt x="2881" y="8775"/>
                </a:lnTo>
                <a:lnTo>
                  <a:pt x="2895" y="8675"/>
                </a:lnTo>
                <a:lnTo>
                  <a:pt x="2912" y="8574"/>
                </a:lnTo>
                <a:lnTo>
                  <a:pt x="2933" y="8475"/>
                </a:lnTo>
                <a:lnTo>
                  <a:pt x="2958" y="8376"/>
                </a:lnTo>
                <a:lnTo>
                  <a:pt x="2986" y="8278"/>
                </a:lnTo>
                <a:lnTo>
                  <a:pt x="3018" y="8182"/>
                </a:lnTo>
                <a:lnTo>
                  <a:pt x="3054" y="8087"/>
                </a:lnTo>
                <a:lnTo>
                  <a:pt x="3094" y="7993"/>
                </a:lnTo>
                <a:lnTo>
                  <a:pt x="3137" y="7901"/>
                </a:lnTo>
                <a:lnTo>
                  <a:pt x="3184" y="7811"/>
                </a:lnTo>
                <a:lnTo>
                  <a:pt x="3233" y="7722"/>
                </a:lnTo>
                <a:lnTo>
                  <a:pt x="3287" y="7635"/>
                </a:lnTo>
                <a:lnTo>
                  <a:pt x="3343" y="7549"/>
                </a:lnTo>
                <a:lnTo>
                  <a:pt x="3404" y="7466"/>
                </a:lnTo>
                <a:lnTo>
                  <a:pt x="3468" y="7385"/>
                </a:lnTo>
                <a:lnTo>
                  <a:pt x="3536" y="7306"/>
                </a:lnTo>
                <a:lnTo>
                  <a:pt x="3537" y="7225"/>
                </a:lnTo>
                <a:lnTo>
                  <a:pt x="3541" y="7144"/>
                </a:lnTo>
                <a:lnTo>
                  <a:pt x="3548" y="7064"/>
                </a:lnTo>
                <a:lnTo>
                  <a:pt x="3556" y="6983"/>
                </a:lnTo>
                <a:lnTo>
                  <a:pt x="3568" y="6903"/>
                </a:lnTo>
                <a:lnTo>
                  <a:pt x="3583" y="6825"/>
                </a:lnTo>
                <a:lnTo>
                  <a:pt x="3599" y="6746"/>
                </a:lnTo>
                <a:lnTo>
                  <a:pt x="3620" y="6667"/>
                </a:lnTo>
                <a:lnTo>
                  <a:pt x="3642" y="6590"/>
                </a:lnTo>
                <a:lnTo>
                  <a:pt x="3666" y="6513"/>
                </a:lnTo>
                <a:lnTo>
                  <a:pt x="3693" y="6437"/>
                </a:lnTo>
                <a:lnTo>
                  <a:pt x="3723" y="6362"/>
                </a:lnTo>
                <a:lnTo>
                  <a:pt x="3754" y="6288"/>
                </a:lnTo>
                <a:lnTo>
                  <a:pt x="3789" y="6214"/>
                </a:lnTo>
                <a:lnTo>
                  <a:pt x="3825" y="6142"/>
                </a:lnTo>
                <a:lnTo>
                  <a:pt x="3864" y="6072"/>
                </a:lnTo>
                <a:lnTo>
                  <a:pt x="3905" y="6002"/>
                </a:lnTo>
                <a:lnTo>
                  <a:pt x="3949" y="5932"/>
                </a:lnTo>
                <a:lnTo>
                  <a:pt x="3995" y="5865"/>
                </a:lnTo>
                <a:lnTo>
                  <a:pt x="4043" y="5800"/>
                </a:lnTo>
                <a:lnTo>
                  <a:pt x="4094" y="5736"/>
                </a:lnTo>
                <a:lnTo>
                  <a:pt x="4147" y="5673"/>
                </a:lnTo>
                <a:lnTo>
                  <a:pt x="4202" y="5612"/>
                </a:lnTo>
                <a:lnTo>
                  <a:pt x="4260" y="5552"/>
                </a:lnTo>
                <a:lnTo>
                  <a:pt x="4320" y="5494"/>
                </a:lnTo>
                <a:lnTo>
                  <a:pt x="4382" y="5438"/>
                </a:lnTo>
                <a:lnTo>
                  <a:pt x="4445" y="5384"/>
                </a:lnTo>
                <a:lnTo>
                  <a:pt x="4512" y="5332"/>
                </a:lnTo>
                <a:lnTo>
                  <a:pt x="4580" y="5281"/>
                </a:lnTo>
                <a:lnTo>
                  <a:pt x="4651" y="5233"/>
                </a:lnTo>
                <a:lnTo>
                  <a:pt x="4723" y="5187"/>
                </a:lnTo>
                <a:lnTo>
                  <a:pt x="4797" y="5143"/>
                </a:lnTo>
                <a:close/>
              </a:path>
            </a:pathLst>
          </a:custGeom>
          <a:solidFill>
            <a:srgbClr val="8FC74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>
              <a:solidFill>
                <a:srgbClr val="FF0000"/>
              </a:solidFill>
            </a:endParaRPr>
          </a:p>
        </p:txBody>
      </p:sp>
      <p:sp>
        <p:nvSpPr>
          <p:cNvPr id="12" name="Freeform 9"/>
          <p:cNvSpPr>
            <a:spLocks/>
          </p:cNvSpPr>
          <p:nvPr/>
        </p:nvSpPr>
        <p:spPr bwMode="auto">
          <a:xfrm>
            <a:off x="1403350" y="-4763"/>
            <a:ext cx="4989513" cy="2900363"/>
          </a:xfrm>
          <a:custGeom>
            <a:avLst/>
            <a:gdLst>
              <a:gd name="T0" fmla="*/ 87 w 18858"/>
              <a:gd name="T1" fmla="*/ 10868 h 10962"/>
              <a:gd name="T2" fmla="*/ 138 w 18858"/>
              <a:gd name="T3" fmla="*/ 10815 h 10962"/>
              <a:gd name="T4" fmla="*/ 189 w 18858"/>
              <a:gd name="T5" fmla="*/ 10763 h 10962"/>
              <a:gd name="T6" fmla="*/ 242 w 18858"/>
              <a:gd name="T7" fmla="*/ 10712 h 10962"/>
              <a:gd name="T8" fmla="*/ 296 w 18858"/>
              <a:gd name="T9" fmla="*/ 10663 h 10962"/>
              <a:gd name="T10" fmla="*/ 350 w 18858"/>
              <a:gd name="T11" fmla="*/ 10614 h 10962"/>
              <a:gd name="T12" fmla="*/ 405 w 18858"/>
              <a:gd name="T13" fmla="*/ 10566 h 10962"/>
              <a:gd name="T14" fmla="*/ 463 w 18858"/>
              <a:gd name="T15" fmla="*/ 10519 h 10962"/>
              <a:gd name="T16" fmla="*/ 521 w 18858"/>
              <a:gd name="T17" fmla="*/ 10473 h 10962"/>
              <a:gd name="T18" fmla="*/ 580 w 18858"/>
              <a:gd name="T19" fmla="*/ 10427 h 10962"/>
              <a:gd name="T20" fmla="*/ 639 w 18858"/>
              <a:gd name="T21" fmla="*/ 10382 h 10962"/>
              <a:gd name="T22" fmla="*/ 700 w 18858"/>
              <a:gd name="T23" fmla="*/ 10340 h 10962"/>
              <a:gd name="T24" fmla="*/ 763 w 18858"/>
              <a:gd name="T25" fmla="*/ 10297 h 10962"/>
              <a:gd name="T26" fmla="*/ 825 w 18858"/>
              <a:gd name="T27" fmla="*/ 10256 h 10962"/>
              <a:gd name="T28" fmla="*/ 890 w 18858"/>
              <a:gd name="T29" fmla="*/ 10216 h 10962"/>
              <a:gd name="T30" fmla="*/ 955 w 18858"/>
              <a:gd name="T31" fmla="*/ 10176 h 10962"/>
              <a:gd name="T32" fmla="*/ 1021 w 18858"/>
              <a:gd name="T33" fmla="*/ 10138 h 10962"/>
              <a:gd name="T34" fmla="*/ 18858 w 18858"/>
              <a:gd name="T35" fmla="*/ 0 h 10962"/>
              <a:gd name="T36" fmla="*/ 15525 w 18858"/>
              <a:gd name="T37" fmla="*/ 0 h 10962"/>
              <a:gd name="T38" fmla="*/ 1893 w 18858"/>
              <a:gd name="T39" fmla="*/ 7716 h 10962"/>
              <a:gd name="T40" fmla="*/ 1781 w 18858"/>
              <a:gd name="T41" fmla="*/ 7782 h 10962"/>
              <a:gd name="T42" fmla="*/ 1672 w 18858"/>
              <a:gd name="T43" fmla="*/ 7851 h 10962"/>
              <a:gd name="T44" fmla="*/ 1566 w 18858"/>
              <a:gd name="T45" fmla="*/ 7924 h 10962"/>
              <a:gd name="T46" fmla="*/ 1464 w 18858"/>
              <a:gd name="T47" fmla="*/ 7999 h 10962"/>
              <a:gd name="T48" fmla="*/ 1365 w 18858"/>
              <a:gd name="T49" fmla="*/ 8077 h 10962"/>
              <a:gd name="T50" fmla="*/ 1269 w 18858"/>
              <a:gd name="T51" fmla="*/ 8158 h 10962"/>
              <a:gd name="T52" fmla="*/ 1176 w 18858"/>
              <a:gd name="T53" fmla="*/ 8243 h 10962"/>
              <a:gd name="T54" fmla="*/ 1087 w 18858"/>
              <a:gd name="T55" fmla="*/ 8329 h 10962"/>
              <a:gd name="T56" fmla="*/ 1001 w 18858"/>
              <a:gd name="T57" fmla="*/ 8419 h 10962"/>
              <a:gd name="T58" fmla="*/ 918 w 18858"/>
              <a:gd name="T59" fmla="*/ 8511 h 10962"/>
              <a:gd name="T60" fmla="*/ 838 w 18858"/>
              <a:gd name="T61" fmla="*/ 8605 h 10962"/>
              <a:gd name="T62" fmla="*/ 763 w 18858"/>
              <a:gd name="T63" fmla="*/ 8702 h 10962"/>
              <a:gd name="T64" fmla="*/ 689 w 18858"/>
              <a:gd name="T65" fmla="*/ 8801 h 10962"/>
              <a:gd name="T66" fmla="*/ 621 w 18858"/>
              <a:gd name="T67" fmla="*/ 8901 h 10962"/>
              <a:gd name="T68" fmla="*/ 555 w 18858"/>
              <a:gd name="T69" fmla="*/ 9004 h 10962"/>
              <a:gd name="T70" fmla="*/ 493 w 18858"/>
              <a:gd name="T71" fmla="*/ 9109 h 10962"/>
              <a:gd name="T72" fmla="*/ 435 w 18858"/>
              <a:gd name="T73" fmla="*/ 9216 h 10962"/>
              <a:gd name="T74" fmla="*/ 380 w 18858"/>
              <a:gd name="T75" fmla="*/ 9323 h 10962"/>
              <a:gd name="T76" fmla="*/ 328 w 18858"/>
              <a:gd name="T77" fmla="*/ 9434 h 10962"/>
              <a:gd name="T78" fmla="*/ 281 w 18858"/>
              <a:gd name="T79" fmla="*/ 9545 h 10962"/>
              <a:gd name="T80" fmla="*/ 237 w 18858"/>
              <a:gd name="T81" fmla="*/ 9658 h 10962"/>
              <a:gd name="T82" fmla="*/ 196 w 18858"/>
              <a:gd name="T83" fmla="*/ 9771 h 10962"/>
              <a:gd name="T84" fmla="*/ 159 w 18858"/>
              <a:gd name="T85" fmla="*/ 9887 h 10962"/>
              <a:gd name="T86" fmla="*/ 126 w 18858"/>
              <a:gd name="T87" fmla="*/ 10004 h 10962"/>
              <a:gd name="T88" fmla="*/ 97 w 18858"/>
              <a:gd name="T89" fmla="*/ 10120 h 10962"/>
              <a:gd name="T90" fmla="*/ 72 w 18858"/>
              <a:gd name="T91" fmla="*/ 10239 h 10962"/>
              <a:gd name="T92" fmla="*/ 50 w 18858"/>
              <a:gd name="T93" fmla="*/ 10358 h 10962"/>
              <a:gd name="T94" fmla="*/ 32 w 18858"/>
              <a:gd name="T95" fmla="*/ 10477 h 10962"/>
              <a:gd name="T96" fmla="*/ 18 w 18858"/>
              <a:gd name="T97" fmla="*/ 10598 h 10962"/>
              <a:gd name="T98" fmla="*/ 8 w 18858"/>
              <a:gd name="T99" fmla="*/ 10719 h 10962"/>
              <a:gd name="T100" fmla="*/ 2 w 18858"/>
              <a:gd name="T101" fmla="*/ 10841 h 10962"/>
              <a:gd name="T102" fmla="*/ 0 w 18858"/>
              <a:gd name="T103" fmla="*/ 10962 h 10962"/>
              <a:gd name="T104" fmla="*/ 1 w 18858"/>
              <a:gd name="T105" fmla="*/ 10961 h 10962"/>
              <a:gd name="T106" fmla="*/ 2 w 18858"/>
              <a:gd name="T107" fmla="*/ 10960 h 10962"/>
              <a:gd name="T108" fmla="*/ 12 w 18858"/>
              <a:gd name="T109" fmla="*/ 10949 h 10962"/>
              <a:gd name="T110" fmla="*/ 20 w 18858"/>
              <a:gd name="T111" fmla="*/ 10940 h 10962"/>
              <a:gd name="T112" fmla="*/ 32 w 18858"/>
              <a:gd name="T113" fmla="*/ 10927 h 10962"/>
              <a:gd name="T114" fmla="*/ 42 w 18858"/>
              <a:gd name="T115" fmla="*/ 10915 h 10962"/>
              <a:gd name="T116" fmla="*/ 53 w 18858"/>
              <a:gd name="T117" fmla="*/ 10903 h 10962"/>
              <a:gd name="T118" fmla="*/ 65 w 18858"/>
              <a:gd name="T119" fmla="*/ 10891 h 10962"/>
              <a:gd name="T120" fmla="*/ 75 w 18858"/>
              <a:gd name="T121" fmla="*/ 10879 h 10962"/>
              <a:gd name="T122" fmla="*/ 87 w 18858"/>
              <a:gd name="T123" fmla="*/ 10868 h 10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8858" h="10962">
                <a:moveTo>
                  <a:pt x="87" y="10868"/>
                </a:moveTo>
                <a:lnTo>
                  <a:pt x="138" y="10815"/>
                </a:lnTo>
                <a:lnTo>
                  <a:pt x="189" y="10763"/>
                </a:lnTo>
                <a:lnTo>
                  <a:pt x="242" y="10712"/>
                </a:lnTo>
                <a:lnTo>
                  <a:pt x="296" y="10663"/>
                </a:lnTo>
                <a:lnTo>
                  <a:pt x="350" y="10614"/>
                </a:lnTo>
                <a:lnTo>
                  <a:pt x="405" y="10566"/>
                </a:lnTo>
                <a:lnTo>
                  <a:pt x="463" y="10519"/>
                </a:lnTo>
                <a:lnTo>
                  <a:pt x="521" y="10473"/>
                </a:lnTo>
                <a:lnTo>
                  <a:pt x="580" y="10427"/>
                </a:lnTo>
                <a:lnTo>
                  <a:pt x="639" y="10382"/>
                </a:lnTo>
                <a:lnTo>
                  <a:pt x="700" y="10340"/>
                </a:lnTo>
                <a:lnTo>
                  <a:pt x="763" y="10297"/>
                </a:lnTo>
                <a:lnTo>
                  <a:pt x="825" y="10256"/>
                </a:lnTo>
                <a:lnTo>
                  <a:pt x="890" y="10216"/>
                </a:lnTo>
                <a:lnTo>
                  <a:pt x="955" y="10176"/>
                </a:lnTo>
                <a:lnTo>
                  <a:pt x="1021" y="10138"/>
                </a:lnTo>
                <a:lnTo>
                  <a:pt x="18858" y="0"/>
                </a:lnTo>
                <a:lnTo>
                  <a:pt x="15525" y="0"/>
                </a:lnTo>
                <a:lnTo>
                  <a:pt x="1893" y="7716"/>
                </a:lnTo>
                <a:lnTo>
                  <a:pt x="1781" y="7782"/>
                </a:lnTo>
                <a:lnTo>
                  <a:pt x="1672" y="7851"/>
                </a:lnTo>
                <a:lnTo>
                  <a:pt x="1566" y="7924"/>
                </a:lnTo>
                <a:lnTo>
                  <a:pt x="1464" y="7999"/>
                </a:lnTo>
                <a:lnTo>
                  <a:pt x="1365" y="8077"/>
                </a:lnTo>
                <a:lnTo>
                  <a:pt x="1269" y="8158"/>
                </a:lnTo>
                <a:lnTo>
                  <a:pt x="1176" y="8243"/>
                </a:lnTo>
                <a:lnTo>
                  <a:pt x="1087" y="8329"/>
                </a:lnTo>
                <a:lnTo>
                  <a:pt x="1001" y="8419"/>
                </a:lnTo>
                <a:lnTo>
                  <a:pt x="918" y="8511"/>
                </a:lnTo>
                <a:lnTo>
                  <a:pt x="838" y="8605"/>
                </a:lnTo>
                <a:lnTo>
                  <a:pt x="763" y="8702"/>
                </a:lnTo>
                <a:lnTo>
                  <a:pt x="689" y="8801"/>
                </a:lnTo>
                <a:lnTo>
                  <a:pt x="621" y="8901"/>
                </a:lnTo>
                <a:lnTo>
                  <a:pt x="555" y="9004"/>
                </a:lnTo>
                <a:lnTo>
                  <a:pt x="493" y="9109"/>
                </a:lnTo>
                <a:lnTo>
                  <a:pt x="435" y="9216"/>
                </a:lnTo>
                <a:lnTo>
                  <a:pt x="380" y="9323"/>
                </a:lnTo>
                <a:lnTo>
                  <a:pt x="328" y="9434"/>
                </a:lnTo>
                <a:lnTo>
                  <a:pt x="281" y="9545"/>
                </a:lnTo>
                <a:lnTo>
                  <a:pt x="237" y="9658"/>
                </a:lnTo>
                <a:lnTo>
                  <a:pt x="196" y="9771"/>
                </a:lnTo>
                <a:lnTo>
                  <a:pt x="159" y="9887"/>
                </a:lnTo>
                <a:lnTo>
                  <a:pt x="126" y="10004"/>
                </a:lnTo>
                <a:lnTo>
                  <a:pt x="97" y="10120"/>
                </a:lnTo>
                <a:lnTo>
                  <a:pt x="72" y="10239"/>
                </a:lnTo>
                <a:lnTo>
                  <a:pt x="50" y="10358"/>
                </a:lnTo>
                <a:lnTo>
                  <a:pt x="32" y="10477"/>
                </a:lnTo>
                <a:lnTo>
                  <a:pt x="18" y="10598"/>
                </a:lnTo>
                <a:lnTo>
                  <a:pt x="8" y="10719"/>
                </a:lnTo>
                <a:lnTo>
                  <a:pt x="2" y="10841"/>
                </a:lnTo>
                <a:lnTo>
                  <a:pt x="0" y="10962"/>
                </a:lnTo>
                <a:lnTo>
                  <a:pt x="1" y="10961"/>
                </a:lnTo>
                <a:lnTo>
                  <a:pt x="2" y="10960"/>
                </a:lnTo>
                <a:lnTo>
                  <a:pt x="12" y="10949"/>
                </a:lnTo>
                <a:lnTo>
                  <a:pt x="20" y="10940"/>
                </a:lnTo>
                <a:lnTo>
                  <a:pt x="32" y="10927"/>
                </a:lnTo>
                <a:lnTo>
                  <a:pt x="42" y="10915"/>
                </a:lnTo>
                <a:lnTo>
                  <a:pt x="53" y="10903"/>
                </a:lnTo>
                <a:lnTo>
                  <a:pt x="65" y="10891"/>
                </a:lnTo>
                <a:lnTo>
                  <a:pt x="75" y="10879"/>
                </a:lnTo>
                <a:lnTo>
                  <a:pt x="87" y="10868"/>
                </a:lnTo>
                <a:close/>
              </a:path>
            </a:pathLst>
          </a:custGeom>
          <a:solidFill>
            <a:srgbClr val="73AE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6" name="Freeform 13"/>
          <p:cNvSpPr>
            <a:spLocks noEditPoints="1"/>
          </p:cNvSpPr>
          <p:nvPr/>
        </p:nvSpPr>
        <p:spPr bwMode="auto">
          <a:xfrm>
            <a:off x="1124494" y="2913356"/>
            <a:ext cx="2359025" cy="3956050"/>
          </a:xfrm>
          <a:custGeom>
            <a:avLst/>
            <a:gdLst>
              <a:gd name="T0" fmla="*/ 1174 w 10402"/>
              <a:gd name="T1" fmla="*/ 0 h 17444"/>
              <a:gd name="T2" fmla="*/ 1174 w 10402"/>
              <a:gd name="T3" fmla="*/ 0 h 17444"/>
              <a:gd name="T4" fmla="*/ 10402 w 10402"/>
              <a:gd name="T5" fmla="*/ 17444 h 17444"/>
              <a:gd name="T6" fmla="*/ 1695 w 10402"/>
              <a:gd name="T7" fmla="*/ 2065 h 17444"/>
              <a:gd name="T8" fmla="*/ 1613 w 10402"/>
              <a:gd name="T9" fmla="*/ 1906 h 17444"/>
              <a:gd name="T10" fmla="*/ 1538 w 10402"/>
              <a:gd name="T11" fmla="*/ 1744 h 17444"/>
              <a:gd name="T12" fmla="*/ 1472 w 10402"/>
              <a:gd name="T13" fmla="*/ 1582 h 17444"/>
              <a:gd name="T14" fmla="*/ 1411 w 10402"/>
              <a:gd name="T15" fmla="*/ 1418 h 17444"/>
              <a:gd name="T16" fmla="*/ 1357 w 10402"/>
              <a:gd name="T17" fmla="*/ 1253 h 17444"/>
              <a:gd name="T18" fmla="*/ 1311 w 10402"/>
              <a:gd name="T19" fmla="*/ 1086 h 17444"/>
              <a:gd name="T20" fmla="*/ 1271 w 10402"/>
              <a:gd name="T21" fmla="*/ 919 h 17444"/>
              <a:gd name="T22" fmla="*/ 1252 w 10402"/>
              <a:gd name="T23" fmla="*/ 826 h 17444"/>
              <a:gd name="T24" fmla="*/ 1249 w 10402"/>
              <a:gd name="T25" fmla="*/ 809 h 17444"/>
              <a:gd name="T26" fmla="*/ 1244 w 10402"/>
              <a:gd name="T27" fmla="*/ 784 h 17444"/>
              <a:gd name="T28" fmla="*/ 1238 w 10402"/>
              <a:gd name="T29" fmla="*/ 750 h 17444"/>
              <a:gd name="T30" fmla="*/ 1234 w 10402"/>
              <a:gd name="T31" fmla="*/ 723 h 17444"/>
              <a:gd name="T32" fmla="*/ 1231 w 10402"/>
              <a:gd name="T33" fmla="*/ 703 h 17444"/>
              <a:gd name="T34" fmla="*/ 1226 w 10402"/>
              <a:gd name="T35" fmla="*/ 677 h 17444"/>
              <a:gd name="T36" fmla="*/ 1221 w 10402"/>
              <a:gd name="T37" fmla="*/ 645 h 17444"/>
              <a:gd name="T38" fmla="*/ 1217 w 10402"/>
              <a:gd name="T39" fmla="*/ 619 h 17444"/>
              <a:gd name="T40" fmla="*/ 1214 w 10402"/>
              <a:gd name="T41" fmla="*/ 597 h 17444"/>
              <a:gd name="T42" fmla="*/ 1209 w 10402"/>
              <a:gd name="T43" fmla="*/ 553 h 17444"/>
              <a:gd name="T44" fmla="*/ 1200 w 10402"/>
              <a:gd name="T45" fmla="*/ 486 h 17444"/>
              <a:gd name="T46" fmla="*/ 1193 w 10402"/>
              <a:gd name="T47" fmla="*/ 419 h 17444"/>
              <a:gd name="T48" fmla="*/ 1188 w 10402"/>
              <a:gd name="T49" fmla="*/ 351 h 17444"/>
              <a:gd name="T50" fmla="*/ 1184 w 10402"/>
              <a:gd name="T51" fmla="*/ 304 h 17444"/>
              <a:gd name="T52" fmla="*/ 1183 w 10402"/>
              <a:gd name="T53" fmla="*/ 279 h 17444"/>
              <a:gd name="T54" fmla="*/ 1181 w 10402"/>
              <a:gd name="T55" fmla="*/ 253 h 17444"/>
              <a:gd name="T56" fmla="*/ 1179 w 10402"/>
              <a:gd name="T57" fmla="*/ 227 h 17444"/>
              <a:gd name="T58" fmla="*/ 1178 w 10402"/>
              <a:gd name="T59" fmla="*/ 201 h 17444"/>
              <a:gd name="T60" fmla="*/ 1177 w 10402"/>
              <a:gd name="T61" fmla="*/ 174 h 17444"/>
              <a:gd name="T62" fmla="*/ 1176 w 10402"/>
              <a:gd name="T63" fmla="*/ 147 h 17444"/>
              <a:gd name="T64" fmla="*/ 1175 w 10402"/>
              <a:gd name="T65" fmla="*/ 120 h 17444"/>
              <a:gd name="T66" fmla="*/ 1175 w 10402"/>
              <a:gd name="T67" fmla="*/ 94 h 17444"/>
              <a:gd name="T68" fmla="*/ 1174 w 10402"/>
              <a:gd name="T69" fmla="*/ 67 h 17444"/>
              <a:gd name="T70" fmla="*/ 1174 w 10402"/>
              <a:gd name="T71" fmla="*/ 39 h 17444"/>
              <a:gd name="T72" fmla="*/ 1174 w 10402"/>
              <a:gd name="T73" fmla="*/ 14 h 17444"/>
              <a:gd name="T74" fmla="*/ 1174 w 10402"/>
              <a:gd name="T75" fmla="*/ 0 h 17444"/>
              <a:gd name="T76" fmla="*/ 1174 w 10402"/>
              <a:gd name="T77" fmla="*/ 0 h 17444"/>
              <a:gd name="T78" fmla="*/ 945 w 10402"/>
              <a:gd name="T79" fmla="*/ 279 h 17444"/>
              <a:gd name="T80" fmla="*/ 739 w 10402"/>
              <a:gd name="T81" fmla="*/ 575 h 17444"/>
              <a:gd name="T82" fmla="*/ 557 w 10402"/>
              <a:gd name="T83" fmla="*/ 882 h 17444"/>
              <a:gd name="T84" fmla="*/ 401 w 10402"/>
              <a:gd name="T85" fmla="*/ 1203 h 17444"/>
              <a:gd name="T86" fmla="*/ 269 w 10402"/>
              <a:gd name="T87" fmla="*/ 1532 h 17444"/>
              <a:gd name="T88" fmla="*/ 164 w 10402"/>
              <a:gd name="T89" fmla="*/ 1871 h 17444"/>
              <a:gd name="T90" fmla="*/ 84 w 10402"/>
              <a:gd name="T91" fmla="*/ 2218 h 17444"/>
              <a:gd name="T92" fmla="*/ 29 w 10402"/>
              <a:gd name="T93" fmla="*/ 2569 h 17444"/>
              <a:gd name="T94" fmla="*/ 3 w 10402"/>
              <a:gd name="T95" fmla="*/ 2924 h 17444"/>
              <a:gd name="T96" fmla="*/ 3 w 10402"/>
              <a:gd name="T97" fmla="*/ 3282 h 17444"/>
              <a:gd name="T98" fmla="*/ 32 w 10402"/>
              <a:gd name="T99" fmla="*/ 3639 h 17444"/>
              <a:gd name="T100" fmla="*/ 88 w 10402"/>
              <a:gd name="T101" fmla="*/ 3997 h 17444"/>
              <a:gd name="T102" fmla="*/ 173 w 10402"/>
              <a:gd name="T103" fmla="*/ 4351 h 17444"/>
              <a:gd name="T104" fmla="*/ 288 w 10402"/>
              <a:gd name="T105" fmla="*/ 4702 h 17444"/>
              <a:gd name="T106" fmla="*/ 431 w 10402"/>
              <a:gd name="T107" fmla="*/ 5047 h 17444"/>
              <a:gd name="T108" fmla="*/ 604 w 10402"/>
              <a:gd name="T109" fmla="*/ 5384 h 17444"/>
              <a:gd name="T110" fmla="*/ 10402 w 10402"/>
              <a:gd name="T111" fmla="*/ 17444 h 17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0402" h="17444">
                <a:moveTo>
                  <a:pt x="1174" y="1"/>
                </a:move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174" y="1"/>
                </a:lnTo>
                <a:close/>
                <a:moveTo>
                  <a:pt x="10402" y="17444"/>
                </a:moveTo>
                <a:lnTo>
                  <a:pt x="1739" y="2143"/>
                </a:lnTo>
                <a:lnTo>
                  <a:pt x="1695" y="2065"/>
                </a:lnTo>
                <a:lnTo>
                  <a:pt x="1653" y="1985"/>
                </a:lnTo>
                <a:lnTo>
                  <a:pt x="1613" y="1906"/>
                </a:lnTo>
                <a:lnTo>
                  <a:pt x="1575" y="1826"/>
                </a:lnTo>
                <a:lnTo>
                  <a:pt x="1538" y="1744"/>
                </a:lnTo>
                <a:lnTo>
                  <a:pt x="1504" y="1664"/>
                </a:lnTo>
                <a:lnTo>
                  <a:pt x="1472" y="1582"/>
                </a:lnTo>
                <a:lnTo>
                  <a:pt x="1440" y="1500"/>
                </a:lnTo>
                <a:lnTo>
                  <a:pt x="1411" y="1418"/>
                </a:lnTo>
                <a:lnTo>
                  <a:pt x="1383" y="1336"/>
                </a:lnTo>
                <a:lnTo>
                  <a:pt x="1357" y="1253"/>
                </a:lnTo>
                <a:lnTo>
                  <a:pt x="1333" y="1170"/>
                </a:lnTo>
                <a:lnTo>
                  <a:pt x="1311" y="1086"/>
                </a:lnTo>
                <a:lnTo>
                  <a:pt x="1291" y="1003"/>
                </a:lnTo>
                <a:lnTo>
                  <a:pt x="1271" y="919"/>
                </a:lnTo>
                <a:lnTo>
                  <a:pt x="1253" y="835"/>
                </a:lnTo>
                <a:lnTo>
                  <a:pt x="1252" y="826"/>
                </a:lnTo>
                <a:lnTo>
                  <a:pt x="1250" y="818"/>
                </a:lnTo>
                <a:lnTo>
                  <a:pt x="1249" y="809"/>
                </a:lnTo>
                <a:lnTo>
                  <a:pt x="1247" y="800"/>
                </a:lnTo>
                <a:lnTo>
                  <a:pt x="1244" y="784"/>
                </a:lnTo>
                <a:lnTo>
                  <a:pt x="1241" y="766"/>
                </a:lnTo>
                <a:lnTo>
                  <a:pt x="1238" y="750"/>
                </a:lnTo>
                <a:lnTo>
                  <a:pt x="1235" y="733"/>
                </a:lnTo>
                <a:lnTo>
                  <a:pt x="1234" y="723"/>
                </a:lnTo>
                <a:lnTo>
                  <a:pt x="1232" y="713"/>
                </a:lnTo>
                <a:lnTo>
                  <a:pt x="1231" y="703"/>
                </a:lnTo>
                <a:lnTo>
                  <a:pt x="1228" y="693"/>
                </a:lnTo>
                <a:lnTo>
                  <a:pt x="1226" y="677"/>
                </a:lnTo>
                <a:lnTo>
                  <a:pt x="1224" y="661"/>
                </a:lnTo>
                <a:lnTo>
                  <a:pt x="1221" y="645"/>
                </a:lnTo>
                <a:lnTo>
                  <a:pt x="1219" y="629"/>
                </a:lnTo>
                <a:lnTo>
                  <a:pt x="1217" y="619"/>
                </a:lnTo>
                <a:lnTo>
                  <a:pt x="1216" y="608"/>
                </a:lnTo>
                <a:lnTo>
                  <a:pt x="1214" y="597"/>
                </a:lnTo>
                <a:lnTo>
                  <a:pt x="1213" y="587"/>
                </a:lnTo>
                <a:lnTo>
                  <a:pt x="1209" y="553"/>
                </a:lnTo>
                <a:lnTo>
                  <a:pt x="1204" y="519"/>
                </a:lnTo>
                <a:lnTo>
                  <a:pt x="1200" y="486"/>
                </a:lnTo>
                <a:lnTo>
                  <a:pt x="1197" y="452"/>
                </a:lnTo>
                <a:lnTo>
                  <a:pt x="1193" y="419"/>
                </a:lnTo>
                <a:lnTo>
                  <a:pt x="1190" y="385"/>
                </a:lnTo>
                <a:lnTo>
                  <a:pt x="1188" y="351"/>
                </a:lnTo>
                <a:lnTo>
                  <a:pt x="1185" y="317"/>
                </a:lnTo>
                <a:lnTo>
                  <a:pt x="1184" y="304"/>
                </a:lnTo>
                <a:lnTo>
                  <a:pt x="1184" y="292"/>
                </a:lnTo>
                <a:lnTo>
                  <a:pt x="1183" y="279"/>
                </a:lnTo>
                <a:lnTo>
                  <a:pt x="1181" y="266"/>
                </a:lnTo>
                <a:lnTo>
                  <a:pt x="1181" y="253"/>
                </a:lnTo>
                <a:lnTo>
                  <a:pt x="1180" y="240"/>
                </a:lnTo>
                <a:lnTo>
                  <a:pt x="1179" y="227"/>
                </a:lnTo>
                <a:lnTo>
                  <a:pt x="1179" y="214"/>
                </a:lnTo>
                <a:lnTo>
                  <a:pt x="1178" y="201"/>
                </a:lnTo>
                <a:lnTo>
                  <a:pt x="1178" y="188"/>
                </a:lnTo>
                <a:lnTo>
                  <a:pt x="1177" y="174"/>
                </a:lnTo>
                <a:lnTo>
                  <a:pt x="1177" y="160"/>
                </a:lnTo>
                <a:lnTo>
                  <a:pt x="1176" y="147"/>
                </a:lnTo>
                <a:lnTo>
                  <a:pt x="1176" y="134"/>
                </a:lnTo>
                <a:lnTo>
                  <a:pt x="1175" y="120"/>
                </a:lnTo>
                <a:lnTo>
                  <a:pt x="1175" y="107"/>
                </a:lnTo>
                <a:lnTo>
                  <a:pt x="1175" y="94"/>
                </a:lnTo>
                <a:lnTo>
                  <a:pt x="1175" y="80"/>
                </a:lnTo>
                <a:lnTo>
                  <a:pt x="1174" y="67"/>
                </a:lnTo>
                <a:lnTo>
                  <a:pt x="1174" y="52"/>
                </a:lnTo>
                <a:lnTo>
                  <a:pt x="1174" y="39"/>
                </a:lnTo>
                <a:lnTo>
                  <a:pt x="1174" y="26"/>
                </a:lnTo>
                <a:lnTo>
                  <a:pt x="1174" y="14"/>
                </a:lnTo>
                <a:lnTo>
                  <a:pt x="1174" y="1"/>
                </a:lnTo>
                <a:lnTo>
                  <a:pt x="1174" y="0"/>
                </a:lnTo>
                <a:lnTo>
                  <a:pt x="1174" y="0"/>
                </a:lnTo>
                <a:lnTo>
                  <a:pt x="1174" y="0"/>
                </a:lnTo>
                <a:lnTo>
                  <a:pt x="1056" y="137"/>
                </a:lnTo>
                <a:lnTo>
                  <a:pt x="945" y="279"/>
                </a:lnTo>
                <a:lnTo>
                  <a:pt x="839" y="425"/>
                </a:lnTo>
                <a:lnTo>
                  <a:pt x="739" y="575"/>
                </a:lnTo>
                <a:lnTo>
                  <a:pt x="646" y="726"/>
                </a:lnTo>
                <a:lnTo>
                  <a:pt x="557" y="882"/>
                </a:lnTo>
                <a:lnTo>
                  <a:pt x="477" y="1041"/>
                </a:lnTo>
                <a:lnTo>
                  <a:pt x="401" y="1203"/>
                </a:lnTo>
                <a:lnTo>
                  <a:pt x="333" y="1366"/>
                </a:lnTo>
                <a:lnTo>
                  <a:pt x="269" y="1532"/>
                </a:lnTo>
                <a:lnTo>
                  <a:pt x="214" y="1701"/>
                </a:lnTo>
                <a:lnTo>
                  <a:pt x="164" y="1871"/>
                </a:lnTo>
                <a:lnTo>
                  <a:pt x="120" y="2043"/>
                </a:lnTo>
                <a:lnTo>
                  <a:pt x="84" y="2218"/>
                </a:lnTo>
                <a:lnTo>
                  <a:pt x="53" y="2392"/>
                </a:lnTo>
                <a:lnTo>
                  <a:pt x="29" y="2569"/>
                </a:lnTo>
                <a:lnTo>
                  <a:pt x="13" y="2745"/>
                </a:lnTo>
                <a:lnTo>
                  <a:pt x="3" y="2924"/>
                </a:lnTo>
                <a:lnTo>
                  <a:pt x="0" y="3103"/>
                </a:lnTo>
                <a:lnTo>
                  <a:pt x="3" y="3282"/>
                </a:lnTo>
                <a:lnTo>
                  <a:pt x="14" y="3460"/>
                </a:lnTo>
                <a:lnTo>
                  <a:pt x="32" y="3639"/>
                </a:lnTo>
                <a:lnTo>
                  <a:pt x="57" y="3818"/>
                </a:lnTo>
                <a:lnTo>
                  <a:pt x="88" y="3997"/>
                </a:lnTo>
                <a:lnTo>
                  <a:pt x="128" y="4175"/>
                </a:lnTo>
                <a:lnTo>
                  <a:pt x="173" y="4351"/>
                </a:lnTo>
                <a:lnTo>
                  <a:pt x="227" y="4527"/>
                </a:lnTo>
                <a:lnTo>
                  <a:pt x="288" y="4702"/>
                </a:lnTo>
                <a:lnTo>
                  <a:pt x="356" y="4876"/>
                </a:lnTo>
                <a:lnTo>
                  <a:pt x="431" y="5047"/>
                </a:lnTo>
                <a:lnTo>
                  <a:pt x="514" y="5217"/>
                </a:lnTo>
                <a:lnTo>
                  <a:pt x="604" y="5384"/>
                </a:lnTo>
                <a:lnTo>
                  <a:pt x="7434" y="17444"/>
                </a:lnTo>
                <a:lnTo>
                  <a:pt x="10402" y="17444"/>
                </a:lnTo>
                <a:close/>
              </a:path>
            </a:pathLst>
          </a:custGeom>
          <a:solidFill>
            <a:srgbClr val="59904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23" name="Imagem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976" y="3573016"/>
            <a:ext cx="3592678" cy="1157630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3203848" y="5229200"/>
            <a:ext cx="58326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36º COLDI – AVALIAÇÃO DA GESTÃO – 1º SEMESTRE 2016</a:t>
            </a:r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IDENTIFICAÇÃO DA UNIDADE</a:t>
            </a:r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(PRÓ-REITORIAS E DIRETORIAS GERAIS)</a:t>
            </a:r>
            <a:endParaRPr lang="pt-B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26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543" y="332657"/>
            <a:ext cx="1959728" cy="2448272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3945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(TAM);</a:t>
            </a: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das tratativas de fragilidades encontradas na Avaliação de 2015 (Pontos fracos e ameaças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da Situação das Demandas do PDA2016 por situação (Em andamento, Concluídas, Atendida, Parcialmente atendida Não atendida, Rejeitada e Canceladas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9739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2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do acompanhamento das Metas do Termo de Acordos e Metas (TAM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);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https://intranet.ufpr.br/sigea/img/acordo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48" y="689970"/>
            <a:ext cx="1896145" cy="1087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57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1409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Avaliação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das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tratativas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fragilidades encontradas na Avaliação de 2015 (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Pontos fracos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 </a:t>
            </a:r>
            <a:r>
              <a:rPr lang="pt-B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ameaças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>
              <a:lnSpc>
                <a:spcPct val="107000"/>
              </a:lnSpc>
              <a:spcAft>
                <a:spcPts val="0"/>
              </a:spcAft>
            </a:pP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434" y="338129"/>
            <a:ext cx="1543254" cy="185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4304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707461"/>
            <a:ext cx="6030416" cy="727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 Indicadores referentes ao 1º Semestre de </a:t>
            </a: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2016</a:t>
            </a:r>
            <a:endParaRPr lang="pt-BR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2578" y="1"/>
            <a:ext cx="1371725" cy="2415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634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/>
        </p:nvSpPr>
        <p:spPr bwMode="auto">
          <a:xfrm>
            <a:off x="1588" y="6276975"/>
            <a:ext cx="9140825" cy="581025"/>
          </a:xfrm>
          <a:custGeom>
            <a:avLst/>
            <a:gdLst>
              <a:gd name="T0" fmla="*/ 15987 w 17274"/>
              <a:gd name="T1" fmla="*/ 0 h 1098"/>
              <a:gd name="T2" fmla="*/ 16010 w 17274"/>
              <a:gd name="T3" fmla="*/ 4 h 1098"/>
              <a:gd name="T4" fmla="*/ 16042 w 17274"/>
              <a:gd name="T5" fmla="*/ 13 h 1098"/>
              <a:gd name="T6" fmla="*/ 16071 w 17274"/>
              <a:gd name="T7" fmla="*/ 27 h 1098"/>
              <a:gd name="T8" fmla="*/ 16084 w 17274"/>
              <a:gd name="T9" fmla="*/ 35 h 1098"/>
              <a:gd name="T10" fmla="*/ 16112 w 17274"/>
              <a:gd name="T11" fmla="*/ 56 h 1098"/>
              <a:gd name="T12" fmla="*/ 16124 w 17274"/>
              <a:gd name="T13" fmla="*/ 68 h 1098"/>
              <a:gd name="T14" fmla="*/ 16127 w 17274"/>
              <a:gd name="T15" fmla="*/ 72 h 1098"/>
              <a:gd name="T16" fmla="*/ 16133 w 17274"/>
              <a:gd name="T17" fmla="*/ 79 h 1098"/>
              <a:gd name="T18" fmla="*/ 16137 w 17274"/>
              <a:gd name="T19" fmla="*/ 83 h 1098"/>
              <a:gd name="T20" fmla="*/ 16141 w 17274"/>
              <a:gd name="T21" fmla="*/ 91 h 1098"/>
              <a:gd name="T22" fmla="*/ 16146 w 17274"/>
              <a:gd name="T23" fmla="*/ 96 h 1098"/>
              <a:gd name="T24" fmla="*/ 16150 w 17274"/>
              <a:gd name="T25" fmla="*/ 104 h 1098"/>
              <a:gd name="T26" fmla="*/ 16153 w 17274"/>
              <a:gd name="T27" fmla="*/ 109 h 1098"/>
              <a:gd name="T28" fmla="*/ 16158 w 17274"/>
              <a:gd name="T29" fmla="*/ 117 h 1098"/>
              <a:gd name="T30" fmla="*/ 16161 w 17274"/>
              <a:gd name="T31" fmla="*/ 123 h 1098"/>
              <a:gd name="T32" fmla="*/ 16163 w 17274"/>
              <a:gd name="T33" fmla="*/ 128 h 1098"/>
              <a:gd name="T34" fmla="*/ 16164 w 17274"/>
              <a:gd name="T35" fmla="*/ 132 h 1098"/>
              <a:gd name="T36" fmla="*/ 16167 w 17274"/>
              <a:gd name="T37" fmla="*/ 138 h 1098"/>
              <a:gd name="T38" fmla="*/ 16168 w 17274"/>
              <a:gd name="T39" fmla="*/ 144 h 1098"/>
              <a:gd name="T40" fmla="*/ 16171 w 17274"/>
              <a:gd name="T41" fmla="*/ 150 h 1098"/>
              <a:gd name="T42" fmla="*/ 16174 w 17274"/>
              <a:gd name="T43" fmla="*/ 158 h 1098"/>
              <a:gd name="T44" fmla="*/ 16175 w 17274"/>
              <a:gd name="T45" fmla="*/ 165 h 1098"/>
              <a:gd name="T46" fmla="*/ 16177 w 17274"/>
              <a:gd name="T47" fmla="*/ 174 h 1098"/>
              <a:gd name="T48" fmla="*/ 16178 w 17274"/>
              <a:gd name="T49" fmla="*/ 180 h 1098"/>
              <a:gd name="T50" fmla="*/ 16179 w 17274"/>
              <a:gd name="T51" fmla="*/ 189 h 1098"/>
              <a:gd name="T52" fmla="*/ 16188 w 17274"/>
              <a:gd name="T53" fmla="*/ 151 h 1098"/>
              <a:gd name="T54" fmla="*/ 16213 w 17274"/>
              <a:gd name="T55" fmla="*/ 98 h 1098"/>
              <a:gd name="T56" fmla="*/ 16249 w 17274"/>
              <a:gd name="T57" fmla="*/ 55 h 1098"/>
              <a:gd name="T58" fmla="*/ 16295 w 17274"/>
              <a:gd name="T59" fmla="*/ 23 h 1098"/>
              <a:gd name="T60" fmla="*/ 16349 w 17274"/>
              <a:gd name="T61" fmla="*/ 4 h 1098"/>
              <a:gd name="T62" fmla="*/ 17062 w 17274"/>
              <a:gd name="T63" fmla="*/ 0 h 1098"/>
              <a:gd name="T64" fmla="*/ 17095 w 17274"/>
              <a:gd name="T65" fmla="*/ 2 h 1098"/>
              <a:gd name="T66" fmla="*/ 17144 w 17274"/>
              <a:gd name="T67" fmla="*/ 16 h 1098"/>
              <a:gd name="T68" fmla="*/ 17196 w 17274"/>
              <a:gd name="T69" fmla="*/ 49 h 1098"/>
              <a:gd name="T70" fmla="*/ 17237 w 17274"/>
              <a:gd name="T71" fmla="*/ 94 h 1098"/>
              <a:gd name="T72" fmla="*/ 17264 w 17274"/>
              <a:gd name="T73" fmla="*/ 149 h 1098"/>
              <a:gd name="T74" fmla="*/ 17273 w 17274"/>
              <a:gd name="T75" fmla="*/ 190 h 1098"/>
              <a:gd name="T76" fmla="*/ 17274 w 17274"/>
              <a:gd name="T77" fmla="*/ 1098 h 1098"/>
              <a:gd name="T78" fmla="*/ 14035 w 17274"/>
              <a:gd name="T79" fmla="*/ 1098 h 1098"/>
              <a:gd name="T80" fmla="*/ 10796 w 17274"/>
              <a:gd name="T81" fmla="*/ 1098 h 1098"/>
              <a:gd name="T82" fmla="*/ 7557 w 17274"/>
              <a:gd name="T83" fmla="*/ 1098 h 1098"/>
              <a:gd name="T84" fmla="*/ 4319 w 17274"/>
              <a:gd name="T85" fmla="*/ 1098 h 1098"/>
              <a:gd name="T86" fmla="*/ 1080 w 17274"/>
              <a:gd name="T87" fmla="*/ 1098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7274" h="1098">
                <a:moveTo>
                  <a:pt x="0" y="0"/>
                </a:moveTo>
                <a:lnTo>
                  <a:pt x="15969" y="0"/>
                </a:lnTo>
                <a:lnTo>
                  <a:pt x="15987" y="0"/>
                </a:lnTo>
                <a:lnTo>
                  <a:pt x="15987" y="1"/>
                </a:lnTo>
                <a:lnTo>
                  <a:pt x="15999" y="2"/>
                </a:lnTo>
                <a:lnTo>
                  <a:pt x="16010" y="4"/>
                </a:lnTo>
                <a:lnTo>
                  <a:pt x="16021" y="6"/>
                </a:lnTo>
                <a:lnTo>
                  <a:pt x="16031" y="10"/>
                </a:lnTo>
                <a:lnTo>
                  <a:pt x="16042" y="13"/>
                </a:lnTo>
                <a:lnTo>
                  <a:pt x="16052" y="17"/>
                </a:lnTo>
                <a:lnTo>
                  <a:pt x="16062" y="22"/>
                </a:lnTo>
                <a:lnTo>
                  <a:pt x="16071" y="27"/>
                </a:lnTo>
                <a:lnTo>
                  <a:pt x="16078" y="30"/>
                </a:lnTo>
                <a:lnTo>
                  <a:pt x="16084" y="35"/>
                </a:lnTo>
                <a:lnTo>
                  <a:pt x="16084" y="35"/>
                </a:lnTo>
                <a:lnTo>
                  <a:pt x="16094" y="41"/>
                </a:lnTo>
                <a:lnTo>
                  <a:pt x="16104" y="49"/>
                </a:lnTo>
                <a:lnTo>
                  <a:pt x="16112" y="56"/>
                </a:lnTo>
                <a:lnTo>
                  <a:pt x="16121" y="65"/>
                </a:lnTo>
                <a:lnTo>
                  <a:pt x="16121" y="65"/>
                </a:lnTo>
                <a:lnTo>
                  <a:pt x="16124" y="68"/>
                </a:lnTo>
                <a:lnTo>
                  <a:pt x="16124" y="69"/>
                </a:lnTo>
                <a:lnTo>
                  <a:pt x="16127" y="71"/>
                </a:lnTo>
                <a:lnTo>
                  <a:pt x="16127" y="72"/>
                </a:lnTo>
                <a:lnTo>
                  <a:pt x="16130" y="76"/>
                </a:lnTo>
                <a:lnTo>
                  <a:pt x="16131" y="77"/>
                </a:lnTo>
                <a:lnTo>
                  <a:pt x="16133" y="79"/>
                </a:lnTo>
                <a:lnTo>
                  <a:pt x="16134" y="80"/>
                </a:lnTo>
                <a:lnTo>
                  <a:pt x="16136" y="83"/>
                </a:lnTo>
                <a:lnTo>
                  <a:pt x="16137" y="83"/>
                </a:lnTo>
                <a:lnTo>
                  <a:pt x="16139" y="86"/>
                </a:lnTo>
                <a:lnTo>
                  <a:pt x="16140" y="88"/>
                </a:lnTo>
                <a:lnTo>
                  <a:pt x="16141" y="91"/>
                </a:lnTo>
                <a:lnTo>
                  <a:pt x="16144" y="92"/>
                </a:lnTo>
                <a:lnTo>
                  <a:pt x="16145" y="95"/>
                </a:lnTo>
                <a:lnTo>
                  <a:pt x="16146" y="96"/>
                </a:lnTo>
                <a:lnTo>
                  <a:pt x="16148" y="99"/>
                </a:lnTo>
                <a:lnTo>
                  <a:pt x="16148" y="99"/>
                </a:lnTo>
                <a:lnTo>
                  <a:pt x="16150" y="104"/>
                </a:lnTo>
                <a:lnTo>
                  <a:pt x="16150" y="104"/>
                </a:lnTo>
                <a:lnTo>
                  <a:pt x="16152" y="107"/>
                </a:lnTo>
                <a:lnTo>
                  <a:pt x="16153" y="109"/>
                </a:lnTo>
                <a:lnTo>
                  <a:pt x="16156" y="111"/>
                </a:lnTo>
                <a:lnTo>
                  <a:pt x="16156" y="112"/>
                </a:lnTo>
                <a:lnTo>
                  <a:pt x="16158" y="117"/>
                </a:lnTo>
                <a:lnTo>
                  <a:pt x="16160" y="120"/>
                </a:lnTo>
                <a:lnTo>
                  <a:pt x="16160" y="121"/>
                </a:lnTo>
                <a:lnTo>
                  <a:pt x="16161" y="123"/>
                </a:lnTo>
                <a:lnTo>
                  <a:pt x="16162" y="125"/>
                </a:lnTo>
                <a:lnTo>
                  <a:pt x="16162" y="125"/>
                </a:lnTo>
                <a:lnTo>
                  <a:pt x="16163" y="128"/>
                </a:lnTo>
                <a:lnTo>
                  <a:pt x="16163" y="130"/>
                </a:lnTo>
                <a:lnTo>
                  <a:pt x="16163" y="130"/>
                </a:lnTo>
                <a:lnTo>
                  <a:pt x="16164" y="132"/>
                </a:lnTo>
                <a:lnTo>
                  <a:pt x="16165" y="134"/>
                </a:lnTo>
                <a:lnTo>
                  <a:pt x="16165" y="134"/>
                </a:lnTo>
                <a:lnTo>
                  <a:pt x="16167" y="138"/>
                </a:lnTo>
                <a:lnTo>
                  <a:pt x="16167" y="138"/>
                </a:lnTo>
                <a:lnTo>
                  <a:pt x="16168" y="142"/>
                </a:lnTo>
                <a:lnTo>
                  <a:pt x="16168" y="144"/>
                </a:lnTo>
                <a:lnTo>
                  <a:pt x="16170" y="146"/>
                </a:lnTo>
                <a:lnTo>
                  <a:pt x="16171" y="149"/>
                </a:lnTo>
                <a:lnTo>
                  <a:pt x="16171" y="150"/>
                </a:lnTo>
                <a:lnTo>
                  <a:pt x="16172" y="153"/>
                </a:lnTo>
                <a:lnTo>
                  <a:pt x="16173" y="156"/>
                </a:lnTo>
                <a:lnTo>
                  <a:pt x="16174" y="158"/>
                </a:lnTo>
                <a:lnTo>
                  <a:pt x="16174" y="161"/>
                </a:lnTo>
                <a:lnTo>
                  <a:pt x="16175" y="163"/>
                </a:lnTo>
                <a:lnTo>
                  <a:pt x="16175" y="165"/>
                </a:lnTo>
                <a:lnTo>
                  <a:pt x="16176" y="169"/>
                </a:lnTo>
                <a:lnTo>
                  <a:pt x="16176" y="171"/>
                </a:lnTo>
                <a:lnTo>
                  <a:pt x="16177" y="174"/>
                </a:lnTo>
                <a:lnTo>
                  <a:pt x="16177" y="175"/>
                </a:lnTo>
                <a:lnTo>
                  <a:pt x="16178" y="178"/>
                </a:lnTo>
                <a:lnTo>
                  <a:pt x="16178" y="180"/>
                </a:lnTo>
                <a:lnTo>
                  <a:pt x="16178" y="183"/>
                </a:lnTo>
                <a:lnTo>
                  <a:pt x="16179" y="186"/>
                </a:lnTo>
                <a:lnTo>
                  <a:pt x="16179" y="189"/>
                </a:lnTo>
                <a:lnTo>
                  <a:pt x="16179" y="189"/>
                </a:lnTo>
                <a:lnTo>
                  <a:pt x="16182" y="170"/>
                </a:lnTo>
                <a:lnTo>
                  <a:pt x="16188" y="151"/>
                </a:lnTo>
                <a:lnTo>
                  <a:pt x="16194" y="133"/>
                </a:lnTo>
                <a:lnTo>
                  <a:pt x="16203" y="116"/>
                </a:lnTo>
                <a:lnTo>
                  <a:pt x="16213" y="98"/>
                </a:lnTo>
                <a:lnTo>
                  <a:pt x="16224" y="83"/>
                </a:lnTo>
                <a:lnTo>
                  <a:pt x="16235" y="68"/>
                </a:lnTo>
                <a:lnTo>
                  <a:pt x="16249" y="55"/>
                </a:lnTo>
                <a:lnTo>
                  <a:pt x="16263" y="43"/>
                </a:lnTo>
                <a:lnTo>
                  <a:pt x="16279" y="32"/>
                </a:lnTo>
                <a:lnTo>
                  <a:pt x="16295" y="23"/>
                </a:lnTo>
                <a:lnTo>
                  <a:pt x="16312" y="15"/>
                </a:lnTo>
                <a:lnTo>
                  <a:pt x="16330" y="9"/>
                </a:lnTo>
                <a:lnTo>
                  <a:pt x="16349" y="4"/>
                </a:lnTo>
                <a:lnTo>
                  <a:pt x="16368" y="1"/>
                </a:lnTo>
                <a:lnTo>
                  <a:pt x="16389" y="0"/>
                </a:lnTo>
                <a:lnTo>
                  <a:pt x="17062" y="0"/>
                </a:lnTo>
                <a:lnTo>
                  <a:pt x="17073" y="0"/>
                </a:lnTo>
                <a:lnTo>
                  <a:pt x="17084" y="1"/>
                </a:lnTo>
                <a:lnTo>
                  <a:pt x="17095" y="2"/>
                </a:lnTo>
                <a:lnTo>
                  <a:pt x="17104" y="4"/>
                </a:lnTo>
                <a:lnTo>
                  <a:pt x="17125" y="10"/>
                </a:lnTo>
                <a:lnTo>
                  <a:pt x="17144" y="16"/>
                </a:lnTo>
                <a:lnTo>
                  <a:pt x="17163" y="26"/>
                </a:lnTo>
                <a:lnTo>
                  <a:pt x="17180" y="37"/>
                </a:lnTo>
                <a:lnTo>
                  <a:pt x="17196" y="49"/>
                </a:lnTo>
                <a:lnTo>
                  <a:pt x="17211" y="63"/>
                </a:lnTo>
                <a:lnTo>
                  <a:pt x="17225" y="78"/>
                </a:lnTo>
                <a:lnTo>
                  <a:pt x="17237" y="94"/>
                </a:lnTo>
                <a:lnTo>
                  <a:pt x="17248" y="111"/>
                </a:lnTo>
                <a:lnTo>
                  <a:pt x="17258" y="130"/>
                </a:lnTo>
                <a:lnTo>
                  <a:pt x="17264" y="149"/>
                </a:lnTo>
                <a:lnTo>
                  <a:pt x="17270" y="170"/>
                </a:lnTo>
                <a:lnTo>
                  <a:pt x="17272" y="179"/>
                </a:lnTo>
                <a:lnTo>
                  <a:pt x="17273" y="190"/>
                </a:lnTo>
                <a:lnTo>
                  <a:pt x="17274" y="201"/>
                </a:lnTo>
                <a:lnTo>
                  <a:pt x="17274" y="212"/>
                </a:lnTo>
                <a:lnTo>
                  <a:pt x="17274" y="1098"/>
                </a:lnTo>
                <a:lnTo>
                  <a:pt x="16194" y="1098"/>
                </a:lnTo>
                <a:lnTo>
                  <a:pt x="15115" y="1098"/>
                </a:lnTo>
                <a:lnTo>
                  <a:pt x="14035" y="1098"/>
                </a:lnTo>
                <a:lnTo>
                  <a:pt x="12956" y="1098"/>
                </a:lnTo>
                <a:lnTo>
                  <a:pt x="11876" y="1098"/>
                </a:lnTo>
                <a:lnTo>
                  <a:pt x="10796" y="1098"/>
                </a:lnTo>
                <a:lnTo>
                  <a:pt x="9717" y="1098"/>
                </a:lnTo>
                <a:lnTo>
                  <a:pt x="8637" y="1098"/>
                </a:lnTo>
                <a:lnTo>
                  <a:pt x="7557" y="1098"/>
                </a:lnTo>
                <a:lnTo>
                  <a:pt x="6478" y="1098"/>
                </a:lnTo>
                <a:lnTo>
                  <a:pt x="5398" y="1098"/>
                </a:lnTo>
                <a:lnTo>
                  <a:pt x="4319" y="1098"/>
                </a:lnTo>
                <a:lnTo>
                  <a:pt x="3239" y="1098"/>
                </a:lnTo>
                <a:lnTo>
                  <a:pt x="2159" y="1098"/>
                </a:lnTo>
                <a:lnTo>
                  <a:pt x="1080" y="1098"/>
                </a:lnTo>
                <a:lnTo>
                  <a:pt x="0" y="1098"/>
                </a:lnTo>
                <a:lnTo>
                  <a:pt x="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 dirty="0">
              <a:solidFill>
                <a:srgbClr val="92D050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auto">
          <a:xfrm>
            <a:off x="88672" y="6364288"/>
            <a:ext cx="1260475" cy="406400"/>
            <a:chOff x="2483" y="2032"/>
            <a:chExt cx="794" cy="256"/>
          </a:xfrm>
        </p:grpSpPr>
        <p:sp>
          <p:nvSpPr>
            <p:cNvPr id="10" name="AutoShape 7"/>
            <p:cNvSpPr>
              <a:spLocks noChangeAspect="1" noChangeArrowheads="1" noTextEdit="1"/>
            </p:cNvSpPr>
            <p:nvPr/>
          </p:nvSpPr>
          <p:spPr bwMode="auto">
            <a:xfrm>
              <a:off x="2483" y="2032"/>
              <a:ext cx="794" cy="2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83" y="2032"/>
              <a:ext cx="68" cy="68"/>
            </a:xfrm>
            <a:custGeom>
              <a:avLst/>
              <a:gdLst>
                <a:gd name="T0" fmla="*/ 568 w 1424"/>
                <a:gd name="T1" fmla="*/ 15 h 1424"/>
                <a:gd name="T2" fmla="*/ 403 w 1424"/>
                <a:gd name="T3" fmla="*/ 70 h 1424"/>
                <a:gd name="T4" fmla="*/ 259 w 1424"/>
                <a:gd name="T5" fmla="*/ 163 h 1424"/>
                <a:gd name="T6" fmla="*/ 142 w 1424"/>
                <a:gd name="T7" fmla="*/ 286 h 1424"/>
                <a:gd name="T8" fmla="*/ 56 w 1424"/>
                <a:gd name="T9" fmla="*/ 435 h 1424"/>
                <a:gd name="T10" fmla="*/ 8 w 1424"/>
                <a:gd name="T11" fmla="*/ 604 h 1424"/>
                <a:gd name="T12" fmla="*/ 4 w 1424"/>
                <a:gd name="T13" fmla="*/ 785 h 1424"/>
                <a:gd name="T14" fmla="*/ 43 w 1424"/>
                <a:gd name="T15" fmla="*/ 957 h 1424"/>
                <a:gd name="T16" fmla="*/ 122 w 1424"/>
                <a:gd name="T17" fmla="*/ 1110 h 1424"/>
                <a:gd name="T18" fmla="*/ 233 w 1424"/>
                <a:gd name="T19" fmla="*/ 1239 h 1424"/>
                <a:gd name="T20" fmla="*/ 373 w 1424"/>
                <a:gd name="T21" fmla="*/ 1339 h 1424"/>
                <a:gd name="T22" fmla="*/ 534 w 1424"/>
                <a:gd name="T23" fmla="*/ 1402 h 1424"/>
                <a:gd name="T24" fmla="*/ 712 w 1424"/>
                <a:gd name="T25" fmla="*/ 1424 h 1424"/>
                <a:gd name="T26" fmla="*/ 890 w 1424"/>
                <a:gd name="T27" fmla="*/ 1402 h 1424"/>
                <a:gd name="T28" fmla="*/ 1052 w 1424"/>
                <a:gd name="T29" fmla="*/ 1339 h 1424"/>
                <a:gd name="T30" fmla="*/ 1190 w 1424"/>
                <a:gd name="T31" fmla="*/ 1239 h 1424"/>
                <a:gd name="T32" fmla="*/ 1303 w 1424"/>
                <a:gd name="T33" fmla="*/ 1110 h 1424"/>
                <a:gd name="T34" fmla="*/ 1381 w 1424"/>
                <a:gd name="T35" fmla="*/ 957 h 1424"/>
                <a:gd name="T36" fmla="*/ 1420 w 1424"/>
                <a:gd name="T37" fmla="*/ 785 h 1424"/>
                <a:gd name="T38" fmla="*/ 1415 w 1424"/>
                <a:gd name="T39" fmla="*/ 604 h 1424"/>
                <a:gd name="T40" fmla="*/ 1368 w 1424"/>
                <a:gd name="T41" fmla="*/ 435 h 1424"/>
                <a:gd name="T42" fmla="*/ 1283 w 1424"/>
                <a:gd name="T43" fmla="*/ 286 h 1424"/>
                <a:gd name="T44" fmla="*/ 1165 w 1424"/>
                <a:gd name="T45" fmla="*/ 163 h 1424"/>
                <a:gd name="T46" fmla="*/ 1020 w 1424"/>
                <a:gd name="T47" fmla="*/ 70 h 1424"/>
                <a:gd name="T48" fmla="*/ 856 w 1424"/>
                <a:gd name="T49" fmla="*/ 15 h 1424"/>
                <a:gd name="T50" fmla="*/ 712 w 1424"/>
                <a:gd name="T51" fmla="*/ 339 h 1424"/>
                <a:gd name="T52" fmla="*/ 805 w 1424"/>
                <a:gd name="T53" fmla="*/ 351 h 1424"/>
                <a:gd name="T54" fmla="*/ 890 w 1424"/>
                <a:gd name="T55" fmla="*/ 385 h 1424"/>
                <a:gd name="T56" fmla="*/ 963 w 1424"/>
                <a:gd name="T57" fmla="*/ 436 h 1424"/>
                <a:gd name="T58" fmla="*/ 1021 w 1424"/>
                <a:gd name="T59" fmla="*/ 504 h 1424"/>
                <a:gd name="T60" fmla="*/ 1062 w 1424"/>
                <a:gd name="T61" fmla="*/ 584 h 1424"/>
                <a:gd name="T62" fmla="*/ 1083 w 1424"/>
                <a:gd name="T63" fmla="*/ 674 h 1424"/>
                <a:gd name="T64" fmla="*/ 1081 w 1424"/>
                <a:gd name="T65" fmla="*/ 768 h 1424"/>
                <a:gd name="T66" fmla="*/ 1056 w 1424"/>
                <a:gd name="T67" fmla="*/ 857 h 1424"/>
                <a:gd name="T68" fmla="*/ 1011 w 1424"/>
                <a:gd name="T69" fmla="*/ 935 h 1424"/>
                <a:gd name="T70" fmla="*/ 949 w 1424"/>
                <a:gd name="T71" fmla="*/ 1000 h 1424"/>
                <a:gd name="T72" fmla="*/ 873 w 1424"/>
                <a:gd name="T73" fmla="*/ 1048 h 1424"/>
                <a:gd name="T74" fmla="*/ 787 w 1424"/>
                <a:gd name="T75" fmla="*/ 1078 h 1424"/>
                <a:gd name="T76" fmla="*/ 693 w 1424"/>
                <a:gd name="T77" fmla="*/ 1084 h 1424"/>
                <a:gd name="T78" fmla="*/ 601 w 1424"/>
                <a:gd name="T79" fmla="*/ 1069 h 1424"/>
                <a:gd name="T80" fmla="*/ 519 w 1424"/>
                <a:gd name="T81" fmla="*/ 1031 h 1424"/>
                <a:gd name="T82" fmla="*/ 448 w 1424"/>
                <a:gd name="T83" fmla="*/ 976 h 1424"/>
                <a:gd name="T84" fmla="*/ 393 w 1424"/>
                <a:gd name="T85" fmla="*/ 905 h 1424"/>
                <a:gd name="T86" fmla="*/ 356 w 1424"/>
                <a:gd name="T87" fmla="*/ 823 h 1424"/>
                <a:gd name="T88" fmla="*/ 340 w 1424"/>
                <a:gd name="T89" fmla="*/ 731 h 1424"/>
                <a:gd name="T90" fmla="*/ 347 w 1424"/>
                <a:gd name="T91" fmla="*/ 637 h 1424"/>
                <a:gd name="T92" fmla="*/ 376 w 1424"/>
                <a:gd name="T93" fmla="*/ 550 h 1424"/>
                <a:gd name="T94" fmla="*/ 424 w 1424"/>
                <a:gd name="T95" fmla="*/ 475 h 1424"/>
                <a:gd name="T96" fmla="*/ 489 w 1424"/>
                <a:gd name="T97" fmla="*/ 414 h 1424"/>
                <a:gd name="T98" fmla="*/ 567 w 1424"/>
                <a:gd name="T99" fmla="*/ 369 h 1424"/>
                <a:gd name="T100" fmla="*/ 655 w 1424"/>
                <a:gd name="T101" fmla="*/ 344 h 1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4" h="1424">
                  <a:moveTo>
                    <a:pt x="712" y="0"/>
                  </a:moveTo>
                  <a:lnTo>
                    <a:pt x="675" y="1"/>
                  </a:lnTo>
                  <a:lnTo>
                    <a:pt x="639" y="4"/>
                  </a:lnTo>
                  <a:lnTo>
                    <a:pt x="603" y="8"/>
                  </a:lnTo>
                  <a:lnTo>
                    <a:pt x="568" y="15"/>
                  </a:lnTo>
                  <a:lnTo>
                    <a:pt x="534" y="22"/>
                  </a:lnTo>
                  <a:lnTo>
                    <a:pt x="500" y="32"/>
                  </a:lnTo>
                  <a:lnTo>
                    <a:pt x="467" y="43"/>
                  </a:lnTo>
                  <a:lnTo>
                    <a:pt x="435" y="56"/>
                  </a:lnTo>
                  <a:lnTo>
                    <a:pt x="403" y="70"/>
                  </a:lnTo>
                  <a:lnTo>
                    <a:pt x="373" y="85"/>
                  </a:lnTo>
                  <a:lnTo>
                    <a:pt x="343" y="103"/>
                  </a:lnTo>
                  <a:lnTo>
                    <a:pt x="314" y="122"/>
                  </a:lnTo>
                  <a:lnTo>
                    <a:pt x="286" y="142"/>
                  </a:lnTo>
                  <a:lnTo>
                    <a:pt x="259" y="163"/>
                  </a:lnTo>
                  <a:lnTo>
                    <a:pt x="233" y="185"/>
                  </a:lnTo>
                  <a:lnTo>
                    <a:pt x="208" y="208"/>
                  </a:lnTo>
                  <a:lnTo>
                    <a:pt x="184" y="234"/>
                  </a:lnTo>
                  <a:lnTo>
                    <a:pt x="163" y="260"/>
                  </a:lnTo>
                  <a:lnTo>
                    <a:pt x="142" y="286"/>
                  </a:lnTo>
                  <a:lnTo>
                    <a:pt x="122" y="314"/>
                  </a:lnTo>
                  <a:lnTo>
                    <a:pt x="103" y="343"/>
                  </a:lnTo>
                  <a:lnTo>
                    <a:pt x="85" y="372"/>
                  </a:lnTo>
                  <a:lnTo>
                    <a:pt x="70" y="403"/>
                  </a:lnTo>
                  <a:lnTo>
                    <a:pt x="56" y="435"/>
                  </a:lnTo>
                  <a:lnTo>
                    <a:pt x="43" y="467"/>
                  </a:lnTo>
                  <a:lnTo>
                    <a:pt x="32" y="500"/>
                  </a:lnTo>
                  <a:lnTo>
                    <a:pt x="22" y="534"/>
                  </a:lnTo>
                  <a:lnTo>
                    <a:pt x="15" y="568"/>
                  </a:lnTo>
                  <a:lnTo>
                    <a:pt x="8" y="604"/>
                  </a:lnTo>
                  <a:lnTo>
                    <a:pt x="4" y="639"/>
                  </a:lnTo>
                  <a:lnTo>
                    <a:pt x="1" y="676"/>
                  </a:lnTo>
                  <a:lnTo>
                    <a:pt x="0" y="712"/>
                  </a:lnTo>
                  <a:lnTo>
                    <a:pt x="1" y="748"/>
                  </a:lnTo>
                  <a:lnTo>
                    <a:pt x="4" y="785"/>
                  </a:lnTo>
                  <a:lnTo>
                    <a:pt x="8" y="820"/>
                  </a:lnTo>
                  <a:lnTo>
                    <a:pt x="15" y="856"/>
                  </a:lnTo>
                  <a:lnTo>
                    <a:pt x="22" y="890"/>
                  </a:lnTo>
                  <a:lnTo>
                    <a:pt x="32" y="924"/>
                  </a:lnTo>
                  <a:lnTo>
                    <a:pt x="43" y="957"/>
                  </a:lnTo>
                  <a:lnTo>
                    <a:pt x="56" y="989"/>
                  </a:lnTo>
                  <a:lnTo>
                    <a:pt x="70" y="1021"/>
                  </a:lnTo>
                  <a:lnTo>
                    <a:pt x="85" y="1052"/>
                  </a:lnTo>
                  <a:lnTo>
                    <a:pt x="103" y="1081"/>
                  </a:lnTo>
                  <a:lnTo>
                    <a:pt x="122" y="1110"/>
                  </a:lnTo>
                  <a:lnTo>
                    <a:pt x="142" y="1138"/>
                  </a:lnTo>
                  <a:lnTo>
                    <a:pt x="163" y="1165"/>
                  </a:lnTo>
                  <a:lnTo>
                    <a:pt x="184" y="1192"/>
                  </a:lnTo>
                  <a:lnTo>
                    <a:pt x="208" y="1216"/>
                  </a:lnTo>
                  <a:lnTo>
                    <a:pt x="233" y="1239"/>
                  </a:lnTo>
                  <a:lnTo>
                    <a:pt x="259" y="1261"/>
                  </a:lnTo>
                  <a:lnTo>
                    <a:pt x="286" y="1283"/>
                  </a:lnTo>
                  <a:lnTo>
                    <a:pt x="314" y="1303"/>
                  </a:lnTo>
                  <a:lnTo>
                    <a:pt x="343" y="1321"/>
                  </a:lnTo>
                  <a:lnTo>
                    <a:pt x="373" y="1339"/>
                  </a:lnTo>
                  <a:lnTo>
                    <a:pt x="403" y="1354"/>
                  </a:lnTo>
                  <a:lnTo>
                    <a:pt x="435" y="1369"/>
                  </a:lnTo>
                  <a:lnTo>
                    <a:pt x="467" y="1381"/>
                  </a:lnTo>
                  <a:lnTo>
                    <a:pt x="500" y="1393"/>
                  </a:lnTo>
                  <a:lnTo>
                    <a:pt x="534" y="1402"/>
                  </a:lnTo>
                  <a:lnTo>
                    <a:pt x="568" y="1409"/>
                  </a:lnTo>
                  <a:lnTo>
                    <a:pt x="603" y="1416"/>
                  </a:lnTo>
                  <a:lnTo>
                    <a:pt x="639" y="1421"/>
                  </a:lnTo>
                  <a:lnTo>
                    <a:pt x="675" y="1423"/>
                  </a:lnTo>
                  <a:lnTo>
                    <a:pt x="712" y="1424"/>
                  </a:lnTo>
                  <a:lnTo>
                    <a:pt x="748" y="1423"/>
                  </a:lnTo>
                  <a:lnTo>
                    <a:pt x="785" y="1421"/>
                  </a:lnTo>
                  <a:lnTo>
                    <a:pt x="820" y="1416"/>
                  </a:lnTo>
                  <a:lnTo>
                    <a:pt x="856" y="1409"/>
                  </a:lnTo>
                  <a:lnTo>
                    <a:pt x="890" y="1402"/>
                  </a:lnTo>
                  <a:lnTo>
                    <a:pt x="923" y="1393"/>
                  </a:lnTo>
                  <a:lnTo>
                    <a:pt x="957" y="1381"/>
                  </a:lnTo>
                  <a:lnTo>
                    <a:pt x="989" y="1369"/>
                  </a:lnTo>
                  <a:lnTo>
                    <a:pt x="1020" y="1354"/>
                  </a:lnTo>
                  <a:lnTo>
                    <a:pt x="1052" y="1339"/>
                  </a:lnTo>
                  <a:lnTo>
                    <a:pt x="1081" y="1321"/>
                  </a:lnTo>
                  <a:lnTo>
                    <a:pt x="1110" y="1303"/>
                  </a:lnTo>
                  <a:lnTo>
                    <a:pt x="1138" y="1283"/>
                  </a:lnTo>
                  <a:lnTo>
                    <a:pt x="1165" y="1261"/>
                  </a:lnTo>
                  <a:lnTo>
                    <a:pt x="1190" y="1239"/>
                  </a:lnTo>
                  <a:lnTo>
                    <a:pt x="1215" y="1216"/>
                  </a:lnTo>
                  <a:lnTo>
                    <a:pt x="1239" y="1192"/>
                  </a:lnTo>
                  <a:lnTo>
                    <a:pt x="1261" y="1165"/>
                  </a:lnTo>
                  <a:lnTo>
                    <a:pt x="1283" y="1138"/>
                  </a:lnTo>
                  <a:lnTo>
                    <a:pt x="1303" y="1110"/>
                  </a:lnTo>
                  <a:lnTo>
                    <a:pt x="1320" y="1081"/>
                  </a:lnTo>
                  <a:lnTo>
                    <a:pt x="1338" y="1052"/>
                  </a:lnTo>
                  <a:lnTo>
                    <a:pt x="1354" y="1021"/>
                  </a:lnTo>
                  <a:lnTo>
                    <a:pt x="1368" y="989"/>
                  </a:lnTo>
                  <a:lnTo>
                    <a:pt x="1381" y="957"/>
                  </a:lnTo>
                  <a:lnTo>
                    <a:pt x="1392" y="924"/>
                  </a:lnTo>
                  <a:lnTo>
                    <a:pt x="1402" y="890"/>
                  </a:lnTo>
                  <a:lnTo>
                    <a:pt x="1409" y="856"/>
                  </a:lnTo>
                  <a:lnTo>
                    <a:pt x="1415" y="820"/>
                  </a:lnTo>
                  <a:lnTo>
                    <a:pt x="1420" y="785"/>
                  </a:lnTo>
                  <a:lnTo>
                    <a:pt x="1423" y="748"/>
                  </a:lnTo>
                  <a:lnTo>
                    <a:pt x="1424" y="712"/>
                  </a:lnTo>
                  <a:lnTo>
                    <a:pt x="1423" y="676"/>
                  </a:lnTo>
                  <a:lnTo>
                    <a:pt x="1420" y="639"/>
                  </a:lnTo>
                  <a:lnTo>
                    <a:pt x="1415" y="604"/>
                  </a:lnTo>
                  <a:lnTo>
                    <a:pt x="1409" y="568"/>
                  </a:lnTo>
                  <a:lnTo>
                    <a:pt x="1402" y="534"/>
                  </a:lnTo>
                  <a:lnTo>
                    <a:pt x="1392" y="500"/>
                  </a:lnTo>
                  <a:lnTo>
                    <a:pt x="1381" y="467"/>
                  </a:lnTo>
                  <a:lnTo>
                    <a:pt x="1368" y="435"/>
                  </a:lnTo>
                  <a:lnTo>
                    <a:pt x="1354" y="403"/>
                  </a:lnTo>
                  <a:lnTo>
                    <a:pt x="1338" y="372"/>
                  </a:lnTo>
                  <a:lnTo>
                    <a:pt x="1320" y="343"/>
                  </a:lnTo>
                  <a:lnTo>
                    <a:pt x="1303" y="314"/>
                  </a:lnTo>
                  <a:lnTo>
                    <a:pt x="1283" y="286"/>
                  </a:lnTo>
                  <a:lnTo>
                    <a:pt x="1261" y="260"/>
                  </a:lnTo>
                  <a:lnTo>
                    <a:pt x="1239" y="234"/>
                  </a:lnTo>
                  <a:lnTo>
                    <a:pt x="1215" y="208"/>
                  </a:lnTo>
                  <a:lnTo>
                    <a:pt x="1190" y="185"/>
                  </a:lnTo>
                  <a:lnTo>
                    <a:pt x="1165" y="163"/>
                  </a:lnTo>
                  <a:lnTo>
                    <a:pt x="1138" y="142"/>
                  </a:lnTo>
                  <a:lnTo>
                    <a:pt x="1110" y="122"/>
                  </a:lnTo>
                  <a:lnTo>
                    <a:pt x="1081" y="103"/>
                  </a:lnTo>
                  <a:lnTo>
                    <a:pt x="1052" y="85"/>
                  </a:lnTo>
                  <a:lnTo>
                    <a:pt x="1020" y="70"/>
                  </a:lnTo>
                  <a:lnTo>
                    <a:pt x="989" y="56"/>
                  </a:lnTo>
                  <a:lnTo>
                    <a:pt x="957" y="43"/>
                  </a:lnTo>
                  <a:lnTo>
                    <a:pt x="923" y="32"/>
                  </a:lnTo>
                  <a:lnTo>
                    <a:pt x="890" y="22"/>
                  </a:lnTo>
                  <a:lnTo>
                    <a:pt x="856" y="15"/>
                  </a:lnTo>
                  <a:lnTo>
                    <a:pt x="820" y="8"/>
                  </a:lnTo>
                  <a:lnTo>
                    <a:pt x="785" y="4"/>
                  </a:lnTo>
                  <a:lnTo>
                    <a:pt x="748" y="1"/>
                  </a:lnTo>
                  <a:lnTo>
                    <a:pt x="712" y="0"/>
                  </a:lnTo>
                  <a:close/>
                  <a:moveTo>
                    <a:pt x="712" y="339"/>
                  </a:moveTo>
                  <a:lnTo>
                    <a:pt x="732" y="340"/>
                  </a:lnTo>
                  <a:lnTo>
                    <a:pt x="750" y="341"/>
                  </a:lnTo>
                  <a:lnTo>
                    <a:pt x="769" y="344"/>
                  </a:lnTo>
                  <a:lnTo>
                    <a:pt x="787" y="347"/>
                  </a:lnTo>
                  <a:lnTo>
                    <a:pt x="805" y="351"/>
                  </a:lnTo>
                  <a:lnTo>
                    <a:pt x="822" y="357"/>
                  </a:lnTo>
                  <a:lnTo>
                    <a:pt x="840" y="362"/>
                  </a:lnTo>
                  <a:lnTo>
                    <a:pt x="857" y="369"/>
                  </a:lnTo>
                  <a:lnTo>
                    <a:pt x="873" y="376"/>
                  </a:lnTo>
                  <a:lnTo>
                    <a:pt x="890" y="385"/>
                  </a:lnTo>
                  <a:lnTo>
                    <a:pt x="906" y="393"/>
                  </a:lnTo>
                  <a:lnTo>
                    <a:pt x="920" y="403"/>
                  </a:lnTo>
                  <a:lnTo>
                    <a:pt x="935" y="414"/>
                  </a:lnTo>
                  <a:lnTo>
                    <a:pt x="949" y="424"/>
                  </a:lnTo>
                  <a:lnTo>
                    <a:pt x="963" y="436"/>
                  </a:lnTo>
                  <a:lnTo>
                    <a:pt x="975" y="448"/>
                  </a:lnTo>
                  <a:lnTo>
                    <a:pt x="988" y="462"/>
                  </a:lnTo>
                  <a:lnTo>
                    <a:pt x="999" y="475"/>
                  </a:lnTo>
                  <a:lnTo>
                    <a:pt x="1011" y="489"/>
                  </a:lnTo>
                  <a:lnTo>
                    <a:pt x="1021" y="504"/>
                  </a:lnTo>
                  <a:lnTo>
                    <a:pt x="1031" y="519"/>
                  </a:lnTo>
                  <a:lnTo>
                    <a:pt x="1040" y="535"/>
                  </a:lnTo>
                  <a:lnTo>
                    <a:pt x="1048" y="550"/>
                  </a:lnTo>
                  <a:lnTo>
                    <a:pt x="1056" y="567"/>
                  </a:lnTo>
                  <a:lnTo>
                    <a:pt x="1062" y="584"/>
                  </a:lnTo>
                  <a:lnTo>
                    <a:pt x="1068" y="602"/>
                  </a:lnTo>
                  <a:lnTo>
                    <a:pt x="1073" y="619"/>
                  </a:lnTo>
                  <a:lnTo>
                    <a:pt x="1078" y="637"/>
                  </a:lnTo>
                  <a:lnTo>
                    <a:pt x="1081" y="656"/>
                  </a:lnTo>
                  <a:lnTo>
                    <a:pt x="1083" y="674"/>
                  </a:lnTo>
                  <a:lnTo>
                    <a:pt x="1084" y="693"/>
                  </a:lnTo>
                  <a:lnTo>
                    <a:pt x="1085" y="712"/>
                  </a:lnTo>
                  <a:lnTo>
                    <a:pt x="1084" y="731"/>
                  </a:lnTo>
                  <a:lnTo>
                    <a:pt x="1083" y="751"/>
                  </a:lnTo>
                  <a:lnTo>
                    <a:pt x="1081" y="768"/>
                  </a:lnTo>
                  <a:lnTo>
                    <a:pt x="1078" y="787"/>
                  </a:lnTo>
                  <a:lnTo>
                    <a:pt x="1073" y="805"/>
                  </a:lnTo>
                  <a:lnTo>
                    <a:pt x="1068" y="823"/>
                  </a:lnTo>
                  <a:lnTo>
                    <a:pt x="1062" y="840"/>
                  </a:lnTo>
                  <a:lnTo>
                    <a:pt x="1056" y="857"/>
                  </a:lnTo>
                  <a:lnTo>
                    <a:pt x="1048" y="874"/>
                  </a:lnTo>
                  <a:lnTo>
                    <a:pt x="1040" y="889"/>
                  </a:lnTo>
                  <a:lnTo>
                    <a:pt x="1031" y="905"/>
                  </a:lnTo>
                  <a:lnTo>
                    <a:pt x="1021" y="920"/>
                  </a:lnTo>
                  <a:lnTo>
                    <a:pt x="1011" y="935"/>
                  </a:lnTo>
                  <a:lnTo>
                    <a:pt x="999" y="949"/>
                  </a:lnTo>
                  <a:lnTo>
                    <a:pt x="988" y="962"/>
                  </a:lnTo>
                  <a:lnTo>
                    <a:pt x="975" y="976"/>
                  </a:lnTo>
                  <a:lnTo>
                    <a:pt x="963" y="988"/>
                  </a:lnTo>
                  <a:lnTo>
                    <a:pt x="949" y="1000"/>
                  </a:lnTo>
                  <a:lnTo>
                    <a:pt x="935" y="1011"/>
                  </a:lnTo>
                  <a:lnTo>
                    <a:pt x="920" y="1022"/>
                  </a:lnTo>
                  <a:lnTo>
                    <a:pt x="906" y="1031"/>
                  </a:lnTo>
                  <a:lnTo>
                    <a:pt x="890" y="1040"/>
                  </a:lnTo>
                  <a:lnTo>
                    <a:pt x="873" y="1048"/>
                  </a:lnTo>
                  <a:lnTo>
                    <a:pt x="857" y="1056"/>
                  </a:lnTo>
                  <a:lnTo>
                    <a:pt x="840" y="1062"/>
                  </a:lnTo>
                  <a:lnTo>
                    <a:pt x="822" y="1069"/>
                  </a:lnTo>
                  <a:lnTo>
                    <a:pt x="805" y="1074"/>
                  </a:lnTo>
                  <a:lnTo>
                    <a:pt x="787" y="1078"/>
                  </a:lnTo>
                  <a:lnTo>
                    <a:pt x="769" y="1081"/>
                  </a:lnTo>
                  <a:lnTo>
                    <a:pt x="750" y="1083"/>
                  </a:lnTo>
                  <a:lnTo>
                    <a:pt x="732" y="1084"/>
                  </a:lnTo>
                  <a:lnTo>
                    <a:pt x="712" y="1085"/>
                  </a:lnTo>
                  <a:lnTo>
                    <a:pt x="693" y="1084"/>
                  </a:lnTo>
                  <a:lnTo>
                    <a:pt x="674" y="1083"/>
                  </a:lnTo>
                  <a:lnTo>
                    <a:pt x="655" y="1081"/>
                  </a:lnTo>
                  <a:lnTo>
                    <a:pt x="637" y="1078"/>
                  </a:lnTo>
                  <a:lnTo>
                    <a:pt x="619" y="1074"/>
                  </a:lnTo>
                  <a:lnTo>
                    <a:pt x="601" y="1069"/>
                  </a:lnTo>
                  <a:lnTo>
                    <a:pt x="584" y="1062"/>
                  </a:lnTo>
                  <a:lnTo>
                    <a:pt x="567" y="1056"/>
                  </a:lnTo>
                  <a:lnTo>
                    <a:pt x="550" y="1048"/>
                  </a:lnTo>
                  <a:lnTo>
                    <a:pt x="535" y="1040"/>
                  </a:lnTo>
                  <a:lnTo>
                    <a:pt x="519" y="1031"/>
                  </a:lnTo>
                  <a:lnTo>
                    <a:pt x="503" y="1022"/>
                  </a:lnTo>
                  <a:lnTo>
                    <a:pt x="489" y="1011"/>
                  </a:lnTo>
                  <a:lnTo>
                    <a:pt x="475" y="1000"/>
                  </a:lnTo>
                  <a:lnTo>
                    <a:pt x="462" y="988"/>
                  </a:lnTo>
                  <a:lnTo>
                    <a:pt x="448" y="976"/>
                  </a:lnTo>
                  <a:lnTo>
                    <a:pt x="436" y="962"/>
                  </a:lnTo>
                  <a:lnTo>
                    <a:pt x="424" y="949"/>
                  </a:lnTo>
                  <a:lnTo>
                    <a:pt x="414" y="935"/>
                  </a:lnTo>
                  <a:lnTo>
                    <a:pt x="403" y="920"/>
                  </a:lnTo>
                  <a:lnTo>
                    <a:pt x="393" y="905"/>
                  </a:lnTo>
                  <a:lnTo>
                    <a:pt x="385" y="889"/>
                  </a:lnTo>
                  <a:lnTo>
                    <a:pt x="376" y="874"/>
                  </a:lnTo>
                  <a:lnTo>
                    <a:pt x="369" y="857"/>
                  </a:lnTo>
                  <a:lnTo>
                    <a:pt x="362" y="840"/>
                  </a:lnTo>
                  <a:lnTo>
                    <a:pt x="356" y="823"/>
                  </a:lnTo>
                  <a:lnTo>
                    <a:pt x="351" y="805"/>
                  </a:lnTo>
                  <a:lnTo>
                    <a:pt x="347" y="787"/>
                  </a:lnTo>
                  <a:lnTo>
                    <a:pt x="344" y="768"/>
                  </a:lnTo>
                  <a:lnTo>
                    <a:pt x="341" y="751"/>
                  </a:lnTo>
                  <a:lnTo>
                    <a:pt x="340" y="731"/>
                  </a:lnTo>
                  <a:lnTo>
                    <a:pt x="339" y="712"/>
                  </a:lnTo>
                  <a:lnTo>
                    <a:pt x="340" y="693"/>
                  </a:lnTo>
                  <a:lnTo>
                    <a:pt x="341" y="674"/>
                  </a:lnTo>
                  <a:lnTo>
                    <a:pt x="344" y="656"/>
                  </a:lnTo>
                  <a:lnTo>
                    <a:pt x="347" y="637"/>
                  </a:lnTo>
                  <a:lnTo>
                    <a:pt x="351" y="619"/>
                  </a:lnTo>
                  <a:lnTo>
                    <a:pt x="356" y="602"/>
                  </a:lnTo>
                  <a:lnTo>
                    <a:pt x="362" y="584"/>
                  </a:lnTo>
                  <a:lnTo>
                    <a:pt x="369" y="567"/>
                  </a:lnTo>
                  <a:lnTo>
                    <a:pt x="376" y="550"/>
                  </a:lnTo>
                  <a:lnTo>
                    <a:pt x="385" y="535"/>
                  </a:lnTo>
                  <a:lnTo>
                    <a:pt x="393" y="519"/>
                  </a:lnTo>
                  <a:lnTo>
                    <a:pt x="403" y="504"/>
                  </a:lnTo>
                  <a:lnTo>
                    <a:pt x="414" y="489"/>
                  </a:lnTo>
                  <a:lnTo>
                    <a:pt x="424" y="475"/>
                  </a:lnTo>
                  <a:lnTo>
                    <a:pt x="436" y="462"/>
                  </a:lnTo>
                  <a:lnTo>
                    <a:pt x="448" y="448"/>
                  </a:lnTo>
                  <a:lnTo>
                    <a:pt x="462" y="436"/>
                  </a:lnTo>
                  <a:lnTo>
                    <a:pt x="475" y="424"/>
                  </a:lnTo>
                  <a:lnTo>
                    <a:pt x="489" y="414"/>
                  </a:lnTo>
                  <a:lnTo>
                    <a:pt x="503" y="403"/>
                  </a:lnTo>
                  <a:lnTo>
                    <a:pt x="519" y="393"/>
                  </a:lnTo>
                  <a:lnTo>
                    <a:pt x="535" y="385"/>
                  </a:lnTo>
                  <a:lnTo>
                    <a:pt x="550" y="376"/>
                  </a:lnTo>
                  <a:lnTo>
                    <a:pt x="567" y="369"/>
                  </a:lnTo>
                  <a:lnTo>
                    <a:pt x="584" y="362"/>
                  </a:lnTo>
                  <a:lnTo>
                    <a:pt x="601" y="357"/>
                  </a:lnTo>
                  <a:lnTo>
                    <a:pt x="619" y="351"/>
                  </a:lnTo>
                  <a:lnTo>
                    <a:pt x="637" y="347"/>
                  </a:lnTo>
                  <a:lnTo>
                    <a:pt x="655" y="344"/>
                  </a:lnTo>
                  <a:lnTo>
                    <a:pt x="674" y="341"/>
                  </a:lnTo>
                  <a:lnTo>
                    <a:pt x="693" y="340"/>
                  </a:lnTo>
                  <a:lnTo>
                    <a:pt x="712" y="339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2" name="Freeform 10"/>
            <p:cNvSpPr>
              <a:spLocks noEditPoints="1"/>
            </p:cNvSpPr>
            <p:nvPr/>
          </p:nvSpPr>
          <p:spPr bwMode="auto">
            <a:xfrm>
              <a:off x="2486" y="2035"/>
              <a:ext cx="188" cy="253"/>
            </a:xfrm>
            <a:custGeom>
              <a:avLst/>
              <a:gdLst>
                <a:gd name="T0" fmla="*/ 3910 w 3952"/>
                <a:gd name="T1" fmla="*/ 2785 h 5313"/>
                <a:gd name="T2" fmla="*/ 3948 w 3952"/>
                <a:gd name="T3" fmla="*/ 3806 h 5313"/>
                <a:gd name="T4" fmla="*/ 3839 w 3952"/>
                <a:gd name="T5" fmla="*/ 3939 h 5313"/>
                <a:gd name="T6" fmla="*/ 2814 w 3952"/>
                <a:gd name="T7" fmla="*/ 3932 h 5313"/>
                <a:gd name="T8" fmla="*/ 2717 w 3952"/>
                <a:gd name="T9" fmla="*/ 3787 h 5313"/>
                <a:gd name="T10" fmla="*/ 2772 w 3952"/>
                <a:gd name="T11" fmla="*/ 2773 h 5313"/>
                <a:gd name="T12" fmla="*/ 1049 w 3952"/>
                <a:gd name="T13" fmla="*/ 4078 h 5313"/>
                <a:gd name="T14" fmla="*/ 1203 w 3952"/>
                <a:gd name="T15" fmla="*/ 4159 h 5313"/>
                <a:gd name="T16" fmla="*/ 1226 w 3952"/>
                <a:gd name="T17" fmla="*/ 5183 h 5313"/>
                <a:gd name="T18" fmla="*/ 1104 w 3952"/>
                <a:gd name="T19" fmla="*/ 5305 h 5313"/>
                <a:gd name="T20" fmla="*/ 81 w 3952"/>
                <a:gd name="T21" fmla="*/ 5282 h 5313"/>
                <a:gd name="T22" fmla="*/ 0 w 3952"/>
                <a:gd name="T23" fmla="*/ 5127 h 5313"/>
                <a:gd name="T24" fmla="*/ 66 w 3952"/>
                <a:gd name="T25" fmla="*/ 4119 h 5313"/>
                <a:gd name="T26" fmla="*/ 1068 w 3952"/>
                <a:gd name="T27" fmla="*/ 1359 h 5313"/>
                <a:gd name="T28" fmla="*/ 1213 w 3952"/>
                <a:gd name="T29" fmla="*/ 1456 h 5313"/>
                <a:gd name="T30" fmla="*/ 1220 w 3952"/>
                <a:gd name="T31" fmla="*/ 2481 h 5313"/>
                <a:gd name="T32" fmla="*/ 1086 w 3952"/>
                <a:gd name="T33" fmla="*/ 2590 h 5313"/>
                <a:gd name="T34" fmla="*/ 66 w 3952"/>
                <a:gd name="T35" fmla="*/ 2553 h 5313"/>
                <a:gd name="T36" fmla="*/ 0 w 3952"/>
                <a:gd name="T37" fmla="*/ 1543 h 5313"/>
                <a:gd name="T38" fmla="*/ 81 w 3952"/>
                <a:gd name="T39" fmla="*/ 1390 h 5313"/>
                <a:gd name="T40" fmla="*/ 1086 w 3952"/>
                <a:gd name="T41" fmla="*/ 2721 h 5313"/>
                <a:gd name="T42" fmla="*/ 1220 w 3952"/>
                <a:gd name="T43" fmla="*/ 2831 h 5313"/>
                <a:gd name="T44" fmla="*/ 1213 w 3952"/>
                <a:gd name="T45" fmla="*/ 3857 h 5313"/>
                <a:gd name="T46" fmla="*/ 1068 w 3952"/>
                <a:gd name="T47" fmla="*/ 3953 h 5313"/>
                <a:gd name="T48" fmla="*/ 54 w 3952"/>
                <a:gd name="T49" fmla="*/ 3899 h 5313"/>
                <a:gd name="T50" fmla="*/ 1 w 3952"/>
                <a:gd name="T51" fmla="*/ 2884 h 5313"/>
                <a:gd name="T52" fmla="*/ 96 w 3952"/>
                <a:gd name="T53" fmla="*/ 2740 h 5313"/>
                <a:gd name="T54" fmla="*/ 2463 w 3952"/>
                <a:gd name="T55" fmla="*/ 4086 h 5313"/>
                <a:gd name="T56" fmla="*/ 2585 w 3952"/>
                <a:gd name="T57" fmla="*/ 4207 h 5313"/>
                <a:gd name="T58" fmla="*/ 2562 w 3952"/>
                <a:gd name="T59" fmla="*/ 5232 h 5313"/>
                <a:gd name="T60" fmla="*/ 2408 w 3952"/>
                <a:gd name="T61" fmla="*/ 5313 h 5313"/>
                <a:gd name="T62" fmla="*/ 1400 w 3952"/>
                <a:gd name="T63" fmla="*/ 5245 h 5313"/>
                <a:gd name="T64" fmla="*/ 1362 w 3952"/>
                <a:gd name="T65" fmla="*/ 4225 h 5313"/>
                <a:gd name="T66" fmla="*/ 1471 w 3952"/>
                <a:gd name="T67" fmla="*/ 4092 h 5313"/>
                <a:gd name="T68" fmla="*/ 2480 w 3952"/>
                <a:gd name="T69" fmla="*/ 14 h 5313"/>
                <a:gd name="T70" fmla="*/ 2589 w 3952"/>
                <a:gd name="T71" fmla="*/ 148 h 5313"/>
                <a:gd name="T72" fmla="*/ 2551 w 3952"/>
                <a:gd name="T73" fmla="*/ 1167 h 5313"/>
                <a:gd name="T74" fmla="*/ 1543 w 3952"/>
                <a:gd name="T75" fmla="*/ 1235 h 5313"/>
                <a:gd name="T76" fmla="*/ 1390 w 3952"/>
                <a:gd name="T77" fmla="*/ 1154 h 5313"/>
                <a:gd name="T78" fmla="*/ 1367 w 3952"/>
                <a:gd name="T79" fmla="*/ 130 h 5313"/>
                <a:gd name="T80" fmla="*/ 1489 w 3952"/>
                <a:gd name="T81" fmla="*/ 8 h 5313"/>
                <a:gd name="T82" fmla="*/ 2496 w 3952"/>
                <a:gd name="T83" fmla="*/ 1381 h 5313"/>
                <a:gd name="T84" fmla="*/ 2592 w 3952"/>
                <a:gd name="T85" fmla="*/ 1525 h 5313"/>
                <a:gd name="T86" fmla="*/ 2539 w 3952"/>
                <a:gd name="T87" fmla="*/ 2540 h 5313"/>
                <a:gd name="T88" fmla="*/ 1524 w 3952"/>
                <a:gd name="T89" fmla="*/ 2593 h 5313"/>
                <a:gd name="T90" fmla="*/ 1380 w 3952"/>
                <a:gd name="T91" fmla="*/ 2497 h 5313"/>
                <a:gd name="T92" fmla="*/ 1373 w 3952"/>
                <a:gd name="T93" fmla="*/ 1472 h 5313"/>
                <a:gd name="T94" fmla="*/ 1506 w 3952"/>
                <a:gd name="T95" fmla="*/ 1362 h 5313"/>
                <a:gd name="T96" fmla="*/ 2512 w 3952"/>
                <a:gd name="T97" fmla="*/ 2750 h 5313"/>
                <a:gd name="T98" fmla="*/ 2593 w 3952"/>
                <a:gd name="T99" fmla="*/ 2903 h 5313"/>
                <a:gd name="T100" fmla="*/ 2526 w 3952"/>
                <a:gd name="T101" fmla="*/ 3911 h 5313"/>
                <a:gd name="T102" fmla="*/ 1506 w 3952"/>
                <a:gd name="T103" fmla="*/ 3949 h 5313"/>
                <a:gd name="T104" fmla="*/ 1373 w 3952"/>
                <a:gd name="T105" fmla="*/ 3840 h 5313"/>
                <a:gd name="T106" fmla="*/ 1380 w 3952"/>
                <a:gd name="T107" fmla="*/ 2815 h 5313"/>
                <a:gd name="T108" fmla="*/ 1524 w 3952"/>
                <a:gd name="T109" fmla="*/ 2718 h 5313"/>
                <a:gd name="T110" fmla="*/ 3885 w 3952"/>
                <a:gd name="T111" fmla="*/ 41 h 5313"/>
                <a:gd name="T112" fmla="*/ 3952 w 3952"/>
                <a:gd name="T113" fmla="*/ 1049 h 5313"/>
                <a:gd name="T114" fmla="*/ 3870 w 3952"/>
                <a:gd name="T115" fmla="*/ 1204 h 5313"/>
                <a:gd name="T116" fmla="*/ 2847 w 3952"/>
                <a:gd name="T117" fmla="*/ 1227 h 5313"/>
                <a:gd name="T118" fmla="*/ 2725 w 3952"/>
                <a:gd name="T119" fmla="*/ 1105 h 5313"/>
                <a:gd name="T120" fmla="*/ 2749 w 3952"/>
                <a:gd name="T121" fmla="*/ 81 h 5313"/>
                <a:gd name="T122" fmla="*/ 2902 w 3952"/>
                <a:gd name="T123" fmla="*/ 0 h 5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952" h="5313">
                  <a:moveTo>
                    <a:pt x="3767" y="2718"/>
                  </a:moveTo>
                  <a:lnTo>
                    <a:pt x="3786" y="2718"/>
                  </a:lnTo>
                  <a:lnTo>
                    <a:pt x="3804" y="2721"/>
                  </a:lnTo>
                  <a:lnTo>
                    <a:pt x="3822" y="2727"/>
                  </a:lnTo>
                  <a:lnTo>
                    <a:pt x="3839" y="2733"/>
                  </a:lnTo>
                  <a:lnTo>
                    <a:pt x="3855" y="2740"/>
                  </a:lnTo>
                  <a:lnTo>
                    <a:pt x="3871" y="2750"/>
                  </a:lnTo>
                  <a:lnTo>
                    <a:pt x="3885" y="2760"/>
                  </a:lnTo>
                  <a:lnTo>
                    <a:pt x="3898" y="2773"/>
                  </a:lnTo>
                  <a:lnTo>
                    <a:pt x="3910" y="2785"/>
                  </a:lnTo>
                  <a:lnTo>
                    <a:pt x="3921" y="2800"/>
                  </a:lnTo>
                  <a:lnTo>
                    <a:pt x="3929" y="2815"/>
                  </a:lnTo>
                  <a:lnTo>
                    <a:pt x="3938" y="2831"/>
                  </a:lnTo>
                  <a:lnTo>
                    <a:pt x="3944" y="2848"/>
                  </a:lnTo>
                  <a:lnTo>
                    <a:pt x="3948" y="2866"/>
                  </a:lnTo>
                  <a:lnTo>
                    <a:pt x="3951" y="2884"/>
                  </a:lnTo>
                  <a:lnTo>
                    <a:pt x="3952" y="2903"/>
                  </a:lnTo>
                  <a:lnTo>
                    <a:pt x="3952" y="3768"/>
                  </a:lnTo>
                  <a:lnTo>
                    <a:pt x="3951" y="3787"/>
                  </a:lnTo>
                  <a:lnTo>
                    <a:pt x="3948" y="3806"/>
                  </a:lnTo>
                  <a:lnTo>
                    <a:pt x="3944" y="3823"/>
                  </a:lnTo>
                  <a:lnTo>
                    <a:pt x="3938" y="3840"/>
                  </a:lnTo>
                  <a:lnTo>
                    <a:pt x="3929" y="3857"/>
                  </a:lnTo>
                  <a:lnTo>
                    <a:pt x="3921" y="3872"/>
                  </a:lnTo>
                  <a:lnTo>
                    <a:pt x="3910" y="3886"/>
                  </a:lnTo>
                  <a:lnTo>
                    <a:pt x="3898" y="3899"/>
                  </a:lnTo>
                  <a:lnTo>
                    <a:pt x="3885" y="3911"/>
                  </a:lnTo>
                  <a:lnTo>
                    <a:pt x="3871" y="3922"/>
                  </a:lnTo>
                  <a:lnTo>
                    <a:pt x="3855" y="3932"/>
                  </a:lnTo>
                  <a:lnTo>
                    <a:pt x="3839" y="3939"/>
                  </a:lnTo>
                  <a:lnTo>
                    <a:pt x="3822" y="3945"/>
                  </a:lnTo>
                  <a:lnTo>
                    <a:pt x="3804" y="3949"/>
                  </a:lnTo>
                  <a:lnTo>
                    <a:pt x="3786" y="3953"/>
                  </a:lnTo>
                  <a:lnTo>
                    <a:pt x="3767" y="3954"/>
                  </a:lnTo>
                  <a:lnTo>
                    <a:pt x="2902" y="3954"/>
                  </a:lnTo>
                  <a:lnTo>
                    <a:pt x="2883" y="3953"/>
                  </a:lnTo>
                  <a:lnTo>
                    <a:pt x="2864" y="3949"/>
                  </a:lnTo>
                  <a:lnTo>
                    <a:pt x="2847" y="3945"/>
                  </a:lnTo>
                  <a:lnTo>
                    <a:pt x="2830" y="3939"/>
                  </a:lnTo>
                  <a:lnTo>
                    <a:pt x="2814" y="3932"/>
                  </a:lnTo>
                  <a:lnTo>
                    <a:pt x="2799" y="3922"/>
                  </a:lnTo>
                  <a:lnTo>
                    <a:pt x="2784" y="3911"/>
                  </a:lnTo>
                  <a:lnTo>
                    <a:pt x="2772" y="3899"/>
                  </a:lnTo>
                  <a:lnTo>
                    <a:pt x="2759" y="3886"/>
                  </a:lnTo>
                  <a:lnTo>
                    <a:pt x="2749" y="3872"/>
                  </a:lnTo>
                  <a:lnTo>
                    <a:pt x="2739" y="3857"/>
                  </a:lnTo>
                  <a:lnTo>
                    <a:pt x="2732" y="3840"/>
                  </a:lnTo>
                  <a:lnTo>
                    <a:pt x="2726" y="3823"/>
                  </a:lnTo>
                  <a:lnTo>
                    <a:pt x="2721" y="3806"/>
                  </a:lnTo>
                  <a:lnTo>
                    <a:pt x="2717" y="3787"/>
                  </a:lnTo>
                  <a:lnTo>
                    <a:pt x="2717" y="3768"/>
                  </a:lnTo>
                  <a:lnTo>
                    <a:pt x="2717" y="2903"/>
                  </a:lnTo>
                  <a:lnTo>
                    <a:pt x="2717" y="2884"/>
                  </a:lnTo>
                  <a:lnTo>
                    <a:pt x="2721" y="2866"/>
                  </a:lnTo>
                  <a:lnTo>
                    <a:pt x="2726" y="2848"/>
                  </a:lnTo>
                  <a:lnTo>
                    <a:pt x="2732" y="2831"/>
                  </a:lnTo>
                  <a:lnTo>
                    <a:pt x="2739" y="2815"/>
                  </a:lnTo>
                  <a:lnTo>
                    <a:pt x="2749" y="2800"/>
                  </a:lnTo>
                  <a:lnTo>
                    <a:pt x="2759" y="2785"/>
                  </a:lnTo>
                  <a:lnTo>
                    <a:pt x="2772" y="2773"/>
                  </a:lnTo>
                  <a:lnTo>
                    <a:pt x="2784" y="2760"/>
                  </a:lnTo>
                  <a:lnTo>
                    <a:pt x="2799" y="2750"/>
                  </a:lnTo>
                  <a:lnTo>
                    <a:pt x="2814" y="2740"/>
                  </a:lnTo>
                  <a:lnTo>
                    <a:pt x="2830" y="2733"/>
                  </a:lnTo>
                  <a:lnTo>
                    <a:pt x="2847" y="2727"/>
                  </a:lnTo>
                  <a:lnTo>
                    <a:pt x="2864" y="2721"/>
                  </a:lnTo>
                  <a:lnTo>
                    <a:pt x="2883" y="2718"/>
                  </a:lnTo>
                  <a:lnTo>
                    <a:pt x="2902" y="2718"/>
                  </a:lnTo>
                  <a:lnTo>
                    <a:pt x="3767" y="2718"/>
                  </a:lnTo>
                  <a:close/>
                  <a:moveTo>
                    <a:pt x="1049" y="4078"/>
                  </a:moveTo>
                  <a:lnTo>
                    <a:pt x="1068" y="4078"/>
                  </a:lnTo>
                  <a:lnTo>
                    <a:pt x="1086" y="4081"/>
                  </a:lnTo>
                  <a:lnTo>
                    <a:pt x="1104" y="4086"/>
                  </a:lnTo>
                  <a:lnTo>
                    <a:pt x="1121" y="4092"/>
                  </a:lnTo>
                  <a:lnTo>
                    <a:pt x="1138" y="4100"/>
                  </a:lnTo>
                  <a:lnTo>
                    <a:pt x="1153" y="4109"/>
                  </a:lnTo>
                  <a:lnTo>
                    <a:pt x="1167" y="4119"/>
                  </a:lnTo>
                  <a:lnTo>
                    <a:pt x="1180" y="4132"/>
                  </a:lnTo>
                  <a:lnTo>
                    <a:pt x="1192" y="4144"/>
                  </a:lnTo>
                  <a:lnTo>
                    <a:pt x="1203" y="4159"/>
                  </a:lnTo>
                  <a:lnTo>
                    <a:pt x="1213" y="4175"/>
                  </a:lnTo>
                  <a:lnTo>
                    <a:pt x="1220" y="4190"/>
                  </a:lnTo>
                  <a:lnTo>
                    <a:pt x="1226" y="4207"/>
                  </a:lnTo>
                  <a:lnTo>
                    <a:pt x="1230" y="4225"/>
                  </a:lnTo>
                  <a:lnTo>
                    <a:pt x="1233" y="4243"/>
                  </a:lnTo>
                  <a:lnTo>
                    <a:pt x="1234" y="4262"/>
                  </a:lnTo>
                  <a:lnTo>
                    <a:pt x="1234" y="5127"/>
                  </a:lnTo>
                  <a:lnTo>
                    <a:pt x="1233" y="5146"/>
                  </a:lnTo>
                  <a:lnTo>
                    <a:pt x="1230" y="5165"/>
                  </a:lnTo>
                  <a:lnTo>
                    <a:pt x="1226" y="5183"/>
                  </a:lnTo>
                  <a:lnTo>
                    <a:pt x="1220" y="5199"/>
                  </a:lnTo>
                  <a:lnTo>
                    <a:pt x="1213" y="5216"/>
                  </a:lnTo>
                  <a:lnTo>
                    <a:pt x="1203" y="5232"/>
                  </a:lnTo>
                  <a:lnTo>
                    <a:pt x="1192" y="5245"/>
                  </a:lnTo>
                  <a:lnTo>
                    <a:pt x="1180" y="5259"/>
                  </a:lnTo>
                  <a:lnTo>
                    <a:pt x="1167" y="5270"/>
                  </a:lnTo>
                  <a:lnTo>
                    <a:pt x="1153" y="5282"/>
                  </a:lnTo>
                  <a:lnTo>
                    <a:pt x="1138" y="5291"/>
                  </a:lnTo>
                  <a:lnTo>
                    <a:pt x="1121" y="5298"/>
                  </a:lnTo>
                  <a:lnTo>
                    <a:pt x="1104" y="5305"/>
                  </a:lnTo>
                  <a:lnTo>
                    <a:pt x="1086" y="5309"/>
                  </a:lnTo>
                  <a:lnTo>
                    <a:pt x="1068" y="5312"/>
                  </a:lnTo>
                  <a:lnTo>
                    <a:pt x="1049" y="5313"/>
                  </a:lnTo>
                  <a:lnTo>
                    <a:pt x="184" y="5313"/>
                  </a:lnTo>
                  <a:lnTo>
                    <a:pt x="165" y="5312"/>
                  </a:lnTo>
                  <a:lnTo>
                    <a:pt x="148" y="5309"/>
                  </a:lnTo>
                  <a:lnTo>
                    <a:pt x="130" y="5305"/>
                  </a:lnTo>
                  <a:lnTo>
                    <a:pt x="112" y="5298"/>
                  </a:lnTo>
                  <a:lnTo>
                    <a:pt x="96" y="5291"/>
                  </a:lnTo>
                  <a:lnTo>
                    <a:pt x="81" y="5282"/>
                  </a:lnTo>
                  <a:lnTo>
                    <a:pt x="66" y="5270"/>
                  </a:lnTo>
                  <a:lnTo>
                    <a:pt x="54" y="5259"/>
                  </a:lnTo>
                  <a:lnTo>
                    <a:pt x="41" y="5245"/>
                  </a:lnTo>
                  <a:lnTo>
                    <a:pt x="31" y="5232"/>
                  </a:lnTo>
                  <a:lnTo>
                    <a:pt x="21" y="5216"/>
                  </a:lnTo>
                  <a:lnTo>
                    <a:pt x="14" y="5199"/>
                  </a:lnTo>
                  <a:lnTo>
                    <a:pt x="8" y="5183"/>
                  </a:lnTo>
                  <a:lnTo>
                    <a:pt x="3" y="5165"/>
                  </a:lnTo>
                  <a:lnTo>
                    <a:pt x="1" y="5146"/>
                  </a:lnTo>
                  <a:lnTo>
                    <a:pt x="0" y="5127"/>
                  </a:lnTo>
                  <a:lnTo>
                    <a:pt x="0" y="4262"/>
                  </a:lnTo>
                  <a:lnTo>
                    <a:pt x="1" y="4243"/>
                  </a:lnTo>
                  <a:lnTo>
                    <a:pt x="3" y="4225"/>
                  </a:lnTo>
                  <a:lnTo>
                    <a:pt x="8" y="4207"/>
                  </a:lnTo>
                  <a:lnTo>
                    <a:pt x="14" y="4190"/>
                  </a:lnTo>
                  <a:lnTo>
                    <a:pt x="21" y="4175"/>
                  </a:lnTo>
                  <a:lnTo>
                    <a:pt x="31" y="4159"/>
                  </a:lnTo>
                  <a:lnTo>
                    <a:pt x="41" y="4144"/>
                  </a:lnTo>
                  <a:lnTo>
                    <a:pt x="54" y="4132"/>
                  </a:lnTo>
                  <a:lnTo>
                    <a:pt x="66" y="4119"/>
                  </a:lnTo>
                  <a:lnTo>
                    <a:pt x="81" y="4109"/>
                  </a:lnTo>
                  <a:lnTo>
                    <a:pt x="96" y="4100"/>
                  </a:lnTo>
                  <a:lnTo>
                    <a:pt x="112" y="4092"/>
                  </a:lnTo>
                  <a:lnTo>
                    <a:pt x="130" y="4086"/>
                  </a:lnTo>
                  <a:lnTo>
                    <a:pt x="148" y="4081"/>
                  </a:lnTo>
                  <a:lnTo>
                    <a:pt x="165" y="4078"/>
                  </a:lnTo>
                  <a:lnTo>
                    <a:pt x="184" y="4078"/>
                  </a:lnTo>
                  <a:lnTo>
                    <a:pt x="1049" y="4078"/>
                  </a:lnTo>
                  <a:close/>
                  <a:moveTo>
                    <a:pt x="1049" y="1359"/>
                  </a:moveTo>
                  <a:lnTo>
                    <a:pt x="1068" y="1359"/>
                  </a:lnTo>
                  <a:lnTo>
                    <a:pt x="1086" y="1362"/>
                  </a:lnTo>
                  <a:lnTo>
                    <a:pt x="1104" y="1367"/>
                  </a:lnTo>
                  <a:lnTo>
                    <a:pt x="1121" y="1374"/>
                  </a:lnTo>
                  <a:lnTo>
                    <a:pt x="1138" y="1381"/>
                  </a:lnTo>
                  <a:lnTo>
                    <a:pt x="1153" y="1390"/>
                  </a:lnTo>
                  <a:lnTo>
                    <a:pt x="1167" y="1401"/>
                  </a:lnTo>
                  <a:lnTo>
                    <a:pt x="1180" y="1413"/>
                  </a:lnTo>
                  <a:lnTo>
                    <a:pt x="1192" y="1426"/>
                  </a:lnTo>
                  <a:lnTo>
                    <a:pt x="1203" y="1440"/>
                  </a:lnTo>
                  <a:lnTo>
                    <a:pt x="1213" y="1456"/>
                  </a:lnTo>
                  <a:lnTo>
                    <a:pt x="1220" y="1472"/>
                  </a:lnTo>
                  <a:lnTo>
                    <a:pt x="1226" y="1489"/>
                  </a:lnTo>
                  <a:lnTo>
                    <a:pt x="1230" y="1507"/>
                  </a:lnTo>
                  <a:lnTo>
                    <a:pt x="1233" y="1525"/>
                  </a:lnTo>
                  <a:lnTo>
                    <a:pt x="1234" y="1543"/>
                  </a:lnTo>
                  <a:lnTo>
                    <a:pt x="1234" y="2409"/>
                  </a:lnTo>
                  <a:lnTo>
                    <a:pt x="1233" y="2427"/>
                  </a:lnTo>
                  <a:lnTo>
                    <a:pt x="1230" y="2446"/>
                  </a:lnTo>
                  <a:lnTo>
                    <a:pt x="1226" y="2464"/>
                  </a:lnTo>
                  <a:lnTo>
                    <a:pt x="1220" y="2481"/>
                  </a:lnTo>
                  <a:lnTo>
                    <a:pt x="1213" y="2497"/>
                  </a:lnTo>
                  <a:lnTo>
                    <a:pt x="1203" y="2513"/>
                  </a:lnTo>
                  <a:lnTo>
                    <a:pt x="1192" y="2526"/>
                  </a:lnTo>
                  <a:lnTo>
                    <a:pt x="1180" y="2540"/>
                  </a:lnTo>
                  <a:lnTo>
                    <a:pt x="1167" y="2553"/>
                  </a:lnTo>
                  <a:lnTo>
                    <a:pt x="1153" y="2563"/>
                  </a:lnTo>
                  <a:lnTo>
                    <a:pt x="1138" y="2572"/>
                  </a:lnTo>
                  <a:lnTo>
                    <a:pt x="1121" y="2580"/>
                  </a:lnTo>
                  <a:lnTo>
                    <a:pt x="1104" y="2586"/>
                  </a:lnTo>
                  <a:lnTo>
                    <a:pt x="1086" y="2590"/>
                  </a:lnTo>
                  <a:lnTo>
                    <a:pt x="1068" y="2593"/>
                  </a:lnTo>
                  <a:lnTo>
                    <a:pt x="1049" y="2594"/>
                  </a:lnTo>
                  <a:lnTo>
                    <a:pt x="184" y="2594"/>
                  </a:lnTo>
                  <a:lnTo>
                    <a:pt x="165" y="2593"/>
                  </a:lnTo>
                  <a:lnTo>
                    <a:pt x="148" y="2590"/>
                  </a:lnTo>
                  <a:lnTo>
                    <a:pt x="130" y="2586"/>
                  </a:lnTo>
                  <a:lnTo>
                    <a:pt x="112" y="2580"/>
                  </a:lnTo>
                  <a:lnTo>
                    <a:pt x="96" y="2572"/>
                  </a:lnTo>
                  <a:lnTo>
                    <a:pt x="81" y="2563"/>
                  </a:lnTo>
                  <a:lnTo>
                    <a:pt x="66" y="2553"/>
                  </a:lnTo>
                  <a:lnTo>
                    <a:pt x="54" y="2540"/>
                  </a:lnTo>
                  <a:lnTo>
                    <a:pt x="41" y="2526"/>
                  </a:lnTo>
                  <a:lnTo>
                    <a:pt x="31" y="2513"/>
                  </a:lnTo>
                  <a:lnTo>
                    <a:pt x="21" y="2497"/>
                  </a:lnTo>
                  <a:lnTo>
                    <a:pt x="14" y="2481"/>
                  </a:lnTo>
                  <a:lnTo>
                    <a:pt x="8" y="2464"/>
                  </a:lnTo>
                  <a:lnTo>
                    <a:pt x="3" y="2446"/>
                  </a:lnTo>
                  <a:lnTo>
                    <a:pt x="1" y="2427"/>
                  </a:lnTo>
                  <a:lnTo>
                    <a:pt x="0" y="2409"/>
                  </a:lnTo>
                  <a:lnTo>
                    <a:pt x="0" y="1543"/>
                  </a:lnTo>
                  <a:lnTo>
                    <a:pt x="1" y="1525"/>
                  </a:lnTo>
                  <a:lnTo>
                    <a:pt x="3" y="1507"/>
                  </a:lnTo>
                  <a:lnTo>
                    <a:pt x="8" y="1489"/>
                  </a:lnTo>
                  <a:lnTo>
                    <a:pt x="14" y="1472"/>
                  </a:lnTo>
                  <a:lnTo>
                    <a:pt x="21" y="1456"/>
                  </a:lnTo>
                  <a:lnTo>
                    <a:pt x="31" y="1440"/>
                  </a:lnTo>
                  <a:lnTo>
                    <a:pt x="41" y="1426"/>
                  </a:lnTo>
                  <a:lnTo>
                    <a:pt x="54" y="1413"/>
                  </a:lnTo>
                  <a:lnTo>
                    <a:pt x="66" y="1401"/>
                  </a:lnTo>
                  <a:lnTo>
                    <a:pt x="81" y="1390"/>
                  </a:lnTo>
                  <a:lnTo>
                    <a:pt x="96" y="1381"/>
                  </a:lnTo>
                  <a:lnTo>
                    <a:pt x="112" y="1374"/>
                  </a:lnTo>
                  <a:lnTo>
                    <a:pt x="130" y="1367"/>
                  </a:lnTo>
                  <a:lnTo>
                    <a:pt x="148" y="1362"/>
                  </a:lnTo>
                  <a:lnTo>
                    <a:pt x="165" y="1359"/>
                  </a:lnTo>
                  <a:lnTo>
                    <a:pt x="184" y="1359"/>
                  </a:lnTo>
                  <a:lnTo>
                    <a:pt x="1049" y="1359"/>
                  </a:lnTo>
                  <a:close/>
                  <a:moveTo>
                    <a:pt x="1049" y="2718"/>
                  </a:moveTo>
                  <a:lnTo>
                    <a:pt x="1068" y="2718"/>
                  </a:lnTo>
                  <a:lnTo>
                    <a:pt x="1086" y="2721"/>
                  </a:lnTo>
                  <a:lnTo>
                    <a:pt x="1104" y="2727"/>
                  </a:lnTo>
                  <a:lnTo>
                    <a:pt x="1121" y="2733"/>
                  </a:lnTo>
                  <a:lnTo>
                    <a:pt x="1138" y="2740"/>
                  </a:lnTo>
                  <a:lnTo>
                    <a:pt x="1153" y="2750"/>
                  </a:lnTo>
                  <a:lnTo>
                    <a:pt x="1167" y="2760"/>
                  </a:lnTo>
                  <a:lnTo>
                    <a:pt x="1180" y="2773"/>
                  </a:lnTo>
                  <a:lnTo>
                    <a:pt x="1192" y="2785"/>
                  </a:lnTo>
                  <a:lnTo>
                    <a:pt x="1203" y="2800"/>
                  </a:lnTo>
                  <a:lnTo>
                    <a:pt x="1213" y="2815"/>
                  </a:lnTo>
                  <a:lnTo>
                    <a:pt x="1220" y="2831"/>
                  </a:lnTo>
                  <a:lnTo>
                    <a:pt x="1226" y="2848"/>
                  </a:lnTo>
                  <a:lnTo>
                    <a:pt x="1230" y="2866"/>
                  </a:lnTo>
                  <a:lnTo>
                    <a:pt x="1233" y="2884"/>
                  </a:lnTo>
                  <a:lnTo>
                    <a:pt x="1234" y="2903"/>
                  </a:lnTo>
                  <a:lnTo>
                    <a:pt x="1234" y="3768"/>
                  </a:lnTo>
                  <a:lnTo>
                    <a:pt x="1233" y="3787"/>
                  </a:lnTo>
                  <a:lnTo>
                    <a:pt x="1230" y="3806"/>
                  </a:lnTo>
                  <a:lnTo>
                    <a:pt x="1226" y="3823"/>
                  </a:lnTo>
                  <a:lnTo>
                    <a:pt x="1220" y="3840"/>
                  </a:lnTo>
                  <a:lnTo>
                    <a:pt x="1213" y="3857"/>
                  </a:lnTo>
                  <a:lnTo>
                    <a:pt x="1203" y="3872"/>
                  </a:lnTo>
                  <a:lnTo>
                    <a:pt x="1192" y="3886"/>
                  </a:lnTo>
                  <a:lnTo>
                    <a:pt x="1180" y="3899"/>
                  </a:lnTo>
                  <a:lnTo>
                    <a:pt x="1167" y="3911"/>
                  </a:lnTo>
                  <a:lnTo>
                    <a:pt x="1153" y="3922"/>
                  </a:lnTo>
                  <a:lnTo>
                    <a:pt x="1138" y="3932"/>
                  </a:lnTo>
                  <a:lnTo>
                    <a:pt x="1121" y="3939"/>
                  </a:lnTo>
                  <a:lnTo>
                    <a:pt x="1104" y="3945"/>
                  </a:lnTo>
                  <a:lnTo>
                    <a:pt x="1086" y="3949"/>
                  </a:lnTo>
                  <a:lnTo>
                    <a:pt x="1068" y="3953"/>
                  </a:lnTo>
                  <a:lnTo>
                    <a:pt x="1049" y="3954"/>
                  </a:lnTo>
                  <a:lnTo>
                    <a:pt x="184" y="3954"/>
                  </a:lnTo>
                  <a:lnTo>
                    <a:pt x="165" y="3953"/>
                  </a:lnTo>
                  <a:lnTo>
                    <a:pt x="148" y="3949"/>
                  </a:lnTo>
                  <a:lnTo>
                    <a:pt x="130" y="3945"/>
                  </a:lnTo>
                  <a:lnTo>
                    <a:pt x="112" y="3939"/>
                  </a:lnTo>
                  <a:lnTo>
                    <a:pt x="96" y="3932"/>
                  </a:lnTo>
                  <a:lnTo>
                    <a:pt x="81" y="3922"/>
                  </a:lnTo>
                  <a:lnTo>
                    <a:pt x="66" y="3911"/>
                  </a:lnTo>
                  <a:lnTo>
                    <a:pt x="54" y="3899"/>
                  </a:lnTo>
                  <a:lnTo>
                    <a:pt x="41" y="3886"/>
                  </a:lnTo>
                  <a:lnTo>
                    <a:pt x="31" y="3872"/>
                  </a:lnTo>
                  <a:lnTo>
                    <a:pt x="21" y="3857"/>
                  </a:lnTo>
                  <a:lnTo>
                    <a:pt x="14" y="3840"/>
                  </a:lnTo>
                  <a:lnTo>
                    <a:pt x="8" y="3823"/>
                  </a:lnTo>
                  <a:lnTo>
                    <a:pt x="3" y="3806"/>
                  </a:lnTo>
                  <a:lnTo>
                    <a:pt x="1" y="3787"/>
                  </a:lnTo>
                  <a:lnTo>
                    <a:pt x="0" y="3768"/>
                  </a:lnTo>
                  <a:lnTo>
                    <a:pt x="0" y="2903"/>
                  </a:lnTo>
                  <a:lnTo>
                    <a:pt x="1" y="2884"/>
                  </a:lnTo>
                  <a:lnTo>
                    <a:pt x="3" y="2866"/>
                  </a:lnTo>
                  <a:lnTo>
                    <a:pt x="8" y="2848"/>
                  </a:lnTo>
                  <a:lnTo>
                    <a:pt x="14" y="2831"/>
                  </a:lnTo>
                  <a:lnTo>
                    <a:pt x="21" y="2815"/>
                  </a:lnTo>
                  <a:lnTo>
                    <a:pt x="31" y="2800"/>
                  </a:lnTo>
                  <a:lnTo>
                    <a:pt x="41" y="2785"/>
                  </a:lnTo>
                  <a:lnTo>
                    <a:pt x="54" y="2773"/>
                  </a:lnTo>
                  <a:lnTo>
                    <a:pt x="66" y="2760"/>
                  </a:lnTo>
                  <a:lnTo>
                    <a:pt x="81" y="2750"/>
                  </a:lnTo>
                  <a:lnTo>
                    <a:pt x="96" y="2740"/>
                  </a:lnTo>
                  <a:lnTo>
                    <a:pt x="112" y="2733"/>
                  </a:lnTo>
                  <a:lnTo>
                    <a:pt x="130" y="2727"/>
                  </a:lnTo>
                  <a:lnTo>
                    <a:pt x="148" y="2721"/>
                  </a:lnTo>
                  <a:lnTo>
                    <a:pt x="165" y="2718"/>
                  </a:lnTo>
                  <a:lnTo>
                    <a:pt x="184" y="2718"/>
                  </a:lnTo>
                  <a:lnTo>
                    <a:pt x="1049" y="2718"/>
                  </a:lnTo>
                  <a:close/>
                  <a:moveTo>
                    <a:pt x="2408" y="4078"/>
                  </a:moveTo>
                  <a:lnTo>
                    <a:pt x="2427" y="4078"/>
                  </a:lnTo>
                  <a:lnTo>
                    <a:pt x="2445" y="4081"/>
                  </a:lnTo>
                  <a:lnTo>
                    <a:pt x="2463" y="4086"/>
                  </a:lnTo>
                  <a:lnTo>
                    <a:pt x="2480" y="4092"/>
                  </a:lnTo>
                  <a:lnTo>
                    <a:pt x="2496" y="4100"/>
                  </a:lnTo>
                  <a:lnTo>
                    <a:pt x="2512" y="4109"/>
                  </a:lnTo>
                  <a:lnTo>
                    <a:pt x="2526" y="4119"/>
                  </a:lnTo>
                  <a:lnTo>
                    <a:pt x="2539" y="4132"/>
                  </a:lnTo>
                  <a:lnTo>
                    <a:pt x="2551" y="4144"/>
                  </a:lnTo>
                  <a:lnTo>
                    <a:pt x="2562" y="4159"/>
                  </a:lnTo>
                  <a:lnTo>
                    <a:pt x="2570" y="4175"/>
                  </a:lnTo>
                  <a:lnTo>
                    <a:pt x="2579" y="4190"/>
                  </a:lnTo>
                  <a:lnTo>
                    <a:pt x="2585" y="4207"/>
                  </a:lnTo>
                  <a:lnTo>
                    <a:pt x="2589" y="4225"/>
                  </a:lnTo>
                  <a:lnTo>
                    <a:pt x="2592" y="4243"/>
                  </a:lnTo>
                  <a:lnTo>
                    <a:pt x="2593" y="4262"/>
                  </a:lnTo>
                  <a:lnTo>
                    <a:pt x="2593" y="5127"/>
                  </a:lnTo>
                  <a:lnTo>
                    <a:pt x="2592" y="5146"/>
                  </a:lnTo>
                  <a:lnTo>
                    <a:pt x="2589" y="5165"/>
                  </a:lnTo>
                  <a:lnTo>
                    <a:pt x="2585" y="5183"/>
                  </a:lnTo>
                  <a:lnTo>
                    <a:pt x="2579" y="5199"/>
                  </a:lnTo>
                  <a:lnTo>
                    <a:pt x="2570" y="5216"/>
                  </a:lnTo>
                  <a:lnTo>
                    <a:pt x="2562" y="5232"/>
                  </a:lnTo>
                  <a:lnTo>
                    <a:pt x="2551" y="5245"/>
                  </a:lnTo>
                  <a:lnTo>
                    <a:pt x="2539" y="5259"/>
                  </a:lnTo>
                  <a:lnTo>
                    <a:pt x="2526" y="5270"/>
                  </a:lnTo>
                  <a:lnTo>
                    <a:pt x="2512" y="5282"/>
                  </a:lnTo>
                  <a:lnTo>
                    <a:pt x="2496" y="5291"/>
                  </a:lnTo>
                  <a:lnTo>
                    <a:pt x="2480" y="5298"/>
                  </a:lnTo>
                  <a:lnTo>
                    <a:pt x="2463" y="5305"/>
                  </a:lnTo>
                  <a:lnTo>
                    <a:pt x="2445" y="5309"/>
                  </a:lnTo>
                  <a:lnTo>
                    <a:pt x="2427" y="5312"/>
                  </a:lnTo>
                  <a:lnTo>
                    <a:pt x="2408" y="5313"/>
                  </a:lnTo>
                  <a:lnTo>
                    <a:pt x="1543" y="5313"/>
                  </a:lnTo>
                  <a:lnTo>
                    <a:pt x="1524" y="5312"/>
                  </a:lnTo>
                  <a:lnTo>
                    <a:pt x="1506" y="5309"/>
                  </a:lnTo>
                  <a:lnTo>
                    <a:pt x="1489" y="5305"/>
                  </a:lnTo>
                  <a:lnTo>
                    <a:pt x="1471" y="5298"/>
                  </a:lnTo>
                  <a:lnTo>
                    <a:pt x="1455" y="5291"/>
                  </a:lnTo>
                  <a:lnTo>
                    <a:pt x="1440" y="5282"/>
                  </a:lnTo>
                  <a:lnTo>
                    <a:pt x="1425" y="5270"/>
                  </a:lnTo>
                  <a:lnTo>
                    <a:pt x="1413" y="5259"/>
                  </a:lnTo>
                  <a:lnTo>
                    <a:pt x="1400" y="5245"/>
                  </a:lnTo>
                  <a:lnTo>
                    <a:pt x="1390" y="5232"/>
                  </a:lnTo>
                  <a:lnTo>
                    <a:pt x="1380" y="5216"/>
                  </a:lnTo>
                  <a:lnTo>
                    <a:pt x="1373" y="5199"/>
                  </a:lnTo>
                  <a:lnTo>
                    <a:pt x="1367" y="5183"/>
                  </a:lnTo>
                  <a:lnTo>
                    <a:pt x="1362" y="5165"/>
                  </a:lnTo>
                  <a:lnTo>
                    <a:pt x="1358" y="5146"/>
                  </a:lnTo>
                  <a:lnTo>
                    <a:pt x="1358" y="5127"/>
                  </a:lnTo>
                  <a:lnTo>
                    <a:pt x="1358" y="4262"/>
                  </a:lnTo>
                  <a:lnTo>
                    <a:pt x="1358" y="4243"/>
                  </a:lnTo>
                  <a:lnTo>
                    <a:pt x="1362" y="4225"/>
                  </a:lnTo>
                  <a:lnTo>
                    <a:pt x="1367" y="4207"/>
                  </a:lnTo>
                  <a:lnTo>
                    <a:pt x="1373" y="4190"/>
                  </a:lnTo>
                  <a:lnTo>
                    <a:pt x="1380" y="4175"/>
                  </a:lnTo>
                  <a:lnTo>
                    <a:pt x="1390" y="4159"/>
                  </a:lnTo>
                  <a:lnTo>
                    <a:pt x="1400" y="4144"/>
                  </a:lnTo>
                  <a:lnTo>
                    <a:pt x="1413" y="4132"/>
                  </a:lnTo>
                  <a:lnTo>
                    <a:pt x="1425" y="4119"/>
                  </a:lnTo>
                  <a:lnTo>
                    <a:pt x="1440" y="4109"/>
                  </a:lnTo>
                  <a:lnTo>
                    <a:pt x="1455" y="4100"/>
                  </a:lnTo>
                  <a:lnTo>
                    <a:pt x="1471" y="4092"/>
                  </a:lnTo>
                  <a:lnTo>
                    <a:pt x="1489" y="4086"/>
                  </a:lnTo>
                  <a:lnTo>
                    <a:pt x="1506" y="4081"/>
                  </a:lnTo>
                  <a:lnTo>
                    <a:pt x="1524" y="4078"/>
                  </a:lnTo>
                  <a:lnTo>
                    <a:pt x="1543" y="4078"/>
                  </a:lnTo>
                  <a:lnTo>
                    <a:pt x="2408" y="4078"/>
                  </a:lnTo>
                  <a:close/>
                  <a:moveTo>
                    <a:pt x="2408" y="0"/>
                  </a:moveTo>
                  <a:lnTo>
                    <a:pt x="2427" y="1"/>
                  </a:lnTo>
                  <a:lnTo>
                    <a:pt x="2445" y="3"/>
                  </a:lnTo>
                  <a:lnTo>
                    <a:pt x="2463" y="8"/>
                  </a:lnTo>
                  <a:lnTo>
                    <a:pt x="2480" y="14"/>
                  </a:lnTo>
                  <a:lnTo>
                    <a:pt x="2496" y="21"/>
                  </a:lnTo>
                  <a:lnTo>
                    <a:pt x="2512" y="31"/>
                  </a:lnTo>
                  <a:lnTo>
                    <a:pt x="2526" y="41"/>
                  </a:lnTo>
                  <a:lnTo>
                    <a:pt x="2539" y="54"/>
                  </a:lnTo>
                  <a:lnTo>
                    <a:pt x="2551" y="66"/>
                  </a:lnTo>
                  <a:lnTo>
                    <a:pt x="2562" y="81"/>
                  </a:lnTo>
                  <a:lnTo>
                    <a:pt x="2570" y="96"/>
                  </a:lnTo>
                  <a:lnTo>
                    <a:pt x="2579" y="112"/>
                  </a:lnTo>
                  <a:lnTo>
                    <a:pt x="2585" y="130"/>
                  </a:lnTo>
                  <a:lnTo>
                    <a:pt x="2589" y="148"/>
                  </a:lnTo>
                  <a:lnTo>
                    <a:pt x="2592" y="165"/>
                  </a:lnTo>
                  <a:lnTo>
                    <a:pt x="2593" y="184"/>
                  </a:lnTo>
                  <a:lnTo>
                    <a:pt x="2593" y="1049"/>
                  </a:lnTo>
                  <a:lnTo>
                    <a:pt x="2592" y="1068"/>
                  </a:lnTo>
                  <a:lnTo>
                    <a:pt x="2589" y="1087"/>
                  </a:lnTo>
                  <a:lnTo>
                    <a:pt x="2585" y="1105"/>
                  </a:lnTo>
                  <a:lnTo>
                    <a:pt x="2579" y="1122"/>
                  </a:lnTo>
                  <a:lnTo>
                    <a:pt x="2570" y="1138"/>
                  </a:lnTo>
                  <a:lnTo>
                    <a:pt x="2562" y="1154"/>
                  </a:lnTo>
                  <a:lnTo>
                    <a:pt x="2551" y="1167"/>
                  </a:lnTo>
                  <a:lnTo>
                    <a:pt x="2539" y="1181"/>
                  </a:lnTo>
                  <a:lnTo>
                    <a:pt x="2526" y="1192"/>
                  </a:lnTo>
                  <a:lnTo>
                    <a:pt x="2512" y="1204"/>
                  </a:lnTo>
                  <a:lnTo>
                    <a:pt x="2496" y="1213"/>
                  </a:lnTo>
                  <a:lnTo>
                    <a:pt x="2480" y="1220"/>
                  </a:lnTo>
                  <a:lnTo>
                    <a:pt x="2463" y="1227"/>
                  </a:lnTo>
                  <a:lnTo>
                    <a:pt x="2445" y="1231"/>
                  </a:lnTo>
                  <a:lnTo>
                    <a:pt x="2427" y="1234"/>
                  </a:lnTo>
                  <a:lnTo>
                    <a:pt x="2408" y="1235"/>
                  </a:lnTo>
                  <a:lnTo>
                    <a:pt x="1543" y="1235"/>
                  </a:lnTo>
                  <a:lnTo>
                    <a:pt x="1524" y="1234"/>
                  </a:lnTo>
                  <a:lnTo>
                    <a:pt x="1506" y="1231"/>
                  </a:lnTo>
                  <a:lnTo>
                    <a:pt x="1489" y="1227"/>
                  </a:lnTo>
                  <a:lnTo>
                    <a:pt x="1471" y="1220"/>
                  </a:lnTo>
                  <a:lnTo>
                    <a:pt x="1455" y="1213"/>
                  </a:lnTo>
                  <a:lnTo>
                    <a:pt x="1440" y="1204"/>
                  </a:lnTo>
                  <a:lnTo>
                    <a:pt x="1425" y="1192"/>
                  </a:lnTo>
                  <a:lnTo>
                    <a:pt x="1413" y="1181"/>
                  </a:lnTo>
                  <a:lnTo>
                    <a:pt x="1400" y="1167"/>
                  </a:lnTo>
                  <a:lnTo>
                    <a:pt x="1390" y="1154"/>
                  </a:lnTo>
                  <a:lnTo>
                    <a:pt x="1380" y="1138"/>
                  </a:lnTo>
                  <a:lnTo>
                    <a:pt x="1373" y="1122"/>
                  </a:lnTo>
                  <a:lnTo>
                    <a:pt x="1367" y="1105"/>
                  </a:lnTo>
                  <a:lnTo>
                    <a:pt x="1362" y="1087"/>
                  </a:lnTo>
                  <a:lnTo>
                    <a:pt x="1358" y="1068"/>
                  </a:lnTo>
                  <a:lnTo>
                    <a:pt x="1358" y="1049"/>
                  </a:lnTo>
                  <a:lnTo>
                    <a:pt x="1358" y="184"/>
                  </a:lnTo>
                  <a:lnTo>
                    <a:pt x="1358" y="165"/>
                  </a:lnTo>
                  <a:lnTo>
                    <a:pt x="1362" y="148"/>
                  </a:lnTo>
                  <a:lnTo>
                    <a:pt x="1367" y="130"/>
                  </a:lnTo>
                  <a:lnTo>
                    <a:pt x="1373" y="112"/>
                  </a:lnTo>
                  <a:lnTo>
                    <a:pt x="1380" y="96"/>
                  </a:lnTo>
                  <a:lnTo>
                    <a:pt x="1390" y="81"/>
                  </a:lnTo>
                  <a:lnTo>
                    <a:pt x="1400" y="66"/>
                  </a:lnTo>
                  <a:lnTo>
                    <a:pt x="1413" y="54"/>
                  </a:lnTo>
                  <a:lnTo>
                    <a:pt x="1425" y="41"/>
                  </a:lnTo>
                  <a:lnTo>
                    <a:pt x="1440" y="31"/>
                  </a:lnTo>
                  <a:lnTo>
                    <a:pt x="1455" y="21"/>
                  </a:lnTo>
                  <a:lnTo>
                    <a:pt x="1471" y="14"/>
                  </a:lnTo>
                  <a:lnTo>
                    <a:pt x="1489" y="8"/>
                  </a:lnTo>
                  <a:lnTo>
                    <a:pt x="1506" y="3"/>
                  </a:lnTo>
                  <a:lnTo>
                    <a:pt x="1524" y="1"/>
                  </a:lnTo>
                  <a:lnTo>
                    <a:pt x="1543" y="0"/>
                  </a:lnTo>
                  <a:lnTo>
                    <a:pt x="2408" y="0"/>
                  </a:lnTo>
                  <a:close/>
                  <a:moveTo>
                    <a:pt x="2408" y="1359"/>
                  </a:moveTo>
                  <a:lnTo>
                    <a:pt x="2427" y="1359"/>
                  </a:lnTo>
                  <a:lnTo>
                    <a:pt x="2445" y="1362"/>
                  </a:lnTo>
                  <a:lnTo>
                    <a:pt x="2463" y="1367"/>
                  </a:lnTo>
                  <a:lnTo>
                    <a:pt x="2480" y="1374"/>
                  </a:lnTo>
                  <a:lnTo>
                    <a:pt x="2496" y="1381"/>
                  </a:lnTo>
                  <a:lnTo>
                    <a:pt x="2512" y="1390"/>
                  </a:lnTo>
                  <a:lnTo>
                    <a:pt x="2526" y="1401"/>
                  </a:lnTo>
                  <a:lnTo>
                    <a:pt x="2539" y="1413"/>
                  </a:lnTo>
                  <a:lnTo>
                    <a:pt x="2551" y="1426"/>
                  </a:lnTo>
                  <a:lnTo>
                    <a:pt x="2562" y="1440"/>
                  </a:lnTo>
                  <a:lnTo>
                    <a:pt x="2570" y="1456"/>
                  </a:lnTo>
                  <a:lnTo>
                    <a:pt x="2579" y="1472"/>
                  </a:lnTo>
                  <a:lnTo>
                    <a:pt x="2585" y="1489"/>
                  </a:lnTo>
                  <a:lnTo>
                    <a:pt x="2589" y="1507"/>
                  </a:lnTo>
                  <a:lnTo>
                    <a:pt x="2592" y="1525"/>
                  </a:lnTo>
                  <a:lnTo>
                    <a:pt x="2593" y="1543"/>
                  </a:lnTo>
                  <a:lnTo>
                    <a:pt x="2593" y="2409"/>
                  </a:lnTo>
                  <a:lnTo>
                    <a:pt x="2592" y="2427"/>
                  </a:lnTo>
                  <a:lnTo>
                    <a:pt x="2589" y="2446"/>
                  </a:lnTo>
                  <a:lnTo>
                    <a:pt x="2585" y="2464"/>
                  </a:lnTo>
                  <a:lnTo>
                    <a:pt x="2579" y="2481"/>
                  </a:lnTo>
                  <a:lnTo>
                    <a:pt x="2570" y="2497"/>
                  </a:lnTo>
                  <a:lnTo>
                    <a:pt x="2562" y="2513"/>
                  </a:lnTo>
                  <a:lnTo>
                    <a:pt x="2551" y="2526"/>
                  </a:lnTo>
                  <a:lnTo>
                    <a:pt x="2539" y="2540"/>
                  </a:lnTo>
                  <a:lnTo>
                    <a:pt x="2526" y="2553"/>
                  </a:lnTo>
                  <a:lnTo>
                    <a:pt x="2512" y="2563"/>
                  </a:lnTo>
                  <a:lnTo>
                    <a:pt x="2496" y="2572"/>
                  </a:lnTo>
                  <a:lnTo>
                    <a:pt x="2480" y="2580"/>
                  </a:lnTo>
                  <a:lnTo>
                    <a:pt x="2463" y="2586"/>
                  </a:lnTo>
                  <a:lnTo>
                    <a:pt x="2445" y="2590"/>
                  </a:lnTo>
                  <a:lnTo>
                    <a:pt x="2427" y="2593"/>
                  </a:lnTo>
                  <a:lnTo>
                    <a:pt x="2408" y="2594"/>
                  </a:lnTo>
                  <a:lnTo>
                    <a:pt x="1543" y="2594"/>
                  </a:lnTo>
                  <a:lnTo>
                    <a:pt x="1524" y="2593"/>
                  </a:lnTo>
                  <a:lnTo>
                    <a:pt x="1506" y="2590"/>
                  </a:lnTo>
                  <a:lnTo>
                    <a:pt x="1489" y="2586"/>
                  </a:lnTo>
                  <a:lnTo>
                    <a:pt x="1471" y="2580"/>
                  </a:lnTo>
                  <a:lnTo>
                    <a:pt x="1455" y="2572"/>
                  </a:lnTo>
                  <a:lnTo>
                    <a:pt x="1440" y="2563"/>
                  </a:lnTo>
                  <a:lnTo>
                    <a:pt x="1425" y="2553"/>
                  </a:lnTo>
                  <a:lnTo>
                    <a:pt x="1413" y="2540"/>
                  </a:lnTo>
                  <a:lnTo>
                    <a:pt x="1400" y="2526"/>
                  </a:lnTo>
                  <a:lnTo>
                    <a:pt x="1390" y="2513"/>
                  </a:lnTo>
                  <a:lnTo>
                    <a:pt x="1380" y="2497"/>
                  </a:lnTo>
                  <a:lnTo>
                    <a:pt x="1373" y="2481"/>
                  </a:lnTo>
                  <a:lnTo>
                    <a:pt x="1367" y="2464"/>
                  </a:lnTo>
                  <a:lnTo>
                    <a:pt x="1362" y="2446"/>
                  </a:lnTo>
                  <a:lnTo>
                    <a:pt x="1358" y="2427"/>
                  </a:lnTo>
                  <a:lnTo>
                    <a:pt x="1358" y="2409"/>
                  </a:lnTo>
                  <a:lnTo>
                    <a:pt x="1358" y="1543"/>
                  </a:lnTo>
                  <a:lnTo>
                    <a:pt x="1358" y="1525"/>
                  </a:lnTo>
                  <a:lnTo>
                    <a:pt x="1362" y="1507"/>
                  </a:lnTo>
                  <a:lnTo>
                    <a:pt x="1367" y="1489"/>
                  </a:lnTo>
                  <a:lnTo>
                    <a:pt x="1373" y="1472"/>
                  </a:lnTo>
                  <a:lnTo>
                    <a:pt x="1380" y="1456"/>
                  </a:lnTo>
                  <a:lnTo>
                    <a:pt x="1390" y="1440"/>
                  </a:lnTo>
                  <a:lnTo>
                    <a:pt x="1400" y="1426"/>
                  </a:lnTo>
                  <a:lnTo>
                    <a:pt x="1413" y="1413"/>
                  </a:lnTo>
                  <a:lnTo>
                    <a:pt x="1425" y="1401"/>
                  </a:lnTo>
                  <a:lnTo>
                    <a:pt x="1440" y="1390"/>
                  </a:lnTo>
                  <a:lnTo>
                    <a:pt x="1455" y="1381"/>
                  </a:lnTo>
                  <a:lnTo>
                    <a:pt x="1471" y="1374"/>
                  </a:lnTo>
                  <a:lnTo>
                    <a:pt x="1489" y="1367"/>
                  </a:lnTo>
                  <a:lnTo>
                    <a:pt x="1506" y="1362"/>
                  </a:lnTo>
                  <a:lnTo>
                    <a:pt x="1524" y="1359"/>
                  </a:lnTo>
                  <a:lnTo>
                    <a:pt x="1543" y="1359"/>
                  </a:lnTo>
                  <a:lnTo>
                    <a:pt x="2408" y="1359"/>
                  </a:lnTo>
                  <a:close/>
                  <a:moveTo>
                    <a:pt x="2408" y="2718"/>
                  </a:moveTo>
                  <a:lnTo>
                    <a:pt x="2427" y="2718"/>
                  </a:lnTo>
                  <a:lnTo>
                    <a:pt x="2445" y="2721"/>
                  </a:lnTo>
                  <a:lnTo>
                    <a:pt x="2463" y="2727"/>
                  </a:lnTo>
                  <a:lnTo>
                    <a:pt x="2480" y="2733"/>
                  </a:lnTo>
                  <a:lnTo>
                    <a:pt x="2496" y="2740"/>
                  </a:lnTo>
                  <a:lnTo>
                    <a:pt x="2512" y="2750"/>
                  </a:lnTo>
                  <a:lnTo>
                    <a:pt x="2526" y="2760"/>
                  </a:lnTo>
                  <a:lnTo>
                    <a:pt x="2539" y="2773"/>
                  </a:lnTo>
                  <a:lnTo>
                    <a:pt x="2551" y="2785"/>
                  </a:lnTo>
                  <a:lnTo>
                    <a:pt x="2562" y="2800"/>
                  </a:lnTo>
                  <a:lnTo>
                    <a:pt x="2570" y="2815"/>
                  </a:lnTo>
                  <a:lnTo>
                    <a:pt x="2579" y="2831"/>
                  </a:lnTo>
                  <a:lnTo>
                    <a:pt x="2585" y="2848"/>
                  </a:lnTo>
                  <a:lnTo>
                    <a:pt x="2589" y="2866"/>
                  </a:lnTo>
                  <a:lnTo>
                    <a:pt x="2592" y="2884"/>
                  </a:lnTo>
                  <a:lnTo>
                    <a:pt x="2593" y="2903"/>
                  </a:lnTo>
                  <a:lnTo>
                    <a:pt x="2593" y="3768"/>
                  </a:lnTo>
                  <a:lnTo>
                    <a:pt x="2592" y="3787"/>
                  </a:lnTo>
                  <a:lnTo>
                    <a:pt x="2589" y="3806"/>
                  </a:lnTo>
                  <a:lnTo>
                    <a:pt x="2585" y="3823"/>
                  </a:lnTo>
                  <a:lnTo>
                    <a:pt x="2579" y="3840"/>
                  </a:lnTo>
                  <a:lnTo>
                    <a:pt x="2570" y="3857"/>
                  </a:lnTo>
                  <a:lnTo>
                    <a:pt x="2562" y="3872"/>
                  </a:lnTo>
                  <a:lnTo>
                    <a:pt x="2551" y="3886"/>
                  </a:lnTo>
                  <a:lnTo>
                    <a:pt x="2539" y="3899"/>
                  </a:lnTo>
                  <a:lnTo>
                    <a:pt x="2526" y="3911"/>
                  </a:lnTo>
                  <a:lnTo>
                    <a:pt x="2512" y="3922"/>
                  </a:lnTo>
                  <a:lnTo>
                    <a:pt x="2496" y="3932"/>
                  </a:lnTo>
                  <a:lnTo>
                    <a:pt x="2480" y="3939"/>
                  </a:lnTo>
                  <a:lnTo>
                    <a:pt x="2463" y="3945"/>
                  </a:lnTo>
                  <a:lnTo>
                    <a:pt x="2445" y="3949"/>
                  </a:lnTo>
                  <a:lnTo>
                    <a:pt x="2427" y="3953"/>
                  </a:lnTo>
                  <a:lnTo>
                    <a:pt x="2408" y="3954"/>
                  </a:lnTo>
                  <a:lnTo>
                    <a:pt x="1543" y="3954"/>
                  </a:lnTo>
                  <a:lnTo>
                    <a:pt x="1524" y="3953"/>
                  </a:lnTo>
                  <a:lnTo>
                    <a:pt x="1506" y="3949"/>
                  </a:lnTo>
                  <a:lnTo>
                    <a:pt x="1489" y="3945"/>
                  </a:lnTo>
                  <a:lnTo>
                    <a:pt x="1471" y="3939"/>
                  </a:lnTo>
                  <a:lnTo>
                    <a:pt x="1455" y="3932"/>
                  </a:lnTo>
                  <a:lnTo>
                    <a:pt x="1440" y="3922"/>
                  </a:lnTo>
                  <a:lnTo>
                    <a:pt x="1425" y="3911"/>
                  </a:lnTo>
                  <a:lnTo>
                    <a:pt x="1413" y="3899"/>
                  </a:lnTo>
                  <a:lnTo>
                    <a:pt x="1400" y="3886"/>
                  </a:lnTo>
                  <a:lnTo>
                    <a:pt x="1390" y="3872"/>
                  </a:lnTo>
                  <a:lnTo>
                    <a:pt x="1380" y="3857"/>
                  </a:lnTo>
                  <a:lnTo>
                    <a:pt x="1373" y="3840"/>
                  </a:lnTo>
                  <a:lnTo>
                    <a:pt x="1367" y="3823"/>
                  </a:lnTo>
                  <a:lnTo>
                    <a:pt x="1362" y="3806"/>
                  </a:lnTo>
                  <a:lnTo>
                    <a:pt x="1358" y="3787"/>
                  </a:lnTo>
                  <a:lnTo>
                    <a:pt x="1358" y="3768"/>
                  </a:lnTo>
                  <a:lnTo>
                    <a:pt x="1358" y="2903"/>
                  </a:lnTo>
                  <a:lnTo>
                    <a:pt x="1358" y="2884"/>
                  </a:lnTo>
                  <a:lnTo>
                    <a:pt x="1362" y="2866"/>
                  </a:lnTo>
                  <a:lnTo>
                    <a:pt x="1367" y="2848"/>
                  </a:lnTo>
                  <a:lnTo>
                    <a:pt x="1373" y="2831"/>
                  </a:lnTo>
                  <a:lnTo>
                    <a:pt x="1380" y="2815"/>
                  </a:lnTo>
                  <a:lnTo>
                    <a:pt x="1390" y="2800"/>
                  </a:lnTo>
                  <a:lnTo>
                    <a:pt x="1400" y="2785"/>
                  </a:lnTo>
                  <a:lnTo>
                    <a:pt x="1413" y="2773"/>
                  </a:lnTo>
                  <a:lnTo>
                    <a:pt x="1425" y="2760"/>
                  </a:lnTo>
                  <a:lnTo>
                    <a:pt x="1440" y="2750"/>
                  </a:lnTo>
                  <a:lnTo>
                    <a:pt x="1455" y="2740"/>
                  </a:lnTo>
                  <a:lnTo>
                    <a:pt x="1471" y="2733"/>
                  </a:lnTo>
                  <a:lnTo>
                    <a:pt x="1489" y="2727"/>
                  </a:lnTo>
                  <a:lnTo>
                    <a:pt x="1506" y="2721"/>
                  </a:lnTo>
                  <a:lnTo>
                    <a:pt x="1524" y="2718"/>
                  </a:lnTo>
                  <a:lnTo>
                    <a:pt x="1543" y="2718"/>
                  </a:lnTo>
                  <a:lnTo>
                    <a:pt x="2408" y="2718"/>
                  </a:lnTo>
                  <a:close/>
                  <a:moveTo>
                    <a:pt x="3767" y="0"/>
                  </a:moveTo>
                  <a:lnTo>
                    <a:pt x="3786" y="1"/>
                  </a:lnTo>
                  <a:lnTo>
                    <a:pt x="3804" y="3"/>
                  </a:lnTo>
                  <a:lnTo>
                    <a:pt x="3822" y="8"/>
                  </a:lnTo>
                  <a:lnTo>
                    <a:pt x="3839" y="14"/>
                  </a:lnTo>
                  <a:lnTo>
                    <a:pt x="3855" y="21"/>
                  </a:lnTo>
                  <a:lnTo>
                    <a:pt x="3870" y="31"/>
                  </a:lnTo>
                  <a:lnTo>
                    <a:pt x="3885" y="41"/>
                  </a:lnTo>
                  <a:lnTo>
                    <a:pt x="3898" y="54"/>
                  </a:lnTo>
                  <a:lnTo>
                    <a:pt x="3910" y="66"/>
                  </a:lnTo>
                  <a:lnTo>
                    <a:pt x="3921" y="81"/>
                  </a:lnTo>
                  <a:lnTo>
                    <a:pt x="3929" y="96"/>
                  </a:lnTo>
                  <a:lnTo>
                    <a:pt x="3938" y="112"/>
                  </a:lnTo>
                  <a:lnTo>
                    <a:pt x="3944" y="130"/>
                  </a:lnTo>
                  <a:lnTo>
                    <a:pt x="3948" y="148"/>
                  </a:lnTo>
                  <a:lnTo>
                    <a:pt x="3951" y="165"/>
                  </a:lnTo>
                  <a:lnTo>
                    <a:pt x="3952" y="184"/>
                  </a:lnTo>
                  <a:lnTo>
                    <a:pt x="3952" y="1049"/>
                  </a:lnTo>
                  <a:lnTo>
                    <a:pt x="3951" y="1068"/>
                  </a:lnTo>
                  <a:lnTo>
                    <a:pt x="3948" y="1087"/>
                  </a:lnTo>
                  <a:lnTo>
                    <a:pt x="3944" y="1105"/>
                  </a:lnTo>
                  <a:lnTo>
                    <a:pt x="3938" y="1122"/>
                  </a:lnTo>
                  <a:lnTo>
                    <a:pt x="3929" y="1138"/>
                  </a:lnTo>
                  <a:lnTo>
                    <a:pt x="3921" y="1154"/>
                  </a:lnTo>
                  <a:lnTo>
                    <a:pt x="3910" y="1167"/>
                  </a:lnTo>
                  <a:lnTo>
                    <a:pt x="3898" y="1181"/>
                  </a:lnTo>
                  <a:lnTo>
                    <a:pt x="3885" y="1192"/>
                  </a:lnTo>
                  <a:lnTo>
                    <a:pt x="3870" y="1204"/>
                  </a:lnTo>
                  <a:lnTo>
                    <a:pt x="3855" y="1213"/>
                  </a:lnTo>
                  <a:lnTo>
                    <a:pt x="3839" y="1220"/>
                  </a:lnTo>
                  <a:lnTo>
                    <a:pt x="3822" y="1227"/>
                  </a:lnTo>
                  <a:lnTo>
                    <a:pt x="3804" y="1231"/>
                  </a:lnTo>
                  <a:lnTo>
                    <a:pt x="3786" y="1234"/>
                  </a:lnTo>
                  <a:lnTo>
                    <a:pt x="3767" y="1235"/>
                  </a:lnTo>
                  <a:lnTo>
                    <a:pt x="2902" y="1235"/>
                  </a:lnTo>
                  <a:lnTo>
                    <a:pt x="2883" y="1234"/>
                  </a:lnTo>
                  <a:lnTo>
                    <a:pt x="2864" y="1231"/>
                  </a:lnTo>
                  <a:lnTo>
                    <a:pt x="2847" y="1227"/>
                  </a:lnTo>
                  <a:lnTo>
                    <a:pt x="2830" y="1220"/>
                  </a:lnTo>
                  <a:lnTo>
                    <a:pt x="2814" y="1213"/>
                  </a:lnTo>
                  <a:lnTo>
                    <a:pt x="2799" y="1204"/>
                  </a:lnTo>
                  <a:lnTo>
                    <a:pt x="2784" y="1192"/>
                  </a:lnTo>
                  <a:lnTo>
                    <a:pt x="2772" y="1181"/>
                  </a:lnTo>
                  <a:lnTo>
                    <a:pt x="2759" y="1167"/>
                  </a:lnTo>
                  <a:lnTo>
                    <a:pt x="2749" y="1154"/>
                  </a:lnTo>
                  <a:lnTo>
                    <a:pt x="2739" y="1138"/>
                  </a:lnTo>
                  <a:lnTo>
                    <a:pt x="2731" y="1122"/>
                  </a:lnTo>
                  <a:lnTo>
                    <a:pt x="2725" y="1105"/>
                  </a:lnTo>
                  <a:lnTo>
                    <a:pt x="2721" y="1087"/>
                  </a:lnTo>
                  <a:lnTo>
                    <a:pt x="2717" y="1068"/>
                  </a:lnTo>
                  <a:lnTo>
                    <a:pt x="2716" y="1049"/>
                  </a:lnTo>
                  <a:lnTo>
                    <a:pt x="2716" y="184"/>
                  </a:lnTo>
                  <a:lnTo>
                    <a:pt x="2717" y="165"/>
                  </a:lnTo>
                  <a:lnTo>
                    <a:pt x="2721" y="148"/>
                  </a:lnTo>
                  <a:lnTo>
                    <a:pt x="2725" y="130"/>
                  </a:lnTo>
                  <a:lnTo>
                    <a:pt x="2731" y="112"/>
                  </a:lnTo>
                  <a:lnTo>
                    <a:pt x="2739" y="96"/>
                  </a:lnTo>
                  <a:lnTo>
                    <a:pt x="2749" y="81"/>
                  </a:lnTo>
                  <a:lnTo>
                    <a:pt x="2759" y="66"/>
                  </a:lnTo>
                  <a:lnTo>
                    <a:pt x="2772" y="54"/>
                  </a:lnTo>
                  <a:lnTo>
                    <a:pt x="2784" y="41"/>
                  </a:lnTo>
                  <a:lnTo>
                    <a:pt x="2799" y="31"/>
                  </a:lnTo>
                  <a:lnTo>
                    <a:pt x="2814" y="21"/>
                  </a:lnTo>
                  <a:lnTo>
                    <a:pt x="2830" y="14"/>
                  </a:lnTo>
                  <a:lnTo>
                    <a:pt x="2847" y="8"/>
                  </a:lnTo>
                  <a:lnTo>
                    <a:pt x="2864" y="3"/>
                  </a:lnTo>
                  <a:lnTo>
                    <a:pt x="2883" y="1"/>
                  </a:lnTo>
                  <a:lnTo>
                    <a:pt x="2902" y="0"/>
                  </a:lnTo>
                  <a:lnTo>
                    <a:pt x="3767" y="0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695" y="2171"/>
              <a:ext cx="582" cy="46"/>
            </a:xfrm>
            <a:custGeom>
              <a:avLst/>
              <a:gdLst>
                <a:gd name="T0" fmla="*/ 572 w 12215"/>
                <a:gd name="T1" fmla="*/ 372 h 948"/>
                <a:gd name="T2" fmla="*/ 732 w 12215"/>
                <a:gd name="T3" fmla="*/ 579 h 948"/>
                <a:gd name="T4" fmla="*/ 965 w 12215"/>
                <a:gd name="T5" fmla="*/ 598 h 948"/>
                <a:gd name="T6" fmla="*/ 387 w 12215"/>
                <a:gd name="T7" fmla="*/ 16 h 948"/>
                <a:gd name="T8" fmla="*/ 1616 w 12215"/>
                <a:gd name="T9" fmla="*/ 943 h 948"/>
                <a:gd name="T10" fmla="*/ 1875 w 12215"/>
                <a:gd name="T11" fmla="*/ 808 h 948"/>
                <a:gd name="T12" fmla="*/ 1898 w 12215"/>
                <a:gd name="T13" fmla="*/ 560 h 948"/>
                <a:gd name="T14" fmla="*/ 1652 w 12215"/>
                <a:gd name="T15" fmla="*/ 378 h 948"/>
                <a:gd name="T16" fmla="*/ 1519 w 12215"/>
                <a:gd name="T17" fmla="*/ 227 h 948"/>
                <a:gd name="T18" fmla="*/ 1802 w 12215"/>
                <a:gd name="T19" fmla="*/ 200 h 948"/>
                <a:gd name="T20" fmla="*/ 1535 w 12215"/>
                <a:gd name="T21" fmla="*/ 15 h 948"/>
                <a:gd name="T22" fmla="*/ 1324 w 12215"/>
                <a:gd name="T23" fmla="*/ 168 h 948"/>
                <a:gd name="T24" fmla="*/ 1349 w 12215"/>
                <a:gd name="T25" fmla="*/ 419 h 948"/>
                <a:gd name="T26" fmla="*/ 1642 w 12215"/>
                <a:gd name="T27" fmla="*/ 587 h 948"/>
                <a:gd name="T28" fmla="*/ 1697 w 12215"/>
                <a:gd name="T29" fmla="*/ 718 h 948"/>
                <a:gd name="T30" fmla="*/ 1433 w 12215"/>
                <a:gd name="T31" fmla="*/ 758 h 948"/>
                <a:gd name="T32" fmla="*/ 2805 w 12215"/>
                <a:gd name="T33" fmla="*/ 933 h 948"/>
                <a:gd name="T34" fmla="*/ 3947 w 12215"/>
                <a:gd name="T35" fmla="*/ 660 h 948"/>
                <a:gd name="T36" fmla="*/ 4246 w 12215"/>
                <a:gd name="T37" fmla="*/ 945 h 948"/>
                <a:gd name="T38" fmla="*/ 4638 w 12215"/>
                <a:gd name="T39" fmla="*/ 764 h 948"/>
                <a:gd name="T40" fmla="*/ 4448 w 12215"/>
                <a:gd name="T41" fmla="*/ 699 h 948"/>
                <a:gd name="T42" fmla="*/ 4290 w 12215"/>
                <a:gd name="T43" fmla="*/ 781 h 948"/>
                <a:gd name="T44" fmla="*/ 4144 w 12215"/>
                <a:gd name="T45" fmla="*/ 572 h 948"/>
                <a:gd name="T46" fmla="*/ 5854 w 12215"/>
                <a:gd name="T47" fmla="*/ 14 h 948"/>
                <a:gd name="T48" fmla="*/ 5566 w 12215"/>
                <a:gd name="T49" fmla="*/ 267 h 948"/>
                <a:gd name="T50" fmla="*/ 5551 w 12215"/>
                <a:gd name="T51" fmla="*/ 647 h 948"/>
                <a:gd name="T52" fmla="*/ 5731 w 12215"/>
                <a:gd name="T53" fmla="*/ 887 h 948"/>
                <a:gd name="T54" fmla="*/ 6077 w 12215"/>
                <a:gd name="T55" fmla="*/ 934 h 948"/>
                <a:gd name="T56" fmla="*/ 6367 w 12215"/>
                <a:gd name="T57" fmla="*/ 689 h 948"/>
                <a:gd name="T58" fmla="*/ 6384 w 12215"/>
                <a:gd name="T59" fmla="*/ 302 h 948"/>
                <a:gd name="T60" fmla="*/ 6205 w 12215"/>
                <a:gd name="T61" fmla="*/ 61 h 948"/>
                <a:gd name="T62" fmla="*/ 6019 w 12215"/>
                <a:gd name="T63" fmla="*/ 171 h 948"/>
                <a:gd name="T64" fmla="*/ 6167 w 12215"/>
                <a:gd name="T65" fmla="*/ 327 h 948"/>
                <a:gd name="T66" fmla="*/ 6131 w 12215"/>
                <a:gd name="T67" fmla="*/ 695 h 948"/>
                <a:gd name="T68" fmla="*/ 5943 w 12215"/>
                <a:gd name="T69" fmla="*/ 782 h 948"/>
                <a:gd name="T70" fmla="*/ 5780 w 12215"/>
                <a:gd name="T71" fmla="*/ 653 h 948"/>
                <a:gd name="T72" fmla="*/ 5779 w 12215"/>
                <a:gd name="T73" fmla="*/ 299 h 948"/>
                <a:gd name="T74" fmla="*/ 5942 w 12215"/>
                <a:gd name="T75" fmla="*/ 166 h 948"/>
                <a:gd name="T76" fmla="*/ 8100 w 12215"/>
                <a:gd name="T77" fmla="*/ 16 h 948"/>
                <a:gd name="T78" fmla="*/ 8518 w 12215"/>
                <a:gd name="T79" fmla="*/ 942 h 948"/>
                <a:gd name="T80" fmla="*/ 8881 w 12215"/>
                <a:gd name="T81" fmla="*/ 852 h 948"/>
                <a:gd name="T82" fmla="*/ 9046 w 12215"/>
                <a:gd name="T83" fmla="*/ 628 h 948"/>
                <a:gd name="T84" fmla="*/ 9047 w 12215"/>
                <a:gd name="T85" fmla="*/ 291 h 948"/>
                <a:gd name="T86" fmla="*/ 8845 w 12215"/>
                <a:gd name="T87" fmla="*/ 65 h 948"/>
                <a:gd name="T88" fmla="*/ 8322 w 12215"/>
                <a:gd name="T89" fmla="*/ 21 h 948"/>
                <a:gd name="T90" fmla="*/ 8663 w 12215"/>
                <a:gd name="T91" fmla="*/ 182 h 948"/>
                <a:gd name="T92" fmla="*/ 8851 w 12215"/>
                <a:gd name="T93" fmla="*/ 436 h 948"/>
                <a:gd name="T94" fmla="*/ 8686 w 12215"/>
                <a:gd name="T95" fmla="*/ 755 h 948"/>
                <a:gd name="T96" fmla="*/ 9415 w 12215"/>
                <a:gd name="T97" fmla="*/ 377 h 948"/>
                <a:gd name="T98" fmla="*/ 10255 w 12215"/>
                <a:gd name="T99" fmla="*/ 579 h 948"/>
                <a:gd name="T100" fmla="*/ 10393 w 12215"/>
                <a:gd name="T101" fmla="*/ 883 h 948"/>
                <a:gd name="T102" fmla="*/ 10562 w 12215"/>
                <a:gd name="T103" fmla="*/ 712 h 948"/>
                <a:gd name="T104" fmla="*/ 10429 w 12215"/>
                <a:gd name="T105" fmla="*/ 502 h 948"/>
                <a:gd name="T106" fmla="*/ 10590 w 12215"/>
                <a:gd name="T107" fmla="*/ 259 h 948"/>
                <a:gd name="T108" fmla="*/ 10465 w 12215"/>
                <a:gd name="T109" fmla="*/ 56 h 948"/>
                <a:gd name="T110" fmla="*/ 10019 w 12215"/>
                <a:gd name="T111" fmla="*/ 18 h 948"/>
                <a:gd name="T112" fmla="*/ 10305 w 12215"/>
                <a:gd name="T113" fmla="*/ 175 h 948"/>
                <a:gd name="T114" fmla="*/ 10384 w 12215"/>
                <a:gd name="T115" fmla="*/ 301 h 948"/>
                <a:gd name="T116" fmla="*/ 10279 w 12215"/>
                <a:gd name="T117" fmla="*/ 415 h 948"/>
                <a:gd name="T118" fmla="*/ 11049 w 12215"/>
                <a:gd name="T119" fmla="*/ 348 h 948"/>
                <a:gd name="T120" fmla="*/ 11111 w 12215"/>
                <a:gd name="T121" fmla="*/ 244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2215" h="948">
                  <a:moveTo>
                    <a:pt x="0" y="16"/>
                  </a:moveTo>
                  <a:lnTo>
                    <a:pt x="0" y="933"/>
                  </a:lnTo>
                  <a:lnTo>
                    <a:pt x="208" y="933"/>
                  </a:lnTo>
                  <a:lnTo>
                    <a:pt x="208" y="16"/>
                  </a:lnTo>
                  <a:lnTo>
                    <a:pt x="0" y="16"/>
                  </a:lnTo>
                  <a:close/>
                  <a:moveTo>
                    <a:pt x="577" y="933"/>
                  </a:moveTo>
                  <a:lnTo>
                    <a:pt x="577" y="657"/>
                  </a:lnTo>
                  <a:lnTo>
                    <a:pt x="577" y="629"/>
                  </a:lnTo>
                  <a:lnTo>
                    <a:pt x="577" y="602"/>
                  </a:lnTo>
                  <a:lnTo>
                    <a:pt x="577" y="575"/>
                  </a:lnTo>
                  <a:lnTo>
                    <a:pt x="577" y="549"/>
                  </a:lnTo>
                  <a:lnTo>
                    <a:pt x="576" y="522"/>
                  </a:lnTo>
                  <a:lnTo>
                    <a:pt x="576" y="497"/>
                  </a:lnTo>
                  <a:lnTo>
                    <a:pt x="576" y="470"/>
                  </a:lnTo>
                  <a:lnTo>
                    <a:pt x="574" y="445"/>
                  </a:lnTo>
                  <a:lnTo>
                    <a:pt x="574" y="421"/>
                  </a:lnTo>
                  <a:lnTo>
                    <a:pt x="573" y="397"/>
                  </a:lnTo>
                  <a:lnTo>
                    <a:pt x="572" y="372"/>
                  </a:lnTo>
                  <a:lnTo>
                    <a:pt x="571" y="348"/>
                  </a:lnTo>
                  <a:lnTo>
                    <a:pt x="570" y="326"/>
                  </a:lnTo>
                  <a:lnTo>
                    <a:pt x="569" y="302"/>
                  </a:lnTo>
                  <a:lnTo>
                    <a:pt x="568" y="279"/>
                  </a:lnTo>
                  <a:lnTo>
                    <a:pt x="567" y="256"/>
                  </a:lnTo>
                  <a:lnTo>
                    <a:pt x="572" y="256"/>
                  </a:lnTo>
                  <a:lnTo>
                    <a:pt x="584" y="283"/>
                  </a:lnTo>
                  <a:lnTo>
                    <a:pt x="596" y="310"/>
                  </a:lnTo>
                  <a:lnTo>
                    <a:pt x="608" y="338"/>
                  </a:lnTo>
                  <a:lnTo>
                    <a:pt x="621" y="365"/>
                  </a:lnTo>
                  <a:lnTo>
                    <a:pt x="635" y="393"/>
                  </a:lnTo>
                  <a:lnTo>
                    <a:pt x="648" y="420"/>
                  </a:lnTo>
                  <a:lnTo>
                    <a:pt x="662" y="449"/>
                  </a:lnTo>
                  <a:lnTo>
                    <a:pt x="677" y="476"/>
                  </a:lnTo>
                  <a:lnTo>
                    <a:pt x="690" y="503"/>
                  </a:lnTo>
                  <a:lnTo>
                    <a:pt x="704" y="529"/>
                  </a:lnTo>
                  <a:lnTo>
                    <a:pt x="718" y="554"/>
                  </a:lnTo>
                  <a:lnTo>
                    <a:pt x="732" y="579"/>
                  </a:lnTo>
                  <a:lnTo>
                    <a:pt x="928" y="933"/>
                  </a:lnTo>
                  <a:lnTo>
                    <a:pt x="1146" y="933"/>
                  </a:lnTo>
                  <a:lnTo>
                    <a:pt x="1146" y="16"/>
                  </a:lnTo>
                  <a:lnTo>
                    <a:pt x="955" y="16"/>
                  </a:lnTo>
                  <a:lnTo>
                    <a:pt x="955" y="283"/>
                  </a:lnTo>
                  <a:lnTo>
                    <a:pt x="955" y="309"/>
                  </a:lnTo>
                  <a:lnTo>
                    <a:pt x="955" y="334"/>
                  </a:lnTo>
                  <a:lnTo>
                    <a:pt x="955" y="359"/>
                  </a:lnTo>
                  <a:lnTo>
                    <a:pt x="956" y="384"/>
                  </a:lnTo>
                  <a:lnTo>
                    <a:pt x="956" y="409"/>
                  </a:lnTo>
                  <a:lnTo>
                    <a:pt x="957" y="433"/>
                  </a:lnTo>
                  <a:lnTo>
                    <a:pt x="958" y="457"/>
                  </a:lnTo>
                  <a:lnTo>
                    <a:pt x="958" y="481"/>
                  </a:lnTo>
                  <a:lnTo>
                    <a:pt x="959" y="505"/>
                  </a:lnTo>
                  <a:lnTo>
                    <a:pt x="961" y="528"/>
                  </a:lnTo>
                  <a:lnTo>
                    <a:pt x="962" y="552"/>
                  </a:lnTo>
                  <a:lnTo>
                    <a:pt x="963" y="575"/>
                  </a:lnTo>
                  <a:lnTo>
                    <a:pt x="965" y="598"/>
                  </a:lnTo>
                  <a:lnTo>
                    <a:pt x="967" y="621"/>
                  </a:lnTo>
                  <a:lnTo>
                    <a:pt x="969" y="643"/>
                  </a:lnTo>
                  <a:lnTo>
                    <a:pt x="972" y="666"/>
                  </a:lnTo>
                  <a:lnTo>
                    <a:pt x="968" y="666"/>
                  </a:lnTo>
                  <a:lnTo>
                    <a:pt x="958" y="640"/>
                  </a:lnTo>
                  <a:lnTo>
                    <a:pt x="947" y="613"/>
                  </a:lnTo>
                  <a:lnTo>
                    <a:pt x="935" y="587"/>
                  </a:lnTo>
                  <a:lnTo>
                    <a:pt x="923" y="560"/>
                  </a:lnTo>
                  <a:lnTo>
                    <a:pt x="911" y="533"/>
                  </a:lnTo>
                  <a:lnTo>
                    <a:pt x="899" y="507"/>
                  </a:lnTo>
                  <a:lnTo>
                    <a:pt x="885" y="480"/>
                  </a:lnTo>
                  <a:lnTo>
                    <a:pt x="873" y="454"/>
                  </a:lnTo>
                  <a:lnTo>
                    <a:pt x="859" y="428"/>
                  </a:lnTo>
                  <a:lnTo>
                    <a:pt x="845" y="402"/>
                  </a:lnTo>
                  <a:lnTo>
                    <a:pt x="833" y="377"/>
                  </a:lnTo>
                  <a:lnTo>
                    <a:pt x="819" y="352"/>
                  </a:lnTo>
                  <a:lnTo>
                    <a:pt x="629" y="16"/>
                  </a:lnTo>
                  <a:lnTo>
                    <a:pt x="387" y="16"/>
                  </a:lnTo>
                  <a:lnTo>
                    <a:pt x="387" y="933"/>
                  </a:lnTo>
                  <a:lnTo>
                    <a:pt x="577" y="933"/>
                  </a:lnTo>
                  <a:close/>
                  <a:moveTo>
                    <a:pt x="1289" y="890"/>
                  </a:moveTo>
                  <a:lnTo>
                    <a:pt x="1303" y="897"/>
                  </a:lnTo>
                  <a:lnTo>
                    <a:pt x="1320" y="903"/>
                  </a:lnTo>
                  <a:lnTo>
                    <a:pt x="1337" y="910"/>
                  </a:lnTo>
                  <a:lnTo>
                    <a:pt x="1356" y="917"/>
                  </a:lnTo>
                  <a:lnTo>
                    <a:pt x="1377" y="923"/>
                  </a:lnTo>
                  <a:lnTo>
                    <a:pt x="1399" y="928"/>
                  </a:lnTo>
                  <a:lnTo>
                    <a:pt x="1423" y="933"/>
                  </a:lnTo>
                  <a:lnTo>
                    <a:pt x="1447" y="939"/>
                  </a:lnTo>
                  <a:lnTo>
                    <a:pt x="1472" y="942"/>
                  </a:lnTo>
                  <a:lnTo>
                    <a:pt x="1497" y="944"/>
                  </a:lnTo>
                  <a:lnTo>
                    <a:pt x="1523" y="946"/>
                  </a:lnTo>
                  <a:lnTo>
                    <a:pt x="1549" y="947"/>
                  </a:lnTo>
                  <a:lnTo>
                    <a:pt x="1572" y="946"/>
                  </a:lnTo>
                  <a:lnTo>
                    <a:pt x="1595" y="945"/>
                  </a:lnTo>
                  <a:lnTo>
                    <a:pt x="1616" y="943"/>
                  </a:lnTo>
                  <a:lnTo>
                    <a:pt x="1637" y="941"/>
                  </a:lnTo>
                  <a:lnTo>
                    <a:pt x="1657" y="937"/>
                  </a:lnTo>
                  <a:lnTo>
                    <a:pt x="1676" y="933"/>
                  </a:lnTo>
                  <a:lnTo>
                    <a:pt x="1695" y="929"/>
                  </a:lnTo>
                  <a:lnTo>
                    <a:pt x="1712" y="924"/>
                  </a:lnTo>
                  <a:lnTo>
                    <a:pt x="1729" y="918"/>
                  </a:lnTo>
                  <a:lnTo>
                    <a:pt x="1746" y="911"/>
                  </a:lnTo>
                  <a:lnTo>
                    <a:pt x="1761" y="904"/>
                  </a:lnTo>
                  <a:lnTo>
                    <a:pt x="1776" y="897"/>
                  </a:lnTo>
                  <a:lnTo>
                    <a:pt x="1790" y="890"/>
                  </a:lnTo>
                  <a:lnTo>
                    <a:pt x="1803" y="880"/>
                  </a:lnTo>
                  <a:lnTo>
                    <a:pt x="1816" y="872"/>
                  </a:lnTo>
                  <a:lnTo>
                    <a:pt x="1827" y="862"/>
                  </a:lnTo>
                  <a:lnTo>
                    <a:pt x="1839" y="852"/>
                  </a:lnTo>
                  <a:lnTo>
                    <a:pt x="1849" y="842"/>
                  </a:lnTo>
                  <a:lnTo>
                    <a:pt x="1858" y="831"/>
                  </a:lnTo>
                  <a:lnTo>
                    <a:pt x="1867" y="820"/>
                  </a:lnTo>
                  <a:lnTo>
                    <a:pt x="1875" y="808"/>
                  </a:lnTo>
                  <a:lnTo>
                    <a:pt x="1882" y="797"/>
                  </a:lnTo>
                  <a:lnTo>
                    <a:pt x="1890" y="784"/>
                  </a:lnTo>
                  <a:lnTo>
                    <a:pt x="1895" y="772"/>
                  </a:lnTo>
                  <a:lnTo>
                    <a:pt x="1900" y="758"/>
                  </a:lnTo>
                  <a:lnTo>
                    <a:pt x="1905" y="746"/>
                  </a:lnTo>
                  <a:lnTo>
                    <a:pt x="1908" y="732"/>
                  </a:lnTo>
                  <a:lnTo>
                    <a:pt x="1912" y="719"/>
                  </a:lnTo>
                  <a:lnTo>
                    <a:pt x="1915" y="705"/>
                  </a:lnTo>
                  <a:lnTo>
                    <a:pt x="1916" y="690"/>
                  </a:lnTo>
                  <a:lnTo>
                    <a:pt x="1917" y="677"/>
                  </a:lnTo>
                  <a:lnTo>
                    <a:pt x="1918" y="662"/>
                  </a:lnTo>
                  <a:lnTo>
                    <a:pt x="1917" y="647"/>
                  </a:lnTo>
                  <a:lnTo>
                    <a:pt x="1916" y="631"/>
                  </a:lnTo>
                  <a:lnTo>
                    <a:pt x="1914" y="615"/>
                  </a:lnTo>
                  <a:lnTo>
                    <a:pt x="1912" y="601"/>
                  </a:lnTo>
                  <a:lnTo>
                    <a:pt x="1907" y="587"/>
                  </a:lnTo>
                  <a:lnTo>
                    <a:pt x="1903" y="574"/>
                  </a:lnTo>
                  <a:lnTo>
                    <a:pt x="1898" y="560"/>
                  </a:lnTo>
                  <a:lnTo>
                    <a:pt x="1892" y="548"/>
                  </a:lnTo>
                  <a:lnTo>
                    <a:pt x="1885" y="535"/>
                  </a:lnTo>
                  <a:lnTo>
                    <a:pt x="1877" y="523"/>
                  </a:lnTo>
                  <a:lnTo>
                    <a:pt x="1869" y="511"/>
                  </a:lnTo>
                  <a:lnTo>
                    <a:pt x="1859" y="500"/>
                  </a:lnTo>
                  <a:lnTo>
                    <a:pt x="1849" y="488"/>
                  </a:lnTo>
                  <a:lnTo>
                    <a:pt x="1839" y="478"/>
                  </a:lnTo>
                  <a:lnTo>
                    <a:pt x="1827" y="467"/>
                  </a:lnTo>
                  <a:lnTo>
                    <a:pt x="1814" y="458"/>
                  </a:lnTo>
                  <a:lnTo>
                    <a:pt x="1800" y="448"/>
                  </a:lnTo>
                  <a:lnTo>
                    <a:pt x="1786" y="438"/>
                  </a:lnTo>
                  <a:lnTo>
                    <a:pt x="1771" y="430"/>
                  </a:lnTo>
                  <a:lnTo>
                    <a:pt x="1754" y="420"/>
                  </a:lnTo>
                  <a:lnTo>
                    <a:pt x="1737" y="412"/>
                  </a:lnTo>
                  <a:lnTo>
                    <a:pt x="1720" y="404"/>
                  </a:lnTo>
                  <a:lnTo>
                    <a:pt x="1701" y="396"/>
                  </a:lnTo>
                  <a:lnTo>
                    <a:pt x="1681" y="389"/>
                  </a:lnTo>
                  <a:lnTo>
                    <a:pt x="1652" y="378"/>
                  </a:lnTo>
                  <a:lnTo>
                    <a:pt x="1627" y="367"/>
                  </a:lnTo>
                  <a:lnTo>
                    <a:pt x="1604" y="358"/>
                  </a:lnTo>
                  <a:lnTo>
                    <a:pt x="1583" y="348"/>
                  </a:lnTo>
                  <a:lnTo>
                    <a:pt x="1566" y="339"/>
                  </a:lnTo>
                  <a:lnTo>
                    <a:pt x="1551" y="330"/>
                  </a:lnTo>
                  <a:lnTo>
                    <a:pt x="1538" y="319"/>
                  </a:lnTo>
                  <a:lnTo>
                    <a:pt x="1528" y="309"/>
                  </a:lnTo>
                  <a:lnTo>
                    <a:pt x="1524" y="304"/>
                  </a:lnTo>
                  <a:lnTo>
                    <a:pt x="1521" y="298"/>
                  </a:lnTo>
                  <a:lnTo>
                    <a:pt x="1518" y="292"/>
                  </a:lnTo>
                  <a:lnTo>
                    <a:pt x="1516" y="286"/>
                  </a:lnTo>
                  <a:lnTo>
                    <a:pt x="1513" y="280"/>
                  </a:lnTo>
                  <a:lnTo>
                    <a:pt x="1511" y="273"/>
                  </a:lnTo>
                  <a:lnTo>
                    <a:pt x="1511" y="267"/>
                  </a:lnTo>
                  <a:lnTo>
                    <a:pt x="1511" y="260"/>
                  </a:lnTo>
                  <a:lnTo>
                    <a:pt x="1511" y="248"/>
                  </a:lnTo>
                  <a:lnTo>
                    <a:pt x="1514" y="237"/>
                  </a:lnTo>
                  <a:lnTo>
                    <a:pt x="1519" y="227"/>
                  </a:lnTo>
                  <a:lnTo>
                    <a:pt x="1525" y="216"/>
                  </a:lnTo>
                  <a:lnTo>
                    <a:pt x="1533" y="207"/>
                  </a:lnTo>
                  <a:lnTo>
                    <a:pt x="1544" y="198"/>
                  </a:lnTo>
                  <a:lnTo>
                    <a:pt x="1556" y="191"/>
                  </a:lnTo>
                  <a:lnTo>
                    <a:pt x="1570" y="184"/>
                  </a:lnTo>
                  <a:lnTo>
                    <a:pt x="1585" y="179"/>
                  </a:lnTo>
                  <a:lnTo>
                    <a:pt x="1603" y="174"/>
                  </a:lnTo>
                  <a:lnTo>
                    <a:pt x="1623" y="172"/>
                  </a:lnTo>
                  <a:lnTo>
                    <a:pt x="1644" y="171"/>
                  </a:lnTo>
                  <a:lnTo>
                    <a:pt x="1666" y="172"/>
                  </a:lnTo>
                  <a:lnTo>
                    <a:pt x="1686" y="173"/>
                  </a:lnTo>
                  <a:lnTo>
                    <a:pt x="1706" y="175"/>
                  </a:lnTo>
                  <a:lnTo>
                    <a:pt x="1725" y="179"/>
                  </a:lnTo>
                  <a:lnTo>
                    <a:pt x="1743" y="183"/>
                  </a:lnTo>
                  <a:lnTo>
                    <a:pt x="1759" y="186"/>
                  </a:lnTo>
                  <a:lnTo>
                    <a:pt x="1775" y="191"/>
                  </a:lnTo>
                  <a:lnTo>
                    <a:pt x="1790" y="195"/>
                  </a:lnTo>
                  <a:lnTo>
                    <a:pt x="1802" y="200"/>
                  </a:lnTo>
                  <a:lnTo>
                    <a:pt x="1815" y="206"/>
                  </a:lnTo>
                  <a:lnTo>
                    <a:pt x="1825" y="210"/>
                  </a:lnTo>
                  <a:lnTo>
                    <a:pt x="1834" y="215"/>
                  </a:lnTo>
                  <a:lnTo>
                    <a:pt x="1880" y="49"/>
                  </a:lnTo>
                  <a:lnTo>
                    <a:pt x="1859" y="40"/>
                  </a:lnTo>
                  <a:lnTo>
                    <a:pt x="1835" y="31"/>
                  </a:lnTo>
                  <a:lnTo>
                    <a:pt x="1810" y="23"/>
                  </a:lnTo>
                  <a:lnTo>
                    <a:pt x="1782" y="16"/>
                  </a:lnTo>
                  <a:lnTo>
                    <a:pt x="1752" y="11"/>
                  </a:lnTo>
                  <a:lnTo>
                    <a:pt x="1720" y="7"/>
                  </a:lnTo>
                  <a:lnTo>
                    <a:pt x="1684" y="3"/>
                  </a:lnTo>
                  <a:lnTo>
                    <a:pt x="1647" y="2"/>
                  </a:lnTo>
                  <a:lnTo>
                    <a:pt x="1627" y="3"/>
                  </a:lnTo>
                  <a:lnTo>
                    <a:pt x="1607" y="4"/>
                  </a:lnTo>
                  <a:lnTo>
                    <a:pt x="1588" y="6"/>
                  </a:lnTo>
                  <a:lnTo>
                    <a:pt x="1570" y="8"/>
                  </a:lnTo>
                  <a:lnTo>
                    <a:pt x="1552" y="11"/>
                  </a:lnTo>
                  <a:lnTo>
                    <a:pt x="1535" y="15"/>
                  </a:lnTo>
                  <a:lnTo>
                    <a:pt x="1519" y="19"/>
                  </a:lnTo>
                  <a:lnTo>
                    <a:pt x="1502" y="23"/>
                  </a:lnTo>
                  <a:lnTo>
                    <a:pt x="1486" y="28"/>
                  </a:lnTo>
                  <a:lnTo>
                    <a:pt x="1471" y="35"/>
                  </a:lnTo>
                  <a:lnTo>
                    <a:pt x="1457" y="41"/>
                  </a:lnTo>
                  <a:lnTo>
                    <a:pt x="1443" y="48"/>
                  </a:lnTo>
                  <a:lnTo>
                    <a:pt x="1429" y="56"/>
                  </a:lnTo>
                  <a:lnTo>
                    <a:pt x="1417" y="64"/>
                  </a:lnTo>
                  <a:lnTo>
                    <a:pt x="1405" y="72"/>
                  </a:lnTo>
                  <a:lnTo>
                    <a:pt x="1393" y="82"/>
                  </a:lnTo>
                  <a:lnTo>
                    <a:pt x="1382" y="91"/>
                  </a:lnTo>
                  <a:lnTo>
                    <a:pt x="1372" y="100"/>
                  </a:lnTo>
                  <a:lnTo>
                    <a:pt x="1362" y="111"/>
                  </a:lnTo>
                  <a:lnTo>
                    <a:pt x="1353" y="121"/>
                  </a:lnTo>
                  <a:lnTo>
                    <a:pt x="1345" y="133"/>
                  </a:lnTo>
                  <a:lnTo>
                    <a:pt x="1337" y="144"/>
                  </a:lnTo>
                  <a:lnTo>
                    <a:pt x="1330" y="156"/>
                  </a:lnTo>
                  <a:lnTo>
                    <a:pt x="1324" y="168"/>
                  </a:lnTo>
                  <a:lnTo>
                    <a:pt x="1319" y="181"/>
                  </a:lnTo>
                  <a:lnTo>
                    <a:pt x="1313" y="194"/>
                  </a:lnTo>
                  <a:lnTo>
                    <a:pt x="1309" y="207"/>
                  </a:lnTo>
                  <a:lnTo>
                    <a:pt x="1306" y="220"/>
                  </a:lnTo>
                  <a:lnTo>
                    <a:pt x="1304" y="234"/>
                  </a:lnTo>
                  <a:lnTo>
                    <a:pt x="1302" y="248"/>
                  </a:lnTo>
                  <a:lnTo>
                    <a:pt x="1301" y="263"/>
                  </a:lnTo>
                  <a:lnTo>
                    <a:pt x="1300" y="278"/>
                  </a:lnTo>
                  <a:lnTo>
                    <a:pt x="1301" y="293"/>
                  </a:lnTo>
                  <a:lnTo>
                    <a:pt x="1302" y="310"/>
                  </a:lnTo>
                  <a:lnTo>
                    <a:pt x="1305" y="324"/>
                  </a:lnTo>
                  <a:lnTo>
                    <a:pt x="1308" y="340"/>
                  </a:lnTo>
                  <a:lnTo>
                    <a:pt x="1312" y="355"/>
                  </a:lnTo>
                  <a:lnTo>
                    <a:pt x="1319" y="368"/>
                  </a:lnTo>
                  <a:lnTo>
                    <a:pt x="1325" y="382"/>
                  </a:lnTo>
                  <a:lnTo>
                    <a:pt x="1332" y="395"/>
                  </a:lnTo>
                  <a:lnTo>
                    <a:pt x="1340" y="408"/>
                  </a:lnTo>
                  <a:lnTo>
                    <a:pt x="1349" y="419"/>
                  </a:lnTo>
                  <a:lnTo>
                    <a:pt x="1359" y="432"/>
                  </a:lnTo>
                  <a:lnTo>
                    <a:pt x="1370" y="443"/>
                  </a:lnTo>
                  <a:lnTo>
                    <a:pt x="1381" y="454"/>
                  </a:lnTo>
                  <a:lnTo>
                    <a:pt x="1393" y="464"/>
                  </a:lnTo>
                  <a:lnTo>
                    <a:pt x="1406" y="475"/>
                  </a:lnTo>
                  <a:lnTo>
                    <a:pt x="1420" y="484"/>
                  </a:lnTo>
                  <a:lnTo>
                    <a:pt x="1434" y="493"/>
                  </a:lnTo>
                  <a:lnTo>
                    <a:pt x="1450" y="503"/>
                  </a:lnTo>
                  <a:lnTo>
                    <a:pt x="1465" y="511"/>
                  </a:lnTo>
                  <a:lnTo>
                    <a:pt x="1481" y="519"/>
                  </a:lnTo>
                  <a:lnTo>
                    <a:pt x="1499" y="528"/>
                  </a:lnTo>
                  <a:lnTo>
                    <a:pt x="1516" y="535"/>
                  </a:lnTo>
                  <a:lnTo>
                    <a:pt x="1534" y="542"/>
                  </a:lnTo>
                  <a:lnTo>
                    <a:pt x="1553" y="550"/>
                  </a:lnTo>
                  <a:lnTo>
                    <a:pt x="1579" y="559"/>
                  </a:lnTo>
                  <a:lnTo>
                    <a:pt x="1603" y="568"/>
                  </a:lnTo>
                  <a:lnTo>
                    <a:pt x="1624" y="578"/>
                  </a:lnTo>
                  <a:lnTo>
                    <a:pt x="1642" y="587"/>
                  </a:lnTo>
                  <a:lnTo>
                    <a:pt x="1657" y="597"/>
                  </a:lnTo>
                  <a:lnTo>
                    <a:pt x="1671" y="606"/>
                  </a:lnTo>
                  <a:lnTo>
                    <a:pt x="1682" y="616"/>
                  </a:lnTo>
                  <a:lnTo>
                    <a:pt x="1692" y="627"/>
                  </a:lnTo>
                  <a:lnTo>
                    <a:pt x="1695" y="633"/>
                  </a:lnTo>
                  <a:lnTo>
                    <a:pt x="1698" y="638"/>
                  </a:lnTo>
                  <a:lnTo>
                    <a:pt x="1701" y="645"/>
                  </a:lnTo>
                  <a:lnTo>
                    <a:pt x="1703" y="651"/>
                  </a:lnTo>
                  <a:lnTo>
                    <a:pt x="1704" y="657"/>
                  </a:lnTo>
                  <a:lnTo>
                    <a:pt x="1706" y="663"/>
                  </a:lnTo>
                  <a:lnTo>
                    <a:pt x="1706" y="671"/>
                  </a:lnTo>
                  <a:lnTo>
                    <a:pt x="1706" y="677"/>
                  </a:lnTo>
                  <a:lnTo>
                    <a:pt x="1706" y="684"/>
                  </a:lnTo>
                  <a:lnTo>
                    <a:pt x="1705" y="691"/>
                  </a:lnTo>
                  <a:lnTo>
                    <a:pt x="1704" y="699"/>
                  </a:lnTo>
                  <a:lnTo>
                    <a:pt x="1702" y="705"/>
                  </a:lnTo>
                  <a:lnTo>
                    <a:pt x="1700" y="712"/>
                  </a:lnTo>
                  <a:lnTo>
                    <a:pt x="1697" y="718"/>
                  </a:lnTo>
                  <a:lnTo>
                    <a:pt x="1694" y="724"/>
                  </a:lnTo>
                  <a:lnTo>
                    <a:pt x="1691" y="730"/>
                  </a:lnTo>
                  <a:lnTo>
                    <a:pt x="1685" y="735"/>
                  </a:lnTo>
                  <a:lnTo>
                    <a:pt x="1681" y="740"/>
                  </a:lnTo>
                  <a:lnTo>
                    <a:pt x="1675" y="745"/>
                  </a:lnTo>
                  <a:lnTo>
                    <a:pt x="1670" y="749"/>
                  </a:lnTo>
                  <a:lnTo>
                    <a:pt x="1656" y="757"/>
                  </a:lnTo>
                  <a:lnTo>
                    <a:pt x="1642" y="764"/>
                  </a:lnTo>
                  <a:lnTo>
                    <a:pt x="1624" y="770"/>
                  </a:lnTo>
                  <a:lnTo>
                    <a:pt x="1605" y="773"/>
                  </a:lnTo>
                  <a:lnTo>
                    <a:pt x="1584" y="776"/>
                  </a:lnTo>
                  <a:lnTo>
                    <a:pt x="1561" y="777"/>
                  </a:lnTo>
                  <a:lnTo>
                    <a:pt x="1539" y="776"/>
                  </a:lnTo>
                  <a:lnTo>
                    <a:pt x="1518" y="774"/>
                  </a:lnTo>
                  <a:lnTo>
                    <a:pt x="1496" y="772"/>
                  </a:lnTo>
                  <a:lnTo>
                    <a:pt x="1474" y="768"/>
                  </a:lnTo>
                  <a:lnTo>
                    <a:pt x="1454" y="763"/>
                  </a:lnTo>
                  <a:lnTo>
                    <a:pt x="1433" y="758"/>
                  </a:lnTo>
                  <a:lnTo>
                    <a:pt x="1414" y="753"/>
                  </a:lnTo>
                  <a:lnTo>
                    <a:pt x="1396" y="747"/>
                  </a:lnTo>
                  <a:lnTo>
                    <a:pt x="1378" y="740"/>
                  </a:lnTo>
                  <a:lnTo>
                    <a:pt x="1361" y="733"/>
                  </a:lnTo>
                  <a:lnTo>
                    <a:pt x="1346" y="727"/>
                  </a:lnTo>
                  <a:lnTo>
                    <a:pt x="1331" y="720"/>
                  </a:lnTo>
                  <a:lnTo>
                    <a:pt x="1289" y="890"/>
                  </a:lnTo>
                  <a:close/>
                  <a:moveTo>
                    <a:pt x="2237" y="933"/>
                  </a:moveTo>
                  <a:lnTo>
                    <a:pt x="2443" y="933"/>
                  </a:lnTo>
                  <a:lnTo>
                    <a:pt x="2443" y="190"/>
                  </a:lnTo>
                  <a:lnTo>
                    <a:pt x="2693" y="190"/>
                  </a:lnTo>
                  <a:lnTo>
                    <a:pt x="2693" y="16"/>
                  </a:lnTo>
                  <a:lnTo>
                    <a:pt x="1990" y="16"/>
                  </a:lnTo>
                  <a:lnTo>
                    <a:pt x="1990" y="190"/>
                  </a:lnTo>
                  <a:lnTo>
                    <a:pt x="2237" y="190"/>
                  </a:lnTo>
                  <a:lnTo>
                    <a:pt x="2237" y="933"/>
                  </a:lnTo>
                  <a:close/>
                  <a:moveTo>
                    <a:pt x="2805" y="16"/>
                  </a:moveTo>
                  <a:lnTo>
                    <a:pt x="2805" y="933"/>
                  </a:lnTo>
                  <a:lnTo>
                    <a:pt x="3012" y="933"/>
                  </a:lnTo>
                  <a:lnTo>
                    <a:pt x="3012" y="16"/>
                  </a:lnTo>
                  <a:lnTo>
                    <a:pt x="2805" y="16"/>
                  </a:lnTo>
                  <a:close/>
                  <a:moveTo>
                    <a:pt x="3369" y="933"/>
                  </a:moveTo>
                  <a:lnTo>
                    <a:pt x="3576" y="933"/>
                  </a:lnTo>
                  <a:lnTo>
                    <a:pt x="3576" y="190"/>
                  </a:lnTo>
                  <a:lnTo>
                    <a:pt x="3826" y="190"/>
                  </a:lnTo>
                  <a:lnTo>
                    <a:pt x="3826" y="16"/>
                  </a:lnTo>
                  <a:lnTo>
                    <a:pt x="3121" y="16"/>
                  </a:lnTo>
                  <a:lnTo>
                    <a:pt x="3121" y="190"/>
                  </a:lnTo>
                  <a:lnTo>
                    <a:pt x="3369" y="190"/>
                  </a:lnTo>
                  <a:lnTo>
                    <a:pt x="3369" y="933"/>
                  </a:lnTo>
                  <a:close/>
                  <a:moveTo>
                    <a:pt x="3936" y="16"/>
                  </a:moveTo>
                  <a:lnTo>
                    <a:pt x="3936" y="528"/>
                  </a:lnTo>
                  <a:lnTo>
                    <a:pt x="3936" y="563"/>
                  </a:lnTo>
                  <a:lnTo>
                    <a:pt x="3938" y="597"/>
                  </a:lnTo>
                  <a:lnTo>
                    <a:pt x="3943" y="629"/>
                  </a:lnTo>
                  <a:lnTo>
                    <a:pt x="3947" y="660"/>
                  </a:lnTo>
                  <a:lnTo>
                    <a:pt x="3953" y="688"/>
                  </a:lnTo>
                  <a:lnTo>
                    <a:pt x="3960" y="716"/>
                  </a:lnTo>
                  <a:lnTo>
                    <a:pt x="3970" y="741"/>
                  </a:lnTo>
                  <a:lnTo>
                    <a:pt x="3979" y="765"/>
                  </a:lnTo>
                  <a:lnTo>
                    <a:pt x="3991" y="788"/>
                  </a:lnTo>
                  <a:lnTo>
                    <a:pt x="4003" y="809"/>
                  </a:lnTo>
                  <a:lnTo>
                    <a:pt x="4018" y="829"/>
                  </a:lnTo>
                  <a:lnTo>
                    <a:pt x="4032" y="847"/>
                  </a:lnTo>
                  <a:lnTo>
                    <a:pt x="4049" y="863"/>
                  </a:lnTo>
                  <a:lnTo>
                    <a:pt x="4066" y="878"/>
                  </a:lnTo>
                  <a:lnTo>
                    <a:pt x="4084" y="892"/>
                  </a:lnTo>
                  <a:lnTo>
                    <a:pt x="4104" y="903"/>
                  </a:lnTo>
                  <a:lnTo>
                    <a:pt x="4125" y="913"/>
                  </a:lnTo>
                  <a:lnTo>
                    <a:pt x="4147" y="923"/>
                  </a:lnTo>
                  <a:lnTo>
                    <a:pt x="4170" y="930"/>
                  </a:lnTo>
                  <a:lnTo>
                    <a:pt x="4195" y="936"/>
                  </a:lnTo>
                  <a:lnTo>
                    <a:pt x="4220" y="942"/>
                  </a:lnTo>
                  <a:lnTo>
                    <a:pt x="4246" y="945"/>
                  </a:lnTo>
                  <a:lnTo>
                    <a:pt x="4273" y="947"/>
                  </a:lnTo>
                  <a:lnTo>
                    <a:pt x="4302" y="948"/>
                  </a:lnTo>
                  <a:lnTo>
                    <a:pt x="4331" y="947"/>
                  </a:lnTo>
                  <a:lnTo>
                    <a:pt x="4359" y="945"/>
                  </a:lnTo>
                  <a:lnTo>
                    <a:pt x="4387" y="942"/>
                  </a:lnTo>
                  <a:lnTo>
                    <a:pt x="4413" y="936"/>
                  </a:lnTo>
                  <a:lnTo>
                    <a:pt x="4439" y="930"/>
                  </a:lnTo>
                  <a:lnTo>
                    <a:pt x="4463" y="922"/>
                  </a:lnTo>
                  <a:lnTo>
                    <a:pt x="4486" y="913"/>
                  </a:lnTo>
                  <a:lnTo>
                    <a:pt x="4507" y="902"/>
                  </a:lnTo>
                  <a:lnTo>
                    <a:pt x="4528" y="891"/>
                  </a:lnTo>
                  <a:lnTo>
                    <a:pt x="4547" y="877"/>
                  </a:lnTo>
                  <a:lnTo>
                    <a:pt x="4566" y="861"/>
                  </a:lnTo>
                  <a:lnTo>
                    <a:pt x="4582" y="845"/>
                  </a:lnTo>
                  <a:lnTo>
                    <a:pt x="4598" y="827"/>
                  </a:lnTo>
                  <a:lnTo>
                    <a:pt x="4613" y="807"/>
                  </a:lnTo>
                  <a:lnTo>
                    <a:pt x="4626" y="786"/>
                  </a:lnTo>
                  <a:lnTo>
                    <a:pt x="4638" y="764"/>
                  </a:lnTo>
                  <a:lnTo>
                    <a:pt x="4648" y="740"/>
                  </a:lnTo>
                  <a:lnTo>
                    <a:pt x="4658" y="714"/>
                  </a:lnTo>
                  <a:lnTo>
                    <a:pt x="4666" y="688"/>
                  </a:lnTo>
                  <a:lnTo>
                    <a:pt x="4672" y="659"/>
                  </a:lnTo>
                  <a:lnTo>
                    <a:pt x="4677" y="630"/>
                  </a:lnTo>
                  <a:lnTo>
                    <a:pt x="4680" y="598"/>
                  </a:lnTo>
                  <a:lnTo>
                    <a:pt x="4683" y="565"/>
                  </a:lnTo>
                  <a:lnTo>
                    <a:pt x="4684" y="530"/>
                  </a:lnTo>
                  <a:lnTo>
                    <a:pt x="4684" y="16"/>
                  </a:lnTo>
                  <a:lnTo>
                    <a:pt x="4477" y="16"/>
                  </a:lnTo>
                  <a:lnTo>
                    <a:pt x="4477" y="542"/>
                  </a:lnTo>
                  <a:lnTo>
                    <a:pt x="4476" y="572"/>
                  </a:lnTo>
                  <a:lnTo>
                    <a:pt x="4474" y="600"/>
                  </a:lnTo>
                  <a:lnTo>
                    <a:pt x="4471" y="625"/>
                  </a:lnTo>
                  <a:lnTo>
                    <a:pt x="4466" y="649"/>
                  </a:lnTo>
                  <a:lnTo>
                    <a:pt x="4460" y="671"/>
                  </a:lnTo>
                  <a:lnTo>
                    <a:pt x="4452" y="690"/>
                  </a:lnTo>
                  <a:lnTo>
                    <a:pt x="4448" y="699"/>
                  </a:lnTo>
                  <a:lnTo>
                    <a:pt x="4444" y="708"/>
                  </a:lnTo>
                  <a:lnTo>
                    <a:pt x="4439" y="715"/>
                  </a:lnTo>
                  <a:lnTo>
                    <a:pt x="4433" y="724"/>
                  </a:lnTo>
                  <a:lnTo>
                    <a:pt x="4428" y="730"/>
                  </a:lnTo>
                  <a:lnTo>
                    <a:pt x="4422" y="737"/>
                  </a:lnTo>
                  <a:lnTo>
                    <a:pt x="4416" y="744"/>
                  </a:lnTo>
                  <a:lnTo>
                    <a:pt x="4409" y="749"/>
                  </a:lnTo>
                  <a:lnTo>
                    <a:pt x="4403" y="754"/>
                  </a:lnTo>
                  <a:lnTo>
                    <a:pt x="4396" y="759"/>
                  </a:lnTo>
                  <a:lnTo>
                    <a:pt x="4389" y="763"/>
                  </a:lnTo>
                  <a:lnTo>
                    <a:pt x="4380" y="768"/>
                  </a:lnTo>
                  <a:lnTo>
                    <a:pt x="4373" y="771"/>
                  </a:lnTo>
                  <a:lnTo>
                    <a:pt x="4365" y="774"/>
                  </a:lnTo>
                  <a:lnTo>
                    <a:pt x="4356" y="776"/>
                  </a:lnTo>
                  <a:lnTo>
                    <a:pt x="4347" y="778"/>
                  </a:lnTo>
                  <a:lnTo>
                    <a:pt x="4328" y="781"/>
                  </a:lnTo>
                  <a:lnTo>
                    <a:pt x="4308" y="782"/>
                  </a:lnTo>
                  <a:lnTo>
                    <a:pt x="4290" y="781"/>
                  </a:lnTo>
                  <a:lnTo>
                    <a:pt x="4271" y="778"/>
                  </a:lnTo>
                  <a:lnTo>
                    <a:pt x="4263" y="776"/>
                  </a:lnTo>
                  <a:lnTo>
                    <a:pt x="4254" y="774"/>
                  </a:lnTo>
                  <a:lnTo>
                    <a:pt x="4246" y="771"/>
                  </a:lnTo>
                  <a:lnTo>
                    <a:pt x="4239" y="767"/>
                  </a:lnTo>
                  <a:lnTo>
                    <a:pt x="4231" y="763"/>
                  </a:lnTo>
                  <a:lnTo>
                    <a:pt x="4224" y="758"/>
                  </a:lnTo>
                  <a:lnTo>
                    <a:pt x="4217" y="754"/>
                  </a:lnTo>
                  <a:lnTo>
                    <a:pt x="4210" y="748"/>
                  </a:lnTo>
                  <a:lnTo>
                    <a:pt x="4198" y="736"/>
                  </a:lnTo>
                  <a:lnTo>
                    <a:pt x="4186" y="722"/>
                  </a:lnTo>
                  <a:lnTo>
                    <a:pt x="4176" y="706"/>
                  </a:lnTo>
                  <a:lnTo>
                    <a:pt x="4168" y="688"/>
                  </a:lnTo>
                  <a:lnTo>
                    <a:pt x="4160" y="669"/>
                  </a:lnTo>
                  <a:lnTo>
                    <a:pt x="4154" y="647"/>
                  </a:lnTo>
                  <a:lnTo>
                    <a:pt x="4149" y="624"/>
                  </a:lnTo>
                  <a:lnTo>
                    <a:pt x="4146" y="599"/>
                  </a:lnTo>
                  <a:lnTo>
                    <a:pt x="4144" y="572"/>
                  </a:lnTo>
                  <a:lnTo>
                    <a:pt x="4143" y="542"/>
                  </a:lnTo>
                  <a:lnTo>
                    <a:pt x="4143" y="16"/>
                  </a:lnTo>
                  <a:lnTo>
                    <a:pt x="3936" y="16"/>
                  </a:lnTo>
                  <a:close/>
                  <a:moveTo>
                    <a:pt x="5041" y="933"/>
                  </a:moveTo>
                  <a:lnTo>
                    <a:pt x="5248" y="933"/>
                  </a:lnTo>
                  <a:lnTo>
                    <a:pt x="5248" y="190"/>
                  </a:lnTo>
                  <a:lnTo>
                    <a:pt x="5499" y="190"/>
                  </a:lnTo>
                  <a:lnTo>
                    <a:pt x="5499" y="16"/>
                  </a:lnTo>
                  <a:lnTo>
                    <a:pt x="4794" y="16"/>
                  </a:lnTo>
                  <a:lnTo>
                    <a:pt x="4794" y="190"/>
                  </a:lnTo>
                  <a:lnTo>
                    <a:pt x="5041" y="190"/>
                  </a:lnTo>
                  <a:lnTo>
                    <a:pt x="5041" y="933"/>
                  </a:lnTo>
                  <a:close/>
                  <a:moveTo>
                    <a:pt x="5973" y="0"/>
                  </a:moveTo>
                  <a:lnTo>
                    <a:pt x="5948" y="0"/>
                  </a:lnTo>
                  <a:lnTo>
                    <a:pt x="5923" y="2"/>
                  </a:lnTo>
                  <a:lnTo>
                    <a:pt x="5900" y="6"/>
                  </a:lnTo>
                  <a:lnTo>
                    <a:pt x="5876" y="10"/>
                  </a:lnTo>
                  <a:lnTo>
                    <a:pt x="5854" y="14"/>
                  </a:lnTo>
                  <a:lnTo>
                    <a:pt x="5831" y="20"/>
                  </a:lnTo>
                  <a:lnTo>
                    <a:pt x="5810" y="27"/>
                  </a:lnTo>
                  <a:lnTo>
                    <a:pt x="5789" y="36"/>
                  </a:lnTo>
                  <a:lnTo>
                    <a:pt x="5769" y="45"/>
                  </a:lnTo>
                  <a:lnTo>
                    <a:pt x="5750" y="56"/>
                  </a:lnTo>
                  <a:lnTo>
                    <a:pt x="5731" y="67"/>
                  </a:lnTo>
                  <a:lnTo>
                    <a:pt x="5713" y="80"/>
                  </a:lnTo>
                  <a:lnTo>
                    <a:pt x="5695" y="92"/>
                  </a:lnTo>
                  <a:lnTo>
                    <a:pt x="5680" y="107"/>
                  </a:lnTo>
                  <a:lnTo>
                    <a:pt x="5664" y="121"/>
                  </a:lnTo>
                  <a:lnTo>
                    <a:pt x="5649" y="137"/>
                  </a:lnTo>
                  <a:lnTo>
                    <a:pt x="5634" y="154"/>
                  </a:lnTo>
                  <a:lnTo>
                    <a:pt x="5621" y="170"/>
                  </a:lnTo>
                  <a:lnTo>
                    <a:pt x="5608" y="189"/>
                  </a:lnTo>
                  <a:lnTo>
                    <a:pt x="5596" y="208"/>
                  </a:lnTo>
                  <a:lnTo>
                    <a:pt x="5586" y="227"/>
                  </a:lnTo>
                  <a:lnTo>
                    <a:pt x="5576" y="246"/>
                  </a:lnTo>
                  <a:lnTo>
                    <a:pt x="5566" y="267"/>
                  </a:lnTo>
                  <a:lnTo>
                    <a:pt x="5558" y="289"/>
                  </a:lnTo>
                  <a:lnTo>
                    <a:pt x="5551" y="311"/>
                  </a:lnTo>
                  <a:lnTo>
                    <a:pt x="5544" y="334"/>
                  </a:lnTo>
                  <a:lnTo>
                    <a:pt x="5539" y="357"/>
                  </a:lnTo>
                  <a:lnTo>
                    <a:pt x="5535" y="381"/>
                  </a:lnTo>
                  <a:lnTo>
                    <a:pt x="5531" y="405"/>
                  </a:lnTo>
                  <a:lnTo>
                    <a:pt x="5529" y="429"/>
                  </a:lnTo>
                  <a:lnTo>
                    <a:pt x="5527" y="454"/>
                  </a:lnTo>
                  <a:lnTo>
                    <a:pt x="5527" y="480"/>
                  </a:lnTo>
                  <a:lnTo>
                    <a:pt x="5527" y="500"/>
                  </a:lnTo>
                  <a:lnTo>
                    <a:pt x="5528" y="518"/>
                  </a:lnTo>
                  <a:lnTo>
                    <a:pt x="5530" y="538"/>
                  </a:lnTo>
                  <a:lnTo>
                    <a:pt x="5532" y="557"/>
                  </a:lnTo>
                  <a:lnTo>
                    <a:pt x="5534" y="576"/>
                  </a:lnTo>
                  <a:lnTo>
                    <a:pt x="5537" y="593"/>
                  </a:lnTo>
                  <a:lnTo>
                    <a:pt x="5541" y="611"/>
                  </a:lnTo>
                  <a:lnTo>
                    <a:pt x="5545" y="629"/>
                  </a:lnTo>
                  <a:lnTo>
                    <a:pt x="5551" y="647"/>
                  </a:lnTo>
                  <a:lnTo>
                    <a:pt x="5556" y="663"/>
                  </a:lnTo>
                  <a:lnTo>
                    <a:pt x="5562" y="680"/>
                  </a:lnTo>
                  <a:lnTo>
                    <a:pt x="5568" y="697"/>
                  </a:lnTo>
                  <a:lnTo>
                    <a:pt x="5576" y="712"/>
                  </a:lnTo>
                  <a:lnTo>
                    <a:pt x="5583" y="728"/>
                  </a:lnTo>
                  <a:lnTo>
                    <a:pt x="5591" y="744"/>
                  </a:lnTo>
                  <a:lnTo>
                    <a:pt x="5601" y="758"/>
                  </a:lnTo>
                  <a:lnTo>
                    <a:pt x="5610" y="773"/>
                  </a:lnTo>
                  <a:lnTo>
                    <a:pt x="5619" y="786"/>
                  </a:lnTo>
                  <a:lnTo>
                    <a:pt x="5630" y="800"/>
                  </a:lnTo>
                  <a:lnTo>
                    <a:pt x="5640" y="812"/>
                  </a:lnTo>
                  <a:lnTo>
                    <a:pt x="5652" y="825"/>
                  </a:lnTo>
                  <a:lnTo>
                    <a:pt x="5664" y="836"/>
                  </a:lnTo>
                  <a:lnTo>
                    <a:pt x="5676" y="848"/>
                  </a:lnTo>
                  <a:lnTo>
                    <a:pt x="5689" y="858"/>
                  </a:lnTo>
                  <a:lnTo>
                    <a:pt x="5703" y="869"/>
                  </a:lnTo>
                  <a:lnTo>
                    <a:pt x="5716" y="879"/>
                  </a:lnTo>
                  <a:lnTo>
                    <a:pt x="5731" y="887"/>
                  </a:lnTo>
                  <a:lnTo>
                    <a:pt x="5745" y="897"/>
                  </a:lnTo>
                  <a:lnTo>
                    <a:pt x="5760" y="904"/>
                  </a:lnTo>
                  <a:lnTo>
                    <a:pt x="5776" y="911"/>
                  </a:lnTo>
                  <a:lnTo>
                    <a:pt x="5792" y="918"/>
                  </a:lnTo>
                  <a:lnTo>
                    <a:pt x="5809" y="924"/>
                  </a:lnTo>
                  <a:lnTo>
                    <a:pt x="5826" y="930"/>
                  </a:lnTo>
                  <a:lnTo>
                    <a:pt x="5843" y="934"/>
                  </a:lnTo>
                  <a:lnTo>
                    <a:pt x="5861" y="939"/>
                  </a:lnTo>
                  <a:lnTo>
                    <a:pt x="5880" y="942"/>
                  </a:lnTo>
                  <a:lnTo>
                    <a:pt x="5899" y="945"/>
                  </a:lnTo>
                  <a:lnTo>
                    <a:pt x="5917" y="946"/>
                  </a:lnTo>
                  <a:lnTo>
                    <a:pt x="5937" y="947"/>
                  </a:lnTo>
                  <a:lnTo>
                    <a:pt x="5957" y="948"/>
                  </a:lnTo>
                  <a:lnTo>
                    <a:pt x="5982" y="947"/>
                  </a:lnTo>
                  <a:lnTo>
                    <a:pt x="6007" y="946"/>
                  </a:lnTo>
                  <a:lnTo>
                    <a:pt x="6031" y="943"/>
                  </a:lnTo>
                  <a:lnTo>
                    <a:pt x="6054" y="940"/>
                  </a:lnTo>
                  <a:lnTo>
                    <a:pt x="6077" y="934"/>
                  </a:lnTo>
                  <a:lnTo>
                    <a:pt x="6099" y="929"/>
                  </a:lnTo>
                  <a:lnTo>
                    <a:pt x="6121" y="923"/>
                  </a:lnTo>
                  <a:lnTo>
                    <a:pt x="6141" y="915"/>
                  </a:lnTo>
                  <a:lnTo>
                    <a:pt x="6161" y="906"/>
                  </a:lnTo>
                  <a:lnTo>
                    <a:pt x="6181" y="897"/>
                  </a:lnTo>
                  <a:lnTo>
                    <a:pt x="6200" y="886"/>
                  </a:lnTo>
                  <a:lnTo>
                    <a:pt x="6219" y="875"/>
                  </a:lnTo>
                  <a:lnTo>
                    <a:pt x="6235" y="862"/>
                  </a:lnTo>
                  <a:lnTo>
                    <a:pt x="6252" y="849"/>
                  </a:lnTo>
                  <a:lnTo>
                    <a:pt x="6269" y="834"/>
                  </a:lnTo>
                  <a:lnTo>
                    <a:pt x="6283" y="820"/>
                  </a:lnTo>
                  <a:lnTo>
                    <a:pt x="6298" y="804"/>
                  </a:lnTo>
                  <a:lnTo>
                    <a:pt x="6311" y="786"/>
                  </a:lnTo>
                  <a:lnTo>
                    <a:pt x="6324" y="769"/>
                  </a:lnTo>
                  <a:lnTo>
                    <a:pt x="6336" y="751"/>
                  </a:lnTo>
                  <a:lnTo>
                    <a:pt x="6347" y="731"/>
                  </a:lnTo>
                  <a:lnTo>
                    <a:pt x="6357" y="711"/>
                  </a:lnTo>
                  <a:lnTo>
                    <a:pt x="6367" y="689"/>
                  </a:lnTo>
                  <a:lnTo>
                    <a:pt x="6375" y="667"/>
                  </a:lnTo>
                  <a:lnTo>
                    <a:pt x="6382" y="646"/>
                  </a:lnTo>
                  <a:lnTo>
                    <a:pt x="6390" y="622"/>
                  </a:lnTo>
                  <a:lnTo>
                    <a:pt x="6395" y="598"/>
                  </a:lnTo>
                  <a:lnTo>
                    <a:pt x="6399" y="573"/>
                  </a:lnTo>
                  <a:lnTo>
                    <a:pt x="6403" y="547"/>
                  </a:lnTo>
                  <a:lnTo>
                    <a:pt x="6405" y="520"/>
                  </a:lnTo>
                  <a:lnTo>
                    <a:pt x="6407" y="493"/>
                  </a:lnTo>
                  <a:lnTo>
                    <a:pt x="6407" y="465"/>
                  </a:lnTo>
                  <a:lnTo>
                    <a:pt x="6407" y="445"/>
                  </a:lnTo>
                  <a:lnTo>
                    <a:pt x="6406" y="427"/>
                  </a:lnTo>
                  <a:lnTo>
                    <a:pt x="6405" y="409"/>
                  </a:lnTo>
                  <a:lnTo>
                    <a:pt x="6403" y="390"/>
                  </a:lnTo>
                  <a:lnTo>
                    <a:pt x="6400" y="372"/>
                  </a:lnTo>
                  <a:lnTo>
                    <a:pt x="6397" y="354"/>
                  </a:lnTo>
                  <a:lnTo>
                    <a:pt x="6394" y="336"/>
                  </a:lnTo>
                  <a:lnTo>
                    <a:pt x="6390" y="319"/>
                  </a:lnTo>
                  <a:lnTo>
                    <a:pt x="6384" y="302"/>
                  </a:lnTo>
                  <a:lnTo>
                    <a:pt x="6379" y="285"/>
                  </a:lnTo>
                  <a:lnTo>
                    <a:pt x="6373" y="268"/>
                  </a:lnTo>
                  <a:lnTo>
                    <a:pt x="6367" y="253"/>
                  </a:lnTo>
                  <a:lnTo>
                    <a:pt x="6359" y="237"/>
                  </a:lnTo>
                  <a:lnTo>
                    <a:pt x="6352" y="221"/>
                  </a:lnTo>
                  <a:lnTo>
                    <a:pt x="6344" y="206"/>
                  </a:lnTo>
                  <a:lnTo>
                    <a:pt x="6335" y="191"/>
                  </a:lnTo>
                  <a:lnTo>
                    <a:pt x="6326" y="178"/>
                  </a:lnTo>
                  <a:lnTo>
                    <a:pt x="6317" y="163"/>
                  </a:lnTo>
                  <a:lnTo>
                    <a:pt x="6306" y="150"/>
                  </a:lnTo>
                  <a:lnTo>
                    <a:pt x="6296" y="137"/>
                  </a:lnTo>
                  <a:lnTo>
                    <a:pt x="6284" y="124"/>
                  </a:lnTo>
                  <a:lnTo>
                    <a:pt x="6273" y="113"/>
                  </a:lnTo>
                  <a:lnTo>
                    <a:pt x="6260" y="101"/>
                  </a:lnTo>
                  <a:lnTo>
                    <a:pt x="6247" y="90"/>
                  </a:lnTo>
                  <a:lnTo>
                    <a:pt x="6234" y="80"/>
                  </a:lnTo>
                  <a:lnTo>
                    <a:pt x="6220" y="70"/>
                  </a:lnTo>
                  <a:lnTo>
                    <a:pt x="6205" y="61"/>
                  </a:lnTo>
                  <a:lnTo>
                    <a:pt x="6190" y="52"/>
                  </a:lnTo>
                  <a:lnTo>
                    <a:pt x="6175" y="44"/>
                  </a:lnTo>
                  <a:lnTo>
                    <a:pt x="6159" y="37"/>
                  </a:lnTo>
                  <a:lnTo>
                    <a:pt x="6143" y="31"/>
                  </a:lnTo>
                  <a:lnTo>
                    <a:pt x="6126" y="24"/>
                  </a:lnTo>
                  <a:lnTo>
                    <a:pt x="6108" y="18"/>
                  </a:lnTo>
                  <a:lnTo>
                    <a:pt x="6090" y="14"/>
                  </a:lnTo>
                  <a:lnTo>
                    <a:pt x="6072" y="10"/>
                  </a:lnTo>
                  <a:lnTo>
                    <a:pt x="6053" y="7"/>
                  </a:lnTo>
                  <a:lnTo>
                    <a:pt x="6034" y="3"/>
                  </a:lnTo>
                  <a:lnTo>
                    <a:pt x="6013" y="1"/>
                  </a:lnTo>
                  <a:lnTo>
                    <a:pt x="5994" y="0"/>
                  </a:lnTo>
                  <a:lnTo>
                    <a:pt x="5973" y="0"/>
                  </a:lnTo>
                  <a:close/>
                  <a:moveTo>
                    <a:pt x="5969" y="164"/>
                  </a:moveTo>
                  <a:lnTo>
                    <a:pt x="5982" y="165"/>
                  </a:lnTo>
                  <a:lnTo>
                    <a:pt x="5995" y="166"/>
                  </a:lnTo>
                  <a:lnTo>
                    <a:pt x="6007" y="168"/>
                  </a:lnTo>
                  <a:lnTo>
                    <a:pt x="6019" y="171"/>
                  </a:lnTo>
                  <a:lnTo>
                    <a:pt x="6031" y="174"/>
                  </a:lnTo>
                  <a:lnTo>
                    <a:pt x="6041" y="179"/>
                  </a:lnTo>
                  <a:lnTo>
                    <a:pt x="6053" y="184"/>
                  </a:lnTo>
                  <a:lnTo>
                    <a:pt x="6063" y="189"/>
                  </a:lnTo>
                  <a:lnTo>
                    <a:pt x="6073" y="195"/>
                  </a:lnTo>
                  <a:lnTo>
                    <a:pt x="6083" y="203"/>
                  </a:lnTo>
                  <a:lnTo>
                    <a:pt x="6093" y="210"/>
                  </a:lnTo>
                  <a:lnTo>
                    <a:pt x="6101" y="218"/>
                  </a:lnTo>
                  <a:lnTo>
                    <a:pt x="6109" y="227"/>
                  </a:lnTo>
                  <a:lnTo>
                    <a:pt x="6118" y="236"/>
                  </a:lnTo>
                  <a:lnTo>
                    <a:pt x="6125" y="245"/>
                  </a:lnTo>
                  <a:lnTo>
                    <a:pt x="6132" y="256"/>
                  </a:lnTo>
                  <a:lnTo>
                    <a:pt x="6138" y="267"/>
                  </a:lnTo>
                  <a:lnTo>
                    <a:pt x="6146" y="278"/>
                  </a:lnTo>
                  <a:lnTo>
                    <a:pt x="6151" y="289"/>
                  </a:lnTo>
                  <a:lnTo>
                    <a:pt x="6157" y="302"/>
                  </a:lnTo>
                  <a:lnTo>
                    <a:pt x="6161" y="314"/>
                  </a:lnTo>
                  <a:lnTo>
                    <a:pt x="6167" y="327"/>
                  </a:lnTo>
                  <a:lnTo>
                    <a:pt x="6171" y="340"/>
                  </a:lnTo>
                  <a:lnTo>
                    <a:pt x="6175" y="354"/>
                  </a:lnTo>
                  <a:lnTo>
                    <a:pt x="6181" y="382"/>
                  </a:lnTo>
                  <a:lnTo>
                    <a:pt x="6185" y="411"/>
                  </a:lnTo>
                  <a:lnTo>
                    <a:pt x="6187" y="441"/>
                  </a:lnTo>
                  <a:lnTo>
                    <a:pt x="6188" y="471"/>
                  </a:lnTo>
                  <a:lnTo>
                    <a:pt x="6187" y="505"/>
                  </a:lnTo>
                  <a:lnTo>
                    <a:pt x="6185" y="536"/>
                  </a:lnTo>
                  <a:lnTo>
                    <a:pt x="6180" y="566"/>
                  </a:lnTo>
                  <a:lnTo>
                    <a:pt x="6174" y="596"/>
                  </a:lnTo>
                  <a:lnTo>
                    <a:pt x="6170" y="609"/>
                  </a:lnTo>
                  <a:lnTo>
                    <a:pt x="6165" y="623"/>
                  </a:lnTo>
                  <a:lnTo>
                    <a:pt x="6161" y="636"/>
                  </a:lnTo>
                  <a:lnTo>
                    <a:pt x="6156" y="649"/>
                  </a:lnTo>
                  <a:lnTo>
                    <a:pt x="6150" y="661"/>
                  </a:lnTo>
                  <a:lnTo>
                    <a:pt x="6145" y="673"/>
                  </a:lnTo>
                  <a:lnTo>
                    <a:pt x="6138" y="683"/>
                  </a:lnTo>
                  <a:lnTo>
                    <a:pt x="6131" y="695"/>
                  </a:lnTo>
                  <a:lnTo>
                    <a:pt x="6124" y="705"/>
                  </a:lnTo>
                  <a:lnTo>
                    <a:pt x="6116" y="714"/>
                  </a:lnTo>
                  <a:lnTo>
                    <a:pt x="6108" y="723"/>
                  </a:lnTo>
                  <a:lnTo>
                    <a:pt x="6100" y="732"/>
                  </a:lnTo>
                  <a:lnTo>
                    <a:pt x="6090" y="739"/>
                  </a:lnTo>
                  <a:lnTo>
                    <a:pt x="6082" y="747"/>
                  </a:lnTo>
                  <a:lnTo>
                    <a:pt x="6072" y="754"/>
                  </a:lnTo>
                  <a:lnTo>
                    <a:pt x="6062" y="759"/>
                  </a:lnTo>
                  <a:lnTo>
                    <a:pt x="6052" y="765"/>
                  </a:lnTo>
                  <a:lnTo>
                    <a:pt x="6040" y="770"/>
                  </a:lnTo>
                  <a:lnTo>
                    <a:pt x="6030" y="774"/>
                  </a:lnTo>
                  <a:lnTo>
                    <a:pt x="6019" y="777"/>
                  </a:lnTo>
                  <a:lnTo>
                    <a:pt x="6006" y="780"/>
                  </a:lnTo>
                  <a:lnTo>
                    <a:pt x="5994" y="781"/>
                  </a:lnTo>
                  <a:lnTo>
                    <a:pt x="5981" y="783"/>
                  </a:lnTo>
                  <a:lnTo>
                    <a:pt x="5969" y="783"/>
                  </a:lnTo>
                  <a:lnTo>
                    <a:pt x="5956" y="783"/>
                  </a:lnTo>
                  <a:lnTo>
                    <a:pt x="5943" y="782"/>
                  </a:lnTo>
                  <a:lnTo>
                    <a:pt x="5931" y="780"/>
                  </a:lnTo>
                  <a:lnTo>
                    <a:pt x="5918" y="777"/>
                  </a:lnTo>
                  <a:lnTo>
                    <a:pt x="5907" y="774"/>
                  </a:lnTo>
                  <a:lnTo>
                    <a:pt x="5897" y="771"/>
                  </a:lnTo>
                  <a:lnTo>
                    <a:pt x="5885" y="765"/>
                  </a:lnTo>
                  <a:lnTo>
                    <a:pt x="5875" y="760"/>
                  </a:lnTo>
                  <a:lnTo>
                    <a:pt x="5865" y="755"/>
                  </a:lnTo>
                  <a:lnTo>
                    <a:pt x="5855" y="749"/>
                  </a:lnTo>
                  <a:lnTo>
                    <a:pt x="5846" y="741"/>
                  </a:lnTo>
                  <a:lnTo>
                    <a:pt x="5837" y="734"/>
                  </a:lnTo>
                  <a:lnTo>
                    <a:pt x="5829" y="726"/>
                  </a:lnTo>
                  <a:lnTo>
                    <a:pt x="5821" y="716"/>
                  </a:lnTo>
                  <a:lnTo>
                    <a:pt x="5812" y="707"/>
                  </a:lnTo>
                  <a:lnTo>
                    <a:pt x="5805" y="698"/>
                  </a:lnTo>
                  <a:lnTo>
                    <a:pt x="5798" y="687"/>
                  </a:lnTo>
                  <a:lnTo>
                    <a:pt x="5791" y="676"/>
                  </a:lnTo>
                  <a:lnTo>
                    <a:pt x="5785" y="664"/>
                  </a:lnTo>
                  <a:lnTo>
                    <a:pt x="5780" y="653"/>
                  </a:lnTo>
                  <a:lnTo>
                    <a:pt x="5774" y="640"/>
                  </a:lnTo>
                  <a:lnTo>
                    <a:pt x="5769" y="628"/>
                  </a:lnTo>
                  <a:lnTo>
                    <a:pt x="5765" y="614"/>
                  </a:lnTo>
                  <a:lnTo>
                    <a:pt x="5761" y="601"/>
                  </a:lnTo>
                  <a:lnTo>
                    <a:pt x="5757" y="586"/>
                  </a:lnTo>
                  <a:lnTo>
                    <a:pt x="5754" y="572"/>
                  </a:lnTo>
                  <a:lnTo>
                    <a:pt x="5752" y="556"/>
                  </a:lnTo>
                  <a:lnTo>
                    <a:pt x="5750" y="541"/>
                  </a:lnTo>
                  <a:lnTo>
                    <a:pt x="5747" y="509"/>
                  </a:lnTo>
                  <a:lnTo>
                    <a:pt x="5745" y="476"/>
                  </a:lnTo>
                  <a:lnTo>
                    <a:pt x="5747" y="443"/>
                  </a:lnTo>
                  <a:lnTo>
                    <a:pt x="5750" y="411"/>
                  </a:lnTo>
                  <a:lnTo>
                    <a:pt x="5754" y="381"/>
                  </a:lnTo>
                  <a:lnTo>
                    <a:pt x="5760" y="352"/>
                  </a:lnTo>
                  <a:lnTo>
                    <a:pt x="5764" y="338"/>
                  </a:lnTo>
                  <a:lnTo>
                    <a:pt x="5768" y="324"/>
                  </a:lnTo>
                  <a:lnTo>
                    <a:pt x="5774" y="312"/>
                  </a:lnTo>
                  <a:lnTo>
                    <a:pt x="5779" y="299"/>
                  </a:lnTo>
                  <a:lnTo>
                    <a:pt x="5784" y="287"/>
                  </a:lnTo>
                  <a:lnTo>
                    <a:pt x="5790" y="275"/>
                  </a:lnTo>
                  <a:lnTo>
                    <a:pt x="5797" y="264"/>
                  </a:lnTo>
                  <a:lnTo>
                    <a:pt x="5804" y="254"/>
                  </a:lnTo>
                  <a:lnTo>
                    <a:pt x="5811" y="243"/>
                  </a:lnTo>
                  <a:lnTo>
                    <a:pt x="5819" y="234"/>
                  </a:lnTo>
                  <a:lnTo>
                    <a:pt x="5827" y="224"/>
                  </a:lnTo>
                  <a:lnTo>
                    <a:pt x="5836" y="216"/>
                  </a:lnTo>
                  <a:lnTo>
                    <a:pt x="5844" y="208"/>
                  </a:lnTo>
                  <a:lnTo>
                    <a:pt x="5854" y="200"/>
                  </a:lnTo>
                  <a:lnTo>
                    <a:pt x="5863" y="194"/>
                  </a:lnTo>
                  <a:lnTo>
                    <a:pt x="5874" y="188"/>
                  </a:lnTo>
                  <a:lnTo>
                    <a:pt x="5884" y="183"/>
                  </a:lnTo>
                  <a:lnTo>
                    <a:pt x="5896" y="178"/>
                  </a:lnTo>
                  <a:lnTo>
                    <a:pt x="5907" y="174"/>
                  </a:lnTo>
                  <a:lnTo>
                    <a:pt x="5918" y="170"/>
                  </a:lnTo>
                  <a:lnTo>
                    <a:pt x="5930" y="168"/>
                  </a:lnTo>
                  <a:lnTo>
                    <a:pt x="5942" y="166"/>
                  </a:lnTo>
                  <a:lnTo>
                    <a:pt x="5955" y="165"/>
                  </a:lnTo>
                  <a:lnTo>
                    <a:pt x="5969" y="164"/>
                  </a:lnTo>
                  <a:close/>
                  <a:moveTo>
                    <a:pt x="6819" y="933"/>
                  </a:moveTo>
                  <a:lnTo>
                    <a:pt x="7026" y="933"/>
                  </a:lnTo>
                  <a:lnTo>
                    <a:pt x="7026" y="564"/>
                  </a:lnTo>
                  <a:lnTo>
                    <a:pt x="7356" y="564"/>
                  </a:lnTo>
                  <a:lnTo>
                    <a:pt x="7356" y="395"/>
                  </a:lnTo>
                  <a:lnTo>
                    <a:pt x="7026" y="395"/>
                  </a:lnTo>
                  <a:lnTo>
                    <a:pt x="7026" y="186"/>
                  </a:lnTo>
                  <a:lnTo>
                    <a:pt x="7378" y="186"/>
                  </a:lnTo>
                  <a:lnTo>
                    <a:pt x="7378" y="16"/>
                  </a:lnTo>
                  <a:lnTo>
                    <a:pt x="6819" y="16"/>
                  </a:lnTo>
                  <a:lnTo>
                    <a:pt x="6819" y="933"/>
                  </a:lnTo>
                  <a:close/>
                  <a:moveTo>
                    <a:pt x="8080" y="377"/>
                  </a:moveTo>
                  <a:lnTo>
                    <a:pt x="7742" y="377"/>
                  </a:lnTo>
                  <a:lnTo>
                    <a:pt x="7742" y="186"/>
                  </a:lnTo>
                  <a:lnTo>
                    <a:pt x="8100" y="186"/>
                  </a:lnTo>
                  <a:lnTo>
                    <a:pt x="8100" y="16"/>
                  </a:lnTo>
                  <a:lnTo>
                    <a:pt x="7536" y="16"/>
                  </a:lnTo>
                  <a:lnTo>
                    <a:pt x="7536" y="933"/>
                  </a:lnTo>
                  <a:lnTo>
                    <a:pt x="8119" y="933"/>
                  </a:lnTo>
                  <a:lnTo>
                    <a:pt x="8119" y="762"/>
                  </a:lnTo>
                  <a:lnTo>
                    <a:pt x="7742" y="762"/>
                  </a:lnTo>
                  <a:lnTo>
                    <a:pt x="7742" y="545"/>
                  </a:lnTo>
                  <a:lnTo>
                    <a:pt x="8080" y="545"/>
                  </a:lnTo>
                  <a:lnTo>
                    <a:pt x="8080" y="377"/>
                  </a:lnTo>
                  <a:close/>
                  <a:moveTo>
                    <a:pt x="8260" y="929"/>
                  </a:moveTo>
                  <a:lnTo>
                    <a:pt x="8281" y="931"/>
                  </a:lnTo>
                  <a:lnTo>
                    <a:pt x="8303" y="933"/>
                  </a:lnTo>
                  <a:lnTo>
                    <a:pt x="8329" y="936"/>
                  </a:lnTo>
                  <a:lnTo>
                    <a:pt x="8357" y="939"/>
                  </a:lnTo>
                  <a:lnTo>
                    <a:pt x="8387" y="940"/>
                  </a:lnTo>
                  <a:lnTo>
                    <a:pt x="8421" y="941"/>
                  </a:lnTo>
                  <a:lnTo>
                    <a:pt x="8457" y="942"/>
                  </a:lnTo>
                  <a:lnTo>
                    <a:pt x="8496" y="943"/>
                  </a:lnTo>
                  <a:lnTo>
                    <a:pt x="8518" y="942"/>
                  </a:lnTo>
                  <a:lnTo>
                    <a:pt x="8539" y="942"/>
                  </a:lnTo>
                  <a:lnTo>
                    <a:pt x="8561" y="941"/>
                  </a:lnTo>
                  <a:lnTo>
                    <a:pt x="8582" y="940"/>
                  </a:lnTo>
                  <a:lnTo>
                    <a:pt x="8603" y="937"/>
                  </a:lnTo>
                  <a:lnTo>
                    <a:pt x="8624" y="935"/>
                  </a:lnTo>
                  <a:lnTo>
                    <a:pt x="8644" y="932"/>
                  </a:lnTo>
                  <a:lnTo>
                    <a:pt x="8663" y="929"/>
                  </a:lnTo>
                  <a:lnTo>
                    <a:pt x="8702" y="922"/>
                  </a:lnTo>
                  <a:lnTo>
                    <a:pt x="8738" y="913"/>
                  </a:lnTo>
                  <a:lnTo>
                    <a:pt x="8756" y="908"/>
                  </a:lnTo>
                  <a:lnTo>
                    <a:pt x="8774" y="903"/>
                  </a:lnTo>
                  <a:lnTo>
                    <a:pt x="8791" y="897"/>
                  </a:lnTo>
                  <a:lnTo>
                    <a:pt x="8806" y="891"/>
                  </a:lnTo>
                  <a:lnTo>
                    <a:pt x="8823" y="883"/>
                  </a:lnTo>
                  <a:lnTo>
                    <a:pt x="8837" y="876"/>
                  </a:lnTo>
                  <a:lnTo>
                    <a:pt x="8853" y="869"/>
                  </a:lnTo>
                  <a:lnTo>
                    <a:pt x="8868" y="860"/>
                  </a:lnTo>
                  <a:lnTo>
                    <a:pt x="8881" y="852"/>
                  </a:lnTo>
                  <a:lnTo>
                    <a:pt x="8895" y="844"/>
                  </a:lnTo>
                  <a:lnTo>
                    <a:pt x="8907" y="834"/>
                  </a:lnTo>
                  <a:lnTo>
                    <a:pt x="8920" y="824"/>
                  </a:lnTo>
                  <a:lnTo>
                    <a:pt x="8930" y="814"/>
                  </a:lnTo>
                  <a:lnTo>
                    <a:pt x="8941" y="804"/>
                  </a:lnTo>
                  <a:lnTo>
                    <a:pt x="8951" y="794"/>
                  </a:lnTo>
                  <a:lnTo>
                    <a:pt x="8961" y="783"/>
                  </a:lnTo>
                  <a:lnTo>
                    <a:pt x="8971" y="771"/>
                  </a:lnTo>
                  <a:lnTo>
                    <a:pt x="8980" y="759"/>
                  </a:lnTo>
                  <a:lnTo>
                    <a:pt x="8989" y="747"/>
                  </a:lnTo>
                  <a:lnTo>
                    <a:pt x="8997" y="733"/>
                  </a:lnTo>
                  <a:lnTo>
                    <a:pt x="9005" y="720"/>
                  </a:lnTo>
                  <a:lnTo>
                    <a:pt x="9014" y="706"/>
                  </a:lnTo>
                  <a:lnTo>
                    <a:pt x="9021" y="691"/>
                  </a:lnTo>
                  <a:lnTo>
                    <a:pt x="9028" y="676"/>
                  </a:lnTo>
                  <a:lnTo>
                    <a:pt x="9034" y="660"/>
                  </a:lnTo>
                  <a:lnTo>
                    <a:pt x="9041" y="645"/>
                  </a:lnTo>
                  <a:lnTo>
                    <a:pt x="9046" y="628"/>
                  </a:lnTo>
                  <a:lnTo>
                    <a:pt x="9051" y="610"/>
                  </a:lnTo>
                  <a:lnTo>
                    <a:pt x="9055" y="592"/>
                  </a:lnTo>
                  <a:lnTo>
                    <a:pt x="9059" y="575"/>
                  </a:lnTo>
                  <a:lnTo>
                    <a:pt x="9063" y="556"/>
                  </a:lnTo>
                  <a:lnTo>
                    <a:pt x="9066" y="536"/>
                  </a:lnTo>
                  <a:lnTo>
                    <a:pt x="9068" y="516"/>
                  </a:lnTo>
                  <a:lnTo>
                    <a:pt x="9069" y="495"/>
                  </a:lnTo>
                  <a:lnTo>
                    <a:pt x="9070" y="475"/>
                  </a:lnTo>
                  <a:lnTo>
                    <a:pt x="9071" y="453"/>
                  </a:lnTo>
                  <a:lnTo>
                    <a:pt x="9070" y="433"/>
                  </a:lnTo>
                  <a:lnTo>
                    <a:pt x="9069" y="413"/>
                  </a:lnTo>
                  <a:lnTo>
                    <a:pt x="9068" y="394"/>
                  </a:lnTo>
                  <a:lnTo>
                    <a:pt x="9066" y="376"/>
                  </a:lnTo>
                  <a:lnTo>
                    <a:pt x="9063" y="358"/>
                  </a:lnTo>
                  <a:lnTo>
                    <a:pt x="9059" y="340"/>
                  </a:lnTo>
                  <a:lnTo>
                    <a:pt x="9056" y="323"/>
                  </a:lnTo>
                  <a:lnTo>
                    <a:pt x="9051" y="307"/>
                  </a:lnTo>
                  <a:lnTo>
                    <a:pt x="9047" y="291"/>
                  </a:lnTo>
                  <a:lnTo>
                    <a:pt x="9042" y="275"/>
                  </a:lnTo>
                  <a:lnTo>
                    <a:pt x="9035" y="261"/>
                  </a:lnTo>
                  <a:lnTo>
                    <a:pt x="9029" y="246"/>
                  </a:lnTo>
                  <a:lnTo>
                    <a:pt x="9022" y="232"/>
                  </a:lnTo>
                  <a:lnTo>
                    <a:pt x="9015" y="218"/>
                  </a:lnTo>
                  <a:lnTo>
                    <a:pt x="9006" y="205"/>
                  </a:lnTo>
                  <a:lnTo>
                    <a:pt x="8998" y="192"/>
                  </a:lnTo>
                  <a:lnTo>
                    <a:pt x="8990" y="181"/>
                  </a:lnTo>
                  <a:lnTo>
                    <a:pt x="8980" y="168"/>
                  </a:lnTo>
                  <a:lnTo>
                    <a:pt x="8970" y="157"/>
                  </a:lnTo>
                  <a:lnTo>
                    <a:pt x="8960" y="146"/>
                  </a:lnTo>
                  <a:lnTo>
                    <a:pt x="8950" y="136"/>
                  </a:lnTo>
                  <a:lnTo>
                    <a:pt x="8939" y="126"/>
                  </a:lnTo>
                  <a:lnTo>
                    <a:pt x="8927" y="116"/>
                  </a:lnTo>
                  <a:lnTo>
                    <a:pt x="8916" y="108"/>
                  </a:lnTo>
                  <a:lnTo>
                    <a:pt x="8894" y="92"/>
                  </a:lnTo>
                  <a:lnTo>
                    <a:pt x="8870" y="77"/>
                  </a:lnTo>
                  <a:lnTo>
                    <a:pt x="8845" y="65"/>
                  </a:lnTo>
                  <a:lnTo>
                    <a:pt x="8819" y="53"/>
                  </a:lnTo>
                  <a:lnTo>
                    <a:pt x="8791" y="43"/>
                  </a:lnTo>
                  <a:lnTo>
                    <a:pt x="8760" y="34"/>
                  </a:lnTo>
                  <a:lnTo>
                    <a:pt x="8729" y="26"/>
                  </a:lnTo>
                  <a:lnTo>
                    <a:pt x="8696" y="20"/>
                  </a:lnTo>
                  <a:lnTo>
                    <a:pt x="8659" y="16"/>
                  </a:lnTo>
                  <a:lnTo>
                    <a:pt x="8622" y="12"/>
                  </a:lnTo>
                  <a:lnTo>
                    <a:pt x="8581" y="10"/>
                  </a:lnTo>
                  <a:lnTo>
                    <a:pt x="8539" y="10"/>
                  </a:lnTo>
                  <a:lnTo>
                    <a:pt x="8513" y="10"/>
                  </a:lnTo>
                  <a:lnTo>
                    <a:pt x="8488" y="10"/>
                  </a:lnTo>
                  <a:lnTo>
                    <a:pt x="8462" y="11"/>
                  </a:lnTo>
                  <a:lnTo>
                    <a:pt x="8437" y="12"/>
                  </a:lnTo>
                  <a:lnTo>
                    <a:pt x="8413" y="14"/>
                  </a:lnTo>
                  <a:lnTo>
                    <a:pt x="8389" y="15"/>
                  </a:lnTo>
                  <a:lnTo>
                    <a:pt x="8366" y="17"/>
                  </a:lnTo>
                  <a:lnTo>
                    <a:pt x="8344" y="19"/>
                  </a:lnTo>
                  <a:lnTo>
                    <a:pt x="8322" y="21"/>
                  </a:lnTo>
                  <a:lnTo>
                    <a:pt x="8301" y="24"/>
                  </a:lnTo>
                  <a:lnTo>
                    <a:pt x="8280" y="26"/>
                  </a:lnTo>
                  <a:lnTo>
                    <a:pt x="8260" y="29"/>
                  </a:lnTo>
                  <a:lnTo>
                    <a:pt x="8260" y="929"/>
                  </a:lnTo>
                  <a:close/>
                  <a:moveTo>
                    <a:pt x="8468" y="176"/>
                  </a:moveTo>
                  <a:lnTo>
                    <a:pt x="8475" y="175"/>
                  </a:lnTo>
                  <a:lnTo>
                    <a:pt x="8483" y="173"/>
                  </a:lnTo>
                  <a:lnTo>
                    <a:pt x="8493" y="172"/>
                  </a:lnTo>
                  <a:lnTo>
                    <a:pt x="8504" y="171"/>
                  </a:lnTo>
                  <a:lnTo>
                    <a:pt x="8516" y="170"/>
                  </a:lnTo>
                  <a:lnTo>
                    <a:pt x="8530" y="169"/>
                  </a:lnTo>
                  <a:lnTo>
                    <a:pt x="8545" y="169"/>
                  </a:lnTo>
                  <a:lnTo>
                    <a:pt x="8561" y="168"/>
                  </a:lnTo>
                  <a:lnTo>
                    <a:pt x="8583" y="169"/>
                  </a:lnTo>
                  <a:lnTo>
                    <a:pt x="8604" y="170"/>
                  </a:lnTo>
                  <a:lnTo>
                    <a:pt x="8625" y="173"/>
                  </a:lnTo>
                  <a:lnTo>
                    <a:pt x="8645" y="176"/>
                  </a:lnTo>
                  <a:lnTo>
                    <a:pt x="8663" y="182"/>
                  </a:lnTo>
                  <a:lnTo>
                    <a:pt x="8682" y="187"/>
                  </a:lnTo>
                  <a:lnTo>
                    <a:pt x="8700" y="194"/>
                  </a:lnTo>
                  <a:lnTo>
                    <a:pt x="8716" y="201"/>
                  </a:lnTo>
                  <a:lnTo>
                    <a:pt x="8732" y="211"/>
                  </a:lnTo>
                  <a:lnTo>
                    <a:pt x="8747" y="220"/>
                  </a:lnTo>
                  <a:lnTo>
                    <a:pt x="8760" y="231"/>
                  </a:lnTo>
                  <a:lnTo>
                    <a:pt x="8774" y="242"/>
                  </a:lnTo>
                  <a:lnTo>
                    <a:pt x="8785" y="256"/>
                  </a:lnTo>
                  <a:lnTo>
                    <a:pt x="8797" y="269"/>
                  </a:lnTo>
                  <a:lnTo>
                    <a:pt x="8807" y="284"/>
                  </a:lnTo>
                  <a:lnTo>
                    <a:pt x="8817" y="299"/>
                  </a:lnTo>
                  <a:lnTo>
                    <a:pt x="8825" y="316"/>
                  </a:lnTo>
                  <a:lnTo>
                    <a:pt x="8831" y="334"/>
                  </a:lnTo>
                  <a:lnTo>
                    <a:pt x="8837" y="353"/>
                  </a:lnTo>
                  <a:lnTo>
                    <a:pt x="8843" y="371"/>
                  </a:lnTo>
                  <a:lnTo>
                    <a:pt x="8847" y="392"/>
                  </a:lnTo>
                  <a:lnTo>
                    <a:pt x="8849" y="414"/>
                  </a:lnTo>
                  <a:lnTo>
                    <a:pt x="8851" y="436"/>
                  </a:lnTo>
                  <a:lnTo>
                    <a:pt x="8852" y="460"/>
                  </a:lnTo>
                  <a:lnTo>
                    <a:pt x="8851" y="486"/>
                  </a:lnTo>
                  <a:lnTo>
                    <a:pt x="8849" y="512"/>
                  </a:lnTo>
                  <a:lnTo>
                    <a:pt x="8846" y="536"/>
                  </a:lnTo>
                  <a:lnTo>
                    <a:pt x="8842" y="559"/>
                  </a:lnTo>
                  <a:lnTo>
                    <a:pt x="8836" y="582"/>
                  </a:lnTo>
                  <a:lnTo>
                    <a:pt x="8829" y="603"/>
                  </a:lnTo>
                  <a:lnTo>
                    <a:pt x="8822" y="622"/>
                  </a:lnTo>
                  <a:lnTo>
                    <a:pt x="8812" y="640"/>
                  </a:lnTo>
                  <a:lnTo>
                    <a:pt x="8803" y="658"/>
                  </a:lnTo>
                  <a:lnTo>
                    <a:pt x="8792" y="674"/>
                  </a:lnTo>
                  <a:lnTo>
                    <a:pt x="8779" y="688"/>
                  </a:lnTo>
                  <a:lnTo>
                    <a:pt x="8767" y="703"/>
                  </a:lnTo>
                  <a:lnTo>
                    <a:pt x="8752" y="715"/>
                  </a:lnTo>
                  <a:lnTo>
                    <a:pt x="8737" y="727"/>
                  </a:lnTo>
                  <a:lnTo>
                    <a:pt x="8721" y="737"/>
                  </a:lnTo>
                  <a:lnTo>
                    <a:pt x="8704" y="747"/>
                  </a:lnTo>
                  <a:lnTo>
                    <a:pt x="8686" y="755"/>
                  </a:lnTo>
                  <a:lnTo>
                    <a:pt x="8668" y="761"/>
                  </a:lnTo>
                  <a:lnTo>
                    <a:pt x="8648" y="768"/>
                  </a:lnTo>
                  <a:lnTo>
                    <a:pt x="8628" y="773"/>
                  </a:lnTo>
                  <a:lnTo>
                    <a:pt x="8607" y="776"/>
                  </a:lnTo>
                  <a:lnTo>
                    <a:pt x="8585" y="779"/>
                  </a:lnTo>
                  <a:lnTo>
                    <a:pt x="8562" y="780"/>
                  </a:lnTo>
                  <a:lnTo>
                    <a:pt x="8539" y="780"/>
                  </a:lnTo>
                  <a:lnTo>
                    <a:pt x="8530" y="780"/>
                  </a:lnTo>
                  <a:lnTo>
                    <a:pt x="8520" y="780"/>
                  </a:lnTo>
                  <a:lnTo>
                    <a:pt x="8510" y="780"/>
                  </a:lnTo>
                  <a:lnTo>
                    <a:pt x="8501" y="780"/>
                  </a:lnTo>
                  <a:lnTo>
                    <a:pt x="8491" y="780"/>
                  </a:lnTo>
                  <a:lnTo>
                    <a:pt x="8482" y="779"/>
                  </a:lnTo>
                  <a:lnTo>
                    <a:pt x="8475" y="778"/>
                  </a:lnTo>
                  <a:lnTo>
                    <a:pt x="8468" y="777"/>
                  </a:lnTo>
                  <a:lnTo>
                    <a:pt x="8468" y="176"/>
                  </a:lnTo>
                  <a:close/>
                  <a:moveTo>
                    <a:pt x="9751" y="377"/>
                  </a:moveTo>
                  <a:lnTo>
                    <a:pt x="9415" y="377"/>
                  </a:lnTo>
                  <a:lnTo>
                    <a:pt x="9415" y="186"/>
                  </a:lnTo>
                  <a:lnTo>
                    <a:pt x="9772" y="186"/>
                  </a:lnTo>
                  <a:lnTo>
                    <a:pt x="9772" y="16"/>
                  </a:lnTo>
                  <a:lnTo>
                    <a:pt x="9207" y="16"/>
                  </a:lnTo>
                  <a:lnTo>
                    <a:pt x="9207" y="933"/>
                  </a:lnTo>
                  <a:lnTo>
                    <a:pt x="9791" y="933"/>
                  </a:lnTo>
                  <a:lnTo>
                    <a:pt x="9791" y="762"/>
                  </a:lnTo>
                  <a:lnTo>
                    <a:pt x="9415" y="762"/>
                  </a:lnTo>
                  <a:lnTo>
                    <a:pt x="9415" y="545"/>
                  </a:lnTo>
                  <a:lnTo>
                    <a:pt x="9751" y="545"/>
                  </a:lnTo>
                  <a:lnTo>
                    <a:pt x="9751" y="377"/>
                  </a:lnTo>
                  <a:close/>
                  <a:moveTo>
                    <a:pt x="9933" y="933"/>
                  </a:moveTo>
                  <a:lnTo>
                    <a:pt x="10138" y="933"/>
                  </a:lnTo>
                  <a:lnTo>
                    <a:pt x="10138" y="572"/>
                  </a:lnTo>
                  <a:lnTo>
                    <a:pt x="10198" y="572"/>
                  </a:lnTo>
                  <a:lnTo>
                    <a:pt x="10219" y="572"/>
                  </a:lnTo>
                  <a:lnTo>
                    <a:pt x="10238" y="575"/>
                  </a:lnTo>
                  <a:lnTo>
                    <a:pt x="10255" y="579"/>
                  </a:lnTo>
                  <a:lnTo>
                    <a:pt x="10270" y="584"/>
                  </a:lnTo>
                  <a:lnTo>
                    <a:pt x="10278" y="587"/>
                  </a:lnTo>
                  <a:lnTo>
                    <a:pt x="10284" y="591"/>
                  </a:lnTo>
                  <a:lnTo>
                    <a:pt x="10291" y="597"/>
                  </a:lnTo>
                  <a:lnTo>
                    <a:pt x="10296" y="602"/>
                  </a:lnTo>
                  <a:lnTo>
                    <a:pt x="10303" y="608"/>
                  </a:lnTo>
                  <a:lnTo>
                    <a:pt x="10308" y="614"/>
                  </a:lnTo>
                  <a:lnTo>
                    <a:pt x="10313" y="622"/>
                  </a:lnTo>
                  <a:lnTo>
                    <a:pt x="10318" y="629"/>
                  </a:lnTo>
                  <a:lnTo>
                    <a:pt x="10328" y="647"/>
                  </a:lnTo>
                  <a:lnTo>
                    <a:pt x="10336" y="667"/>
                  </a:lnTo>
                  <a:lnTo>
                    <a:pt x="10343" y="691"/>
                  </a:lnTo>
                  <a:lnTo>
                    <a:pt x="10350" y="719"/>
                  </a:lnTo>
                  <a:lnTo>
                    <a:pt x="10359" y="759"/>
                  </a:lnTo>
                  <a:lnTo>
                    <a:pt x="10368" y="796"/>
                  </a:lnTo>
                  <a:lnTo>
                    <a:pt x="10378" y="829"/>
                  </a:lnTo>
                  <a:lnTo>
                    <a:pt x="10386" y="858"/>
                  </a:lnTo>
                  <a:lnTo>
                    <a:pt x="10393" y="883"/>
                  </a:lnTo>
                  <a:lnTo>
                    <a:pt x="10401" y="904"/>
                  </a:lnTo>
                  <a:lnTo>
                    <a:pt x="10407" y="921"/>
                  </a:lnTo>
                  <a:lnTo>
                    <a:pt x="10412" y="933"/>
                  </a:lnTo>
                  <a:lnTo>
                    <a:pt x="10625" y="933"/>
                  </a:lnTo>
                  <a:lnTo>
                    <a:pt x="10621" y="925"/>
                  </a:lnTo>
                  <a:lnTo>
                    <a:pt x="10617" y="916"/>
                  </a:lnTo>
                  <a:lnTo>
                    <a:pt x="10613" y="904"/>
                  </a:lnTo>
                  <a:lnTo>
                    <a:pt x="10609" y="892"/>
                  </a:lnTo>
                  <a:lnTo>
                    <a:pt x="10605" y="878"/>
                  </a:lnTo>
                  <a:lnTo>
                    <a:pt x="10601" y="862"/>
                  </a:lnTo>
                  <a:lnTo>
                    <a:pt x="10597" y="846"/>
                  </a:lnTo>
                  <a:lnTo>
                    <a:pt x="10591" y="829"/>
                  </a:lnTo>
                  <a:lnTo>
                    <a:pt x="10587" y="810"/>
                  </a:lnTo>
                  <a:lnTo>
                    <a:pt x="10582" y="792"/>
                  </a:lnTo>
                  <a:lnTo>
                    <a:pt x="10577" y="772"/>
                  </a:lnTo>
                  <a:lnTo>
                    <a:pt x="10573" y="752"/>
                  </a:lnTo>
                  <a:lnTo>
                    <a:pt x="10567" y="732"/>
                  </a:lnTo>
                  <a:lnTo>
                    <a:pt x="10562" y="712"/>
                  </a:lnTo>
                  <a:lnTo>
                    <a:pt x="10557" y="692"/>
                  </a:lnTo>
                  <a:lnTo>
                    <a:pt x="10551" y="673"/>
                  </a:lnTo>
                  <a:lnTo>
                    <a:pt x="10547" y="656"/>
                  </a:lnTo>
                  <a:lnTo>
                    <a:pt x="10542" y="641"/>
                  </a:lnTo>
                  <a:lnTo>
                    <a:pt x="10537" y="627"/>
                  </a:lnTo>
                  <a:lnTo>
                    <a:pt x="10531" y="613"/>
                  </a:lnTo>
                  <a:lnTo>
                    <a:pt x="10526" y="601"/>
                  </a:lnTo>
                  <a:lnTo>
                    <a:pt x="10519" y="588"/>
                  </a:lnTo>
                  <a:lnTo>
                    <a:pt x="10512" y="576"/>
                  </a:lnTo>
                  <a:lnTo>
                    <a:pt x="10505" y="564"/>
                  </a:lnTo>
                  <a:lnTo>
                    <a:pt x="10498" y="554"/>
                  </a:lnTo>
                  <a:lnTo>
                    <a:pt x="10489" y="544"/>
                  </a:lnTo>
                  <a:lnTo>
                    <a:pt x="10481" y="536"/>
                  </a:lnTo>
                  <a:lnTo>
                    <a:pt x="10472" y="528"/>
                  </a:lnTo>
                  <a:lnTo>
                    <a:pt x="10462" y="519"/>
                  </a:lnTo>
                  <a:lnTo>
                    <a:pt x="10452" y="513"/>
                  </a:lnTo>
                  <a:lnTo>
                    <a:pt x="10440" y="507"/>
                  </a:lnTo>
                  <a:lnTo>
                    <a:pt x="10429" y="502"/>
                  </a:lnTo>
                  <a:lnTo>
                    <a:pt x="10429" y="498"/>
                  </a:lnTo>
                  <a:lnTo>
                    <a:pt x="10443" y="491"/>
                  </a:lnTo>
                  <a:lnTo>
                    <a:pt x="10458" y="485"/>
                  </a:lnTo>
                  <a:lnTo>
                    <a:pt x="10473" y="477"/>
                  </a:lnTo>
                  <a:lnTo>
                    <a:pt x="10487" y="467"/>
                  </a:lnTo>
                  <a:lnTo>
                    <a:pt x="10502" y="456"/>
                  </a:lnTo>
                  <a:lnTo>
                    <a:pt x="10514" y="444"/>
                  </a:lnTo>
                  <a:lnTo>
                    <a:pt x="10527" y="432"/>
                  </a:lnTo>
                  <a:lnTo>
                    <a:pt x="10539" y="418"/>
                  </a:lnTo>
                  <a:lnTo>
                    <a:pt x="10551" y="404"/>
                  </a:lnTo>
                  <a:lnTo>
                    <a:pt x="10560" y="388"/>
                  </a:lnTo>
                  <a:lnTo>
                    <a:pt x="10568" y="371"/>
                  </a:lnTo>
                  <a:lnTo>
                    <a:pt x="10576" y="354"/>
                  </a:lnTo>
                  <a:lnTo>
                    <a:pt x="10582" y="335"/>
                  </a:lnTo>
                  <a:lnTo>
                    <a:pt x="10587" y="315"/>
                  </a:lnTo>
                  <a:lnTo>
                    <a:pt x="10589" y="295"/>
                  </a:lnTo>
                  <a:lnTo>
                    <a:pt x="10590" y="274"/>
                  </a:lnTo>
                  <a:lnTo>
                    <a:pt x="10590" y="259"/>
                  </a:lnTo>
                  <a:lnTo>
                    <a:pt x="10589" y="243"/>
                  </a:lnTo>
                  <a:lnTo>
                    <a:pt x="10587" y="229"/>
                  </a:lnTo>
                  <a:lnTo>
                    <a:pt x="10585" y="215"/>
                  </a:lnTo>
                  <a:lnTo>
                    <a:pt x="10582" y="200"/>
                  </a:lnTo>
                  <a:lnTo>
                    <a:pt x="10578" y="188"/>
                  </a:lnTo>
                  <a:lnTo>
                    <a:pt x="10574" y="175"/>
                  </a:lnTo>
                  <a:lnTo>
                    <a:pt x="10568" y="163"/>
                  </a:lnTo>
                  <a:lnTo>
                    <a:pt x="10562" y="150"/>
                  </a:lnTo>
                  <a:lnTo>
                    <a:pt x="10556" y="139"/>
                  </a:lnTo>
                  <a:lnTo>
                    <a:pt x="10550" y="129"/>
                  </a:lnTo>
                  <a:lnTo>
                    <a:pt x="10541" y="118"/>
                  </a:lnTo>
                  <a:lnTo>
                    <a:pt x="10533" y="109"/>
                  </a:lnTo>
                  <a:lnTo>
                    <a:pt x="10525" y="98"/>
                  </a:lnTo>
                  <a:lnTo>
                    <a:pt x="10515" y="90"/>
                  </a:lnTo>
                  <a:lnTo>
                    <a:pt x="10505" y="82"/>
                  </a:lnTo>
                  <a:lnTo>
                    <a:pt x="10492" y="72"/>
                  </a:lnTo>
                  <a:lnTo>
                    <a:pt x="10479" y="64"/>
                  </a:lnTo>
                  <a:lnTo>
                    <a:pt x="10465" y="56"/>
                  </a:lnTo>
                  <a:lnTo>
                    <a:pt x="10450" y="48"/>
                  </a:lnTo>
                  <a:lnTo>
                    <a:pt x="10434" y="42"/>
                  </a:lnTo>
                  <a:lnTo>
                    <a:pt x="10418" y="36"/>
                  </a:lnTo>
                  <a:lnTo>
                    <a:pt x="10401" y="31"/>
                  </a:lnTo>
                  <a:lnTo>
                    <a:pt x="10383" y="26"/>
                  </a:lnTo>
                  <a:lnTo>
                    <a:pt x="10364" y="22"/>
                  </a:lnTo>
                  <a:lnTo>
                    <a:pt x="10344" y="19"/>
                  </a:lnTo>
                  <a:lnTo>
                    <a:pt x="10325" y="16"/>
                  </a:lnTo>
                  <a:lnTo>
                    <a:pt x="10303" y="14"/>
                  </a:lnTo>
                  <a:lnTo>
                    <a:pt x="10281" y="12"/>
                  </a:lnTo>
                  <a:lnTo>
                    <a:pt x="10258" y="11"/>
                  </a:lnTo>
                  <a:lnTo>
                    <a:pt x="10234" y="10"/>
                  </a:lnTo>
                  <a:lnTo>
                    <a:pt x="10209" y="10"/>
                  </a:lnTo>
                  <a:lnTo>
                    <a:pt x="10167" y="10"/>
                  </a:lnTo>
                  <a:lnTo>
                    <a:pt x="10128" y="11"/>
                  </a:lnTo>
                  <a:lnTo>
                    <a:pt x="10090" y="13"/>
                  </a:lnTo>
                  <a:lnTo>
                    <a:pt x="10054" y="15"/>
                  </a:lnTo>
                  <a:lnTo>
                    <a:pt x="10019" y="18"/>
                  </a:lnTo>
                  <a:lnTo>
                    <a:pt x="9988" y="21"/>
                  </a:lnTo>
                  <a:lnTo>
                    <a:pt x="9959" y="24"/>
                  </a:lnTo>
                  <a:lnTo>
                    <a:pt x="9933" y="28"/>
                  </a:lnTo>
                  <a:lnTo>
                    <a:pt x="9933" y="933"/>
                  </a:lnTo>
                  <a:close/>
                  <a:moveTo>
                    <a:pt x="10138" y="171"/>
                  </a:moveTo>
                  <a:lnTo>
                    <a:pt x="10144" y="170"/>
                  </a:lnTo>
                  <a:lnTo>
                    <a:pt x="10152" y="168"/>
                  </a:lnTo>
                  <a:lnTo>
                    <a:pt x="10161" y="167"/>
                  </a:lnTo>
                  <a:lnTo>
                    <a:pt x="10171" y="166"/>
                  </a:lnTo>
                  <a:lnTo>
                    <a:pt x="10184" y="166"/>
                  </a:lnTo>
                  <a:lnTo>
                    <a:pt x="10197" y="165"/>
                  </a:lnTo>
                  <a:lnTo>
                    <a:pt x="10214" y="165"/>
                  </a:lnTo>
                  <a:lnTo>
                    <a:pt x="10232" y="164"/>
                  </a:lnTo>
                  <a:lnTo>
                    <a:pt x="10255" y="165"/>
                  </a:lnTo>
                  <a:lnTo>
                    <a:pt x="10276" y="168"/>
                  </a:lnTo>
                  <a:lnTo>
                    <a:pt x="10286" y="170"/>
                  </a:lnTo>
                  <a:lnTo>
                    <a:pt x="10295" y="172"/>
                  </a:lnTo>
                  <a:lnTo>
                    <a:pt x="10305" y="175"/>
                  </a:lnTo>
                  <a:lnTo>
                    <a:pt x="10313" y="179"/>
                  </a:lnTo>
                  <a:lnTo>
                    <a:pt x="10321" y="183"/>
                  </a:lnTo>
                  <a:lnTo>
                    <a:pt x="10330" y="187"/>
                  </a:lnTo>
                  <a:lnTo>
                    <a:pt x="10337" y="191"/>
                  </a:lnTo>
                  <a:lnTo>
                    <a:pt x="10343" y="196"/>
                  </a:lnTo>
                  <a:lnTo>
                    <a:pt x="10350" y="201"/>
                  </a:lnTo>
                  <a:lnTo>
                    <a:pt x="10356" y="208"/>
                  </a:lnTo>
                  <a:lnTo>
                    <a:pt x="10361" y="214"/>
                  </a:lnTo>
                  <a:lnTo>
                    <a:pt x="10365" y="221"/>
                  </a:lnTo>
                  <a:lnTo>
                    <a:pt x="10369" y="229"/>
                  </a:lnTo>
                  <a:lnTo>
                    <a:pt x="10374" y="236"/>
                  </a:lnTo>
                  <a:lnTo>
                    <a:pt x="10377" y="244"/>
                  </a:lnTo>
                  <a:lnTo>
                    <a:pt x="10379" y="253"/>
                  </a:lnTo>
                  <a:lnTo>
                    <a:pt x="10381" y="261"/>
                  </a:lnTo>
                  <a:lnTo>
                    <a:pt x="10383" y="270"/>
                  </a:lnTo>
                  <a:lnTo>
                    <a:pt x="10384" y="280"/>
                  </a:lnTo>
                  <a:lnTo>
                    <a:pt x="10384" y="290"/>
                  </a:lnTo>
                  <a:lnTo>
                    <a:pt x="10384" y="301"/>
                  </a:lnTo>
                  <a:lnTo>
                    <a:pt x="10383" y="310"/>
                  </a:lnTo>
                  <a:lnTo>
                    <a:pt x="10381" y="319"/>
                  </a:lnTo>
                  <a:lnTo>
                    <a:pt x="10379" y="328"/>
                  </a:lnTo>
                  <a:lnTo>
                    <a:pt x="10376" y="336"/>
                  </a:lnTo>
                  <a:lnTo>
                    <a:pt x="10373" y="344"/>
                  </a:lnTo>
                  <a:lnTo>
                    <a:pt x="10368" y="353"/>
                  </a:lnTo>
                  <a:lnTo>
                    <a:pt x="10364" y="360"/>
                  </a:lnTo>
                  <a:lnTo>
                    <a:pt x="10359" y="367"/>
                  </a:lnTo>
                  <a:lnTo>
                    <a:pt x="10354" y="373"/>
                  </a:lnTo>
                  <a:lnTo>
                    <a:pt x="10348" y="380"/>
                  </a:lnTo>
                  <a:lnTo>
                    <a:pt x="10340" y="386"/>
                  </a:lnTo>
                  <a:lnTo>
                    <a:pt x="10333" y="391"/>
                  </a:lnTo>
                  <a:lnTo>
                    <a:pt x="10326" y="396"/>
                  </a:lnTo>
                  <a:lnTo>
                    <a:pt x="10317" y="401"/>
                  </a:lnTo>
                  <a:lnTo>
                    <a:pt x="10308" y="405"/>
                  </a:lnTo>
                  <a:lnTo>
                    <a:pt x="10299" y="409"/>
                  </a:lnTo>
                  <a:lnTo>
                    <a:pt x="10288" y="412"/>
                  </a:lnTo>
                  <a:lnTo>
                    <a:pt x="10279" y="415"/>
                  </a:lnTo>
                  <a:lnTo>
                    <a:pt x="10267" y="417"/>
                  </a:lnTo>
                  <a:lnTo>
                    <a:pt x="10256" y="419"/>
                  </a:lnTo>
                  <a:lnTo>
                    <a:pt x="10244" y="420"/>
                  </a:lnTo>
                  <a:lnTo>
                    <a:pt x="10232" y="421"/>
                  </a:lnTo>
                  <a:lnTo>
                    <a:pt x="10219" y="421"/>
                  </a:lnTo>
                  <a:lnTo>
                    <a:pt x="10138" y="421"/>
                  </a:lnTo>
                  <a:lnTo>
                    <a:pt x="10138" y="171"/>
                  </a:lnTo>
                  <a:close/>
                  <a:moveTo>
                    <a:pt x="11227" y="698"/>
                  </a:moveTo>
                  <a:lnTo>
                    <a:pt x="11297" y="933"/>
                  </a:lnTo>
                  <a:lnTo>
                    <a:pt x="11522" y="933"/>
                  </a:lnTo>
                  <a:lnTo>
                    <a:pt x="11236" y="16"/>
                  </a:lnTo>
                  <a:lnTo>
                    <a:pt x="10964" y="16"/>
                  </a:lnTo>
                  <a:lnTo>
                    <a:pt x="10685" y="933"/>
                  </a:lnTo>
                  <a:lnTo>
                    <a:pt x="10899" y="933"/>
                  </a:lnTo>
                  <a:lnTo>
                    <a:pt x="10964" y="698"/>
                  </a:lnTo>
                  <a:lnTo>
                    <a:pt x="11227" y="698"/>
                  </a:lnTo>
                  <a:close/>
                  <a:moveTo>
                    <a:pt x="10995" y="542"/>
                  </a:moveTo>
                  <a:lnTo>
                    <a:pt x="11049" y="348"/>
                  </a:lnTo>
                  <a:lnTo>
                    <a:pt x="11052" y="334"/>
                  </a:lnTo>
                  <a:lnTo>
                    <a:pt x="11056" y="320"/>
                  </a:lnTo>
                  <a:lnTo>
                    <a:pt x="11059" y="306"/>
                  </a:lnTo>
                  <a:lnTo>
                    <a:pt x="11063" y="291"/>
                  </a:lnTo>
                  <a:lnTo>
                    <a:pt x="11067" y="275"/>
                  </a:lnTo>
                  <a:lnTo>
                    <a:pt x="11070" y="260"/>
                  </a:lnTo>
                  <a:lnTo>
                    <a:pt x="11074" y="245"/>
                  </a:lnTo>
                  <a:lnTo>
                    <a:pt x="11077" y="230"/>
                  </a:lnTo>
                  <a:lnTo>
                    <a:pt x="11080" y="214"/>
                  </a:lnTo>
                  <a:lnTo>
                    <a:pt x="11084" y="199"/>
                  </a:lnTo>
                  <a:lnTo>
                    <a:pt x="11087" y="185"/>
                  </a:lnTo>
                  <a:lnTo>
                    <a:pt x="11091" y="171"/>
                  </a:lnTo>
                  <a:lnTo>
                    <a:pt x="11094" y="171"/>
                  </a:lnTo>
                  <a:lnTo>
                    <a:pt x="11097" y="185"/>
                  </a:lnTo>
                  <a:lnTo>
                    <a:pt x="11101" y="199"/>
                  </a:lnTo>
                  <a:lnTo>
                    <a:pt x="11104" y="214"/>
                  </a:lnTo>
                  <a:lnTo>
                    <a:pt x="11108" y="229"/>
                  </a:lnTo>
                  <a:lnTo>
                    <a:pt x="11111" y="244"/>
                  </a:lnTo>
                  <a:lnTo>
                    <a:pt x="11116" y="260"/>
                  </a:lnTo>
                  <a:lnTo>
                    <a:pt x="11120" y="274"/>
                  </a:lnTo>
                  <a:lnTo>
                    <a:pt x="11124" y="290"/>
                  </a:lnTo>
                  <a:lnTo>
                    <a:pt x="11128" y="305"/>
                  </a:lnTo>
                  <a:lnTo>
                    <a:pt x="11131" y="319"/>
                  </a:lnTo>
                  <a:lnTo>
                    <a:pt x="11135" y="334"/>
                  </a:lnTo>
                  <a:lnTo>
                    <a:pt x="11140" y="348"/>
                  </a:lnTo>
                  <a:lnTo>
                    <a:pt x="11197" y="542"/>
                  </a:lnTo>
                  <a:lnTo>
                    <a:pt x="10995" y="542"/>
                  </a:lnTo>
                  <a:close/>
                  <a:moveTo>
                    <a:pt x="11644" y="933"/>
                  </a:moveTo>
                  <a:lnTo>
                    <a:pt x="12215" y="933"/>
                  </a:lnTo>
                  <a:lnTo>
                    <a:pt x="12215" y="759"/>
                  </a:lnTo>
                  <a:lnTo>
                    <a:pt x="11850" y="759"/>
                  </a:lnTo>
                  <a:lnTo>
                    <a:pt x="11850" y="16"/>
                  </a:lnTo>
                  <a:lnTo>
                    <a:pt x="11644" y="16"/>
                  </a:lnTo>
                  <a:lnTo>
                    <a:pt x="11644" y="933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2692" y="2238"/>
              <a:ext cx="282" cy="49"/>
            </a:xfrm>
            <a:custGeom>
              <a:avLst/>
              <a:gdLst>
                <a:gd name="T0" fmla="*/ 611 w 5916"/>
                <a:gd name="T1" fmla="*/ 1024 h 1032"/>
                <a:gd name="T2" fmla="*/ 483 w 5916"/>
                <a:gd name="T3" fmla="*/ 116 h 1032"/>
                <a:gd name="T4" fmla="*/ 250 w 5916"/>
                <a:gd name="T5" fmla="*/ 20 h 1032"/>
                <a:gd name="T6" fmla="*/ 1 w 5916"/>
                <a:gd name="T7" fmla="*/ 965 h 1032"/>
                <a:gd name="T8" fmla="*/ 146 w 5916"/>
                <a:gd name="T9" fmla="*/ 1012 h 1032"/>
                <a:gd name="T10" fmla="*/ 779 w 5916"/>
                <a:gd name="T11" fmla="*/ 970 h 1032"/>
                <a:gd name="T12" fmla="*/ 935 w 5916"/>
                <a:gd name="T13" fmla="*/ 993 h 1032"/>
                <a:gd name="T14" fmla="*/ 1166 w 5916"/>
                <a:gd name="T15" fmla="*/ 1026 h 1032"/>
                <a:gd name="T16" fmla="*/ 1403 w 5916"/>
                <a:gd name="T17" fmla="*/ 978 h 1032"/>
                <a:gd name="T18" fmla="*/ 1561 w 5916"/>
                <a:gd name="T19" fmla="*/ 986 h 1032"/>
                <a:gd name="T20" fmla="*/ 1468 w 5916"/>
                <a:gd name="T21" fmla="*/ 8 h 1032"/>
                <a:gd name="T22" fmla="*/ 1082 w 5916"/>
                <a:gd name="T23" fmla="*/ 153 h 1032"/>
                <a:gd name="T24" fmla="*/ 834 w 5916"/>
                <a:gd name="T25" fmla="*/ 18 h 1032"/>
                <a:gd name="T26" fmla="*/ 2178 w 5916"/>
                <a:gd name="T27" fmla="*/ 995 h 1032"/>
                <a:gd name="T28" fmla="*/ 2342 w 5916"/>
                <a:gd name="T29" fmla="*/ 979 h 1032"/>
                <a:gd name="T30" fmla="*/ 2093 w 5916"/>
                <a:gd name="T31" fmla="*/ 21 h 1032"/>
                <a:gd name="T32" fmla="*/ 1865 w 5916"/>
                <a:gd name="T33" fmla="*/ 116 h 1032"/>
                <a:gd name="T34" fmla="*/ 1716 w 5916"/>
                <a:gd name="T35" fmla="*/ 1018 h 1032"/>
                <a:gd name="T36" fmla="*/ 1855 w 5916"/>
                <a:gd name="T37" fmla="*/ 941 h 1032"/>
                <a:gd name="T38" fmla="*/ 2403 w 5916"/>
                <a:gd name="T39" fmla="*/ 954 h 1032"/>
                <a:gd name="T40" fmla="*/ 3021 w 5916"/>
                <a:gd name="T41" fmla="*/ 987 h 1032"/>
                <a:gd name="T42" fmla="*/ 2982 w 5916"/>
                <a:gd name="T43" fmla="*/ 848 h 1032"/>
                <a:gd name="T44" fmla="*/ 3011 w 5916"/>
                <a:gd name="T45" fmla="*/ 44 h 1032"/>
                <a:gd name="T46" fmla="*/ 2426 w 5916"/>
                <a:gd name="T47" fmla="*/ 72 h 1032"/>
                <a:gd name="T48" fmla="*/ 2799 w 5916"/>
                <a:gd name="T49" fmla="*/ 188 h 1032"/>
                <a:gd name="T50" fmla="*/ 3258 w 5916"/>
                <a:gd name="T51" fmla="*/ 995 h 1032"/>
                <a:gd name="T52" fmla="*/ 3616 w 5916"/>
                <a:gd name="T53" fmla="*/ 988 h 1032"/>
                <a:gd name="T54" fmla="*/ 3732 w 5916"/>
                <a:gd name="T55" fmla="*/ 373 h 1032"/>
                <a:gd name="T56" fmla="*/ 3575 w 5916"/>
                <a:gd name="T57" fmla="*/ 22 h 1032"/>
                <a:gd name="T58" fmla="*/ 3192 w 5916"/>
                <a:gd name="T59" fmla="*/ 107 h 1032"/>
                <a:gd name="T60" fmla="*/ 3337 w 5916"/>
                <a:gd name="T61" fmla="*/ 232 h 1032"/>
                <a:gd name="T62" fmla="*/ 3531 w 5916"/>
                <a:gd name="T63" fmla="*/ 253 h 1032"/>
                <a:gd name="T64" fmla="*/ 3471 w 5916"/>
                <a:gd name="T65" fmla="*/ 881 h 1032"/>
                <a:gd name="T66" fmla="*/ 3323 w 5916"/>
                <a:gd name="T67" fmla="*/ 612 h 1032"/>
                <a:gd name="T68" fmla="*/ 3982 w 5916"/>
                <a:gd name="T69" fmla="*/ 1023 h 1032"/>
                <a:gd name="T70" fmla="*/ 4298 w 5916"/>
                <a:gd name="T71" fmla="*/ 990 h 1032"/>
                <a:gd name="T72" fmla="*/ 4481 w 5916"/>
                <a:gd name="T73" fmla="*/ 985 h 1032"/>
                <a:gd name="T74" fmla="*/ 4423 w 5916"/>
                <a:gd name="T75" fmla="*/ 8 h 1032"/>
                <a:gd name="T76" fmla="*/ 4093 w 5916"/>
                <a:gd name="T77" fmla="*/ 98 h 1032"/>
                <a:gd name="T78" fmla="*/ 3913 w 5916"/>
                <a:gd name="T79" fmla="*/ 16 h 1032"/>
                <a:gd name="T80" fmla="*/ 5095 w 5916"/>
                <a:gd name="T81" fmla="*/ 995 h 1032"/>
                <a:gd name="T82" fmla="*/ 5259 w 5916"/>
                <a:gd name="T83" fmla="*/ 979 h 1032"/>
                <a:gd name="T84" fmla="*/ 5010 w 5916"/>
                <a:gd name="T85" fmla="*/ 21 h 1032"/>
                <a:gd name="T86" fmla="*/ 4782 w 5916"/>
                <a:gd name="T87" fmla="*/ 116 h 1032"/>
                <a:gd name="T88" fmla="*/ 4633 w 5916"/>
                <a:gd name="T89" fmla="*/ 1018 h 1032"/>
                <a:gd name="T90" fmla="*/ 4772 w 5916"/>
                <a:gd name="T91" fmla="*/ 941 h 1032"/>
                <a:gd name="T92" fmla="*/ 5733 w 5916"/>
                <a:gd name="T93" fmla="*/ 760 h 1032"/>
                <a:gd name="T94" fmla="*/ 5581 w 5916"/>
                <a:gd name="T95" fmla="*/ 879 h 1032"/>
                <a:gd name="T96" fmla="*/ 5486 w 5916"/>
                <a:gd name="T97" fmla="*/ 668 h 1032"/>
                <a:gd name="T98" fmla="*/ 5335 w 5916"/>
                <a:gd name="T99" fmla="*/ 744 h 1032"/>
                <a:gd name="T100" fmla="*/ 5511 w 5916"/>
                <a:gd name="T101" fmla="*/ 1020 h 1032"/>
                <a:gd name="T102" fmla="*/ 5837 w 5916"/>
                <a:gd name="T103" fmla="*/ 960 h 1032"/>
                <a:gd name="T104" fmla="*/ 5901 w 5916"/>
                <a:gd name="T105" fmla="*/ 645 h 1032"/>
                <a:gd name="T106" fmla="*/ 5536 w 5916"/>
                <a:gd name="T107" fmla="*/ 305 h 1032"/>
                <a:gd name="T108" fmla="*/ 5599 w 5916"/>
                <a:gd name="T109" fmla="*/ 147 h 1032"/>
                <a:gd name="T110" fmla="*/ 5731 w 5916"/>
                <a:gd name="T111" fmla="*/ 295 h 1032"/>
                <a:gd name="T112" fmla="*/ 5887 w 5916"/>
                <a:gd name="T113" fmla="*/ 304 h 1032"/>
                <a:gd name="T114" fmla="*/ 5813 w 5916"/>
                <a:gd name="T115" fmla="*/ 58 h 1032"/>
                <a:gd name="T116" fmla="*/ 5515 w 5916"/>
                <a:gd name="T117" fmla="*/ 17 h 1032"/>
                <a:gd name="T118" fmla="*/ 5342 w 5916"/>
                <a:gd name="T119" fmla="*/ 213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916" h="1032">
                  <a:moveTo>
                    <a:pt x="445" y="762"/>
                  </a:moveTo>
                  <a:lnTo>
                    <a:pt x="473" y="907"/>
                  </a:lnTo>
                  <a:lnTo>
                    <a:pt x="478" y="924"/>
                  </a:lnTo>
                  <a:lnTo>
                    <a:pt x="481" y="940"/>
                  </a:lnTo>
                  <a:lnTo>
                    <a:pt x="485" y="953"/>
                  </a:lnTo>
                  <a:lnTo>
                    <a:pt x="490" y="966"/>
                  </a:lnTo>
                  <a:lnTo>
                    <a:pt x="494" y="976"/>
                  </a:lnTo>
                  <a:lnTo>
                    <a:pt x="499" y="987"/>
                  </a:lnTo>
                  <a:lnTo>
                    <a:pt x="505" y="995"/>
                  </a:lnTo>
                  <a:lnTo>
                    <a:pt x="511" y="1001"/>
                  </a:lnTo>
                  <a:lnTo>
                    <a:pt x="517" y="1007"/>
                  </a:lnTo>
                  <a:lnTo>
                    <a:pt x="523" y="1013"/>
                  </a:lnTo>
                  <a:lnTo>
                    <a:pt x="532" y="1017"/>
                  </a:lnTo>
                  <a:lnTo>
                    <a:pt x="540" y="1021"/>
                  </a:lnTo>
                  <a:lnTo>
                    <a:pt x="551" y="1023"/>
                  </a:lnTo>
                  <a:lnTo>
                    <a:pt x="561" y="1025"/>
                  </a:lnTo>
                  <a:lnTo>
                    <a:pt x="572" y="1026"/>
                  </a:lnTo>
                  <a:lnTo>
                    <a:pt x="585" y="1027"/>
                  </a:lnTo>
                  <a:lnTo>
                    <a:pt x="594" y="1026"/>
                  </a:lnTo>
                  <a:lnTo>
                    <a:pt x="603" y="1025"/>
                  </a:lnTo>
                  <a:lnTo>
                    <a:pt x="611" y="1024"/>
                  </a:lnTo>
                  <a:lnTo>
                    <a:pt x="619" y="1022"/>
                  </a:lnTo>
                  <a:lnTo>
                    <a:pt x="628" y="1019"/>
                  </a:lnTo>
                  <a:lnTo>
                    <a:pt x="635" y="1015"/>
                  </a:lnTo>
                  <a:lnTo>
                    <a:pt x="642" y="1011"/>
                  </a:lnTo>
                  <a:lnTo>
                    <a:pt x="649" y="1005"/>
                  </a:lnTo>
                  <a:lnTo>
                    <a:pt x="655" y="1000"/>
                  </a:lnTo>
                  <a:lnTo>
                    <a:pt x="660" y="994"/>
                  </a:lnTo>
                  <a:lnTo>
                    <a:pt x="664" y="987"/>
                  </a:lnTo>
                  <a:lnTo>
                    <a:pt x="668" y="979"/>
                  </a:lnTo>
                  <a:lnTo>
                    <a:pt x="671" y="971"/>
                  </a:lnTo>
                  <a:lnTo>
                    <a:pt x="674" y="962"/>
                  </a:lnTo>
                  <a:lnTo>
                    <a:pt x="675" y="952"/>
                  </a:lnTo>
                  <a:lnTo>
                    <a:pt x="675" y="942"/>
                  </a:lnTo>
                  <a:lnTo>
                    <a:pt x="674" y="929"/>
                  </a:lnTo>
                  <a:lnTo>
                    <a:pt x="671" y="914"/>
                  </a:lnTo>
                  <a:lnTo>
                    <a:pt x="669" y="904"/>
                  </a:lnTo>
                  <a:lnTo>
                    <a:pt x="667" y="894"/>
                  </a:lnTo>
                  <a:lnTo>
                    <a:pt x="664" y="881"/>
                  </a:lnTo>
                  <a:lnTo>
                    <a:pt x="661" y="867"/>
                  </a:lnTo>
                  <a:lnTo>
                    <a:pt x="487" y="135"/>
                  </a:lnTo>
                  <a:lnTo>
                    <a:pt x="483" y="116"/>
                  </a:lnTo>
                  <a:lnTo>
                    <a:pt x="478" y="99"/>
                  </a:lnTo>
                  <a:lnTo>
                    <a:pt x="472" y="85"/>
                  </a:lnTo>
                  <a:lnTo>
                    <a:pt x="466" y="71"/>
                  </a:lnTo>
                  <a:lnTo>
                    <a:pt x="460" y="60"/>
                  </a:lnTo>
                  <a:lnTo>
                    <a:pt x="453" y="48"/>
                  </a:lnTo>
                  <a:lnTo>
                    <a:pt x="445" y="40"/>
                  </a:lnTo>
                  <a:lnTo>
                    <a:pt x="438" y="33"/>
                  </a:lnTo>
                  <a:lnTo>
                    <a:pt x="430" y="27"/>
                  </a:lnTo>
                  <a:lnTo>
                    <a:pt x="420" y="21"/>
                  </a:lnTo>
                  <a:lnTo>
                    <a:pt x="409" y="16"/>
                  </a:lnTo>
                  <a:lnTo>
                    <a:pt x="397" y="13"/>
                  </a:lnTo>
                  <a:lnTo>
                    <a:pt x="384" y="10"/>
                  </a:lnTo>
                  <a:lnTo>
                    <a:pt x="369" y="8"/>
                  </a:lnTo>
                  <a:lnTo>
                    <a:pt x="354" y="7"/>
                  </a:lnTo>
                  <a:lnTo>
                    <a:pt x="337" y="6"/>
                  </a:lnTo>
                  <a:lnTo>
                    <a:pt x="319" y="7"/>
                  </a:lnTo>
                  <a:lnTo>
                    <a:pt x="303" y="8"/>
                  </a:lnTo>
                  <a:lnTo>
                    <a:pt x="287" y="10"/>
                  </a:lnTo>
                  <a:lnTo>
                    <a:pt x="273" y="12"/>
                  </a:lnTo>
                  <a:lnTo>
                    <a:pt x="261" y="16"/>
                  </a:lnTo>
                  <a:lnTo>
                    <a:pt x="250" y="20"/>
                  </a:lnTo>
                  <a:lnTo>
                    <a:pt x="241" y="25"/>
                  </a:lnTo>
                  <a:lnTo>
                    <a:pt x="233" y="32"/>
                  </a:lnTo>
                  <a:lnTo>
                    <a:pt x="225" y="39"/>
                  </a:lnTo>
                  <a:lnTo>
                    <a:pt x="219" y="48"/>
                  </a:lnTo>
                  <a:lnTo>
                    <a:pt x="213" y="59"/>
                  </a:lnTo>
                  <a:lnTo>
                    <a:pt x="207" y="70"/>
                  </a:lnTo>
                  <a:lnTo>
                    <a:pt x="201" y="84"/>
                  </a:lnTo>
                  <a:lnTo>
                    <a:pt x="196" y="99"/>
                  </a:lnTo>
                  <a:lnTo>
                    <a:pt x="191" y="116"/>
                  </a:lnTo>
                  <a:lnTo>
                    <a:pt x="186" y="135"/>
                  </a:lnTo>
                  <a:lnTo>
                    <a:pt x="11" y="872"/>
                  </a:lnTo>
                  <a:lnTo>
                    <a:pt x="9" y="882"/>
                  </a:lnTo>
                  <a:lnTo>
                    <a:pt x="8" y="892"/>
                  </a:lnTo>
                  <a:lnTo>
                    <a:pt x="6" y="902"/>
                  </a:lnTo>
                  <a:lnTo>
                    <a:pt x="3" y="913"/>
                  </a:lnTo>
                  <a:lnTo>
                    <a:pt x="2" y="923"/>
                  </a:lnTo>
                  <a:lnTo>
                    <a:pt x="1" y="932"/>
                  </a:lnTo>
                  <a:lnTo>
                    <a:pt x="0" y="940"/>
                  </a:lnTo>
                  <a:lnTo>
                    <a:pt x="0" y="947"/>
                  </a:lnTo>
                  <a:lnTo>
                    <a:pt x="0" y="956"/>
                  </a:lnTo>
                  <a:lnTo>
                    <a:pt x="1" y="965"/>
                  </a:lnTo>
                  <a:lnTo>
                    <a:pt x="3" y="972"/>
                  </a:lnTo>
                  <a:lnTo>
                    <a:pt x="6" y="979"/>
                  </a:lnTo>
                  <a:lnTo>
                    <a:pt x="9" y="987"/>
                  </a:lnTo>
                  <a:lnTo>
                    <a:pt x="13" y="993"/>
                  </a:lnTo>
                  <a:lnTo>
                    <a:pt x="18" y="999"/>
                  </a:lnTo>
                  <a:lnTo>
                    <a:pt x="23" y="1005"/>
                  </a:lnTo>
                  <a:lnTo>
                    <a:pt x="28" y="1011"/>
                  </a:lnTo>
                  <a:lnTo>
                    <a:pt x="36" y="1015"/>
                  </a:lnTo>
                  <a:lnTo>
                    <a:pt x="42" y="1018"/>
                  </a:lnTo>
                  <a:lnTo>
                    <a:pt x="50" y="1021"/>
                  </a:lnTo>
                  <a:lnTo>
                    <a:pt x="59" y="1024"/>
                  </a:lnTo>
                  <a:lnTo>
                    <a:pt x="67" y="1025"/>
                  </a:lnTo>
                  <a:lnTo>
                    <a:pt x="76" y="1026"/>
                  </a:lnTo>
                  <a:lnTo>
                    <a:pt x="87" y="1027"/>
                  </a:lnTo>
                  <a:lnTo>
                    <a:pt x="97" y="1026"/>
                  </a:lnTo>
                  <a:lnTo>
                    <a:pt x="107" y="1025"/>
                  </a:lnTo>
                  <a:lnTo>
                    <a:pt x="116" y="1024"/>
                  </a:lnTo>
                  <a:lnTo>
                    <a:pt x="124" y="1022"/>
                  </a:lnTo>
                  <a:lnTo>
                    <a:pt x="133" y="1019"/>
                  </a:lnTo>
                  <a:lnTo>
                    <a:pt x="139" y="1016"/>
                  </a:lnTo>
                  <a:lnTo>
                    <a:pt x="146" y="1012"/>
                  </a:lnTo>
                  <a:lnTo>
                    <a:pt x="151" y="1007"/>
                  </a:lnTo>
                  <a:lnTo>
                    <a:pt x="157" y="1001"/>
                  </a:lnTo>
                  <a:lnTo>
                    <a:pt x="161" y="995"/>
                  </a:lnTo>
                  <a:lnTo>
                    <a:pt x="166" y="989"/>
                  </a:lnTo>
                  <a:lnTo>
                    <a:pt x="170" y="980"/>
                  </a:lnTo>
                  <a:lnTo>
                    <a:pt x="173" y="972"/>
                  </a:lnTo>
                  <a:lnTo>
                    <a:pt x="176" y="963"/>
                  </a:lnTo>
                  <a:lnTo>
                    <a:pt x="180" y="952"/>
                  </a:lnTo>
                  <a:lnTo>
                    <a:pt x="182" y="941"/>
                  </a:lnTo>
                  <a:lnTo>
                    <a:pt x="219" y="762"/>
                  </a:lnTo>
                  <a:lnTo>
                    <a:pt x="445" y="762"/>
                  </a:lnTo>
                  <a:close/>
                  <a:moveTo>
                    <a:pt x="249" y="618"/>
                  </a:moveTo>
                  <a:lnTo>
                    <a:pt x="333" y="208"/>
                  </a:lnTo>
                  <a:lnTo>
                    <a:pt x="336" y="208"/>
                  </a:lnTo>
                  <a:lnTo>
                    <a:pt x="416" y="618"/>
                  </a:lnTo>
                  <a:lnTo>
                    <a:pt x="249" y="618"/>
                  </a:lnTo>
                  <a:close/>
                  <a:moveTo>
                    <a:pt x="771" y="932"/>
                  </a:moveTo>
                  <a:lnTo>
                    <a:pt x="773" y="943"/>
                  </a:lnTo>
                  <a:lnTo>
                    <a:pt x="774" y="952"/>
                  </a:lnTo>
                  <a:lnTo>
                    <a:pt x="776" y="962"/>
                  </a:lnTo>
                  <a:lnTo>
                    <a:pt x="779" y="970"/>
                  </a:lnTo>
                  <a:lnTo>
                    <a:pt x="782" y="978"/>
                  </a:lnTo>
                  <a:lnTo>
                    <a:pt x="787" y="986"/>
                  </a:lnTo>
                  <a:lnTo>
                    <a:pt x="792" y="993"/>
                  </a:lnTo>
                  <a:lnTo>
                    <a:pt x="799" y="1000"/>
                  </a:lnTo>
                  <a:lnTo>
                    <a:pt x="806" y="1006"/>
                  </a:lnTo>
                  <a:lnTo>
                    <a:pt x="812" y="1012"/>
                  </a:lnTo>
                  <a:lnTo>
                    <a:pt x="820" y="1017"/>
                  </a:lnTo>
                  <a:lnTo>
                    <a:pt x="828" y="1020"/>
                  </a:lnTo>
                  <a:lnTo>
                    <a:pt x="836" y="1023"/>
                  </a:lnTo>
                  <a:lnTo>
                    <a:pt x="845" y="1025"/>
                  </a:lnTo>
                  <a:lnTo>
                    <a:pt x="854" y="1026"/>
                  </a:lnTo>
                  <a:lnTo>
                    <a:pt x="863" y="1027"/>
                  </a:lnTo>
                  <a:lnTo>
                    <a:pt x="873" y="1026"/>
                  </a:lnTo>
                  <a:lnTo>
                    <a:pt x="882" y="1025"/>
                  </a:lnTo>
                  <a:lnTo>
                    <a:pt x="890" y="1023"/>
                  </a:lnTo>
                  <a:lnTo>
                    <a:pt x="899" y="1020"/>
                  </a:lnTo>
                  <a:lnTo>
                    <a:pt x="907" y="1017"/>
                  </a:lnTo>
                  <a:lnTo>
                    <a:pt x="914" y="1012"/>
                  </a:lnTo>
                  <a:lnTo>
                    <a:pt x="922" y="1006"/>
                  </a:lnTo>
                  <a:lnTo>
                    <a:pt x="929" y="1000"/>
                  </a:lnTo>
                  <a:lnTo>
                    <a:pt x="935" y="993"/>
                  </a:lnTo>
                  <a:lnTo>
                    <a:pt x="940" y="986"/>
                  </a:lnTo>
                  <a:lnTo>
                    <a:pt x="944" y="978"/>
                  </a:lnTo>
                  <a:lnTo>
                    <a:pt x="949" y="970"/>
                  </a:lnTo>
                  <a:lnTo>
                    <a:pt x="952" y="962"/>
                  </a:lnTo>
                  <a:lnTo>
                    <a:pt x="954" y="952"/>
                  </a:lnTo>
                  <a:lnTo>
                    <a:pt x="955" y="943"/>
                  </a:lnTo>
                  <a:lnTo>
                    <a:pt x="955" y="932"/>
                  </a:lnTo>
                  <a:lnTo>
                    <a:pt x="955" y="225"/>
                  </a:lnTo>
                  <a:lnTo>
                    <a:pt x="958" y="225"/>
                  </a:lnTo>
                  <a:lnTo>
                    <a:pt x="1108" y="967"/>
                  </a:lnTo>
                  <a:lnTo>
                    <a:pt x="1112" y="980"/>
                  </a:lnTo>
                  <a:lnTo>
                    <a:pt x="1116" y="992"/>
                  </a:lnTo>
                  <a:lnTo>
                    <a:pt x="1123" y="1002"/>
                  </a:lnTo>
                  <a:lnTo>
                    <a:pt x="1128" y="1011"/>
                  </a:lnTo>
                  <a:lnTo>
                    <a:pt x="1132" y="1015"/>
                  </a:lnTo>
                  <a:lnTo>
                    <a:pt x="1136" y="1018"/>
                  </a:lnTo>
                  <a:lnTo>
                    <a:pt x="1140" y="1021"/>
                  </a:lnTo>
                  <a:lnTo>
                    <a:pt x="1147" y="1023"/>
                  </a:lnTo>
                  <a:lnTo>
                    <a:pt x="1152" y="1025"/>
                  </a:lnTo>
                  <a:lnTo>
                    <a:pt x="1159" y="1026"/>
                  </a:lnTo>
                  <a:lnTo>
                    <a:pt x="1166" y="1026"/>
                  </a:lnTo>
                  <a:lnTo>
                    <a:pt x="1174" y="1027"/>
                  </a:lnTo>
                  <a:lnTo>
                    <a:pt x="1182" y="1026"/>
                  </a:lnTo>
                  <a:lnTo>
                    <a:pt x="1189" y="1026"/>
                  </a:lnTo>
                  <a:lnTo>
                    <a:pt x="1196" y="1025"/>
                  </a:lnTo>
                  <a:lnTo>
                    <a:pt x="1202" y="1023"/>
                  </a:lnTo>
                  <a:lnTo>
                    <a:pt x="1207" y="1021"/>
                  </a:lnTo>
                  <a:lnTo>
                    <a:pt x="1212" y="1018"/>
                  </a:lnTo>
                  <a:lnTo>
                    <a:pt x="1216" y="1015"/>
                  </a:lnTo>
                  <a:lnTo>
                    <a:pt x="1220" y="1011"/>
                  </a:lnTo>
                  <a:lnTo>
                    <a:pt x="1226" y="1002"/>
                  </a:lnTo>
                  <a:lnTo>
                    <a:pt x="1231" y="992"/>
                  </a:lnTo>
                  <a:lnTo>
                    <a:pt x="1236" y="980"/>
                  </a:lnTo>
                  <a:lnTo>
                    <a:pt x="1239" y="967"/>
                  </a:lnTo>
                  <a:lnTo>
                    <a:pt x="1390" y="225"/>
                  </a:lnTo>
                  <a:lnTo>
                    <a:pt x="1393" y="225"/>
                  </a:lnTo>
                  <a:lnTo>
                    <a:pt x="1393" y="932"/>
                  </a:lnTo>
                  <a:lnTo>
                    <a:pt x="1394" y="943"/>
                  </a:lnTo>
                  <a:lnTo>
                    <a:pt x="1395" y="952"/>
                  </a:lnTo>
                  <a:lnTo>
                    <a:pt x="1397" y="962"/>
                  </a:lnTo>
                  <a:lnTo>
                    <a:pt x="1400" y="970"/>
                  </a:lnTo>
                  <a:lnTo>
                    <a:pt x="1403" y="978"/>
                  </a:lnTo>
                  <a:lnTo>
                    <a:pt x="1408" y="986"/>
                  </a:lnTo>
                  <a:lnTo>
                    <a:pt x="1413" y="993"/>
                  </a:lnTo>
                  <a:lnTo>
                    <a:pt x="1420" y="1000"/>
                  </a:lnTo>
                  <a:lnTo>
                    <a:pt x="1427" y="1006"/>
                  </a:lnTo>
                  <a:lnTo>
                    <a:pt x="1434" y="1012"/>
                  </a:lnTo>
                  <a:lnTo>
                    <a:pt x="1442" y="1017"/>
                  </a:lnTo>
                  <a:lnTo>
                    <a:pt x="1449" y="1020"/>
                  </a:lnTo>
                  <a:lnTo>
                    <a:pt x="1457" y="1023"/>
                  </a:lnTo>
                  <a:lnTo>
                    <a:pt x="1467" y="1025"/>
                  </a:lnTo>
                  <a:lnTo>
                    <a:pt x="1475" y="1026"/>
                  </a:lnTo>
                  <a:lnTo>
                    <a:pt x="1484" y="1027"/>
                  </a:lnTo>
                  <a:lnTo>
                    <a:pt x="1494" y="1026"/>
                  </a:lnTo>
                  <a:lnTo>
                    <a:pt x="1503" y="1025"/>
                  </a:lnTo>
                  <a:lnTo>
                    <a:pt x="1511" y="1023"/>
                  </a:lnTo>
                  <a:lnTo>
                    <a:pt x="1520" y="1020"/>
                  </a:lnTo>
                  <a:lnTo>
                    <a:pt x="1528" y="1017"/>
                  </a:lnTo>
                  <a:lnTo>
                    <a:pt x="1535" y="1012"/>
                  </a:lnTo>
                  <a:lnTo>
                    <a:pt x="1543" y="1006"/>
                  </a:lnTo>
                  <a:lnTo>
                    <a:pt x="1550" y="1000"/>
                  </a:lnTo>
                  <a:lnTo>
                    <a:pt x="1556" y="993"/>
                  </a:lnTo>
                  <a:lnTo>
                    <a:pt x="1561" y="986"/>
                  </a:lnTo>
                  <a:lnTo>
                    <a:pt x="1566" y="978"/>
                  </a:lnTo>
                  <a:lnTo>
                    <a:pt x="1570" y="970"/>
                  </a:lnTo>
                  <a:lnTo>
                    <a:pt x="1573" y="962"/>
                  </a:lnTo>
                  <a:lnTo>
                    <a:pt x="1575" y="952"/>
                  </a:lnTo>
                  <a:lnTo>
                    <a:pt x="1576" y="943"/>
                  </a:lnTo>
                  <a:lnTo>
                    <a:pt x="1576" y="932"/>
                  </a:lnTo>
                  <a:lnTo>
                    <a:pt x="1576" y="141"/>
                  </a:lnTo>
                  <a:lnTo>
                    <a:pt x="1576" y="125"/>
                  </a:lnTo>
                  <a:lnTo>
                    <a:pt x="1574" y="108"/>
                  </a:lnTo>
                  <a:lnTo>
                    <a:pt x="1572" y="93"/>
                  </a:lnTo>
                  <a:lnTo>
                    <a:pt x="1569" y="80"/>
                  </a:lnTo>
                  <a:lnTo>
                    <a:pt x="1565" y="67"/>
                  </a:lnTo>
                  <a:lnTo>
                    <a:pt x="1558" y="57"/>
                  </a:lnTo>
                  <a:lnTo>
                    <a:pt x="1552" y="46"/>
                  </a:lnTo>
                  <a:lnTo>
                    <a:pt x="1545" y="38"/>
                  </a:lnTo>
                  <a:lnTo>
                    <a:pt x="1536" y="31"/>
                  </a:lnTo>
                  <a:lnTo>
                    <a:pt x="1526" y="24"/>
                  </a:lnTo>
                  <a:lnTo>
                    <a:pt x="1513" y="18"/>
                  </a:lnTo>
                  <a:lnTo>
                    <a:pt x="1500" y="14"/>
                  </a:lnTo>
                  <a:lnTo>
                    <a:pt x="1484" y="11"/>
                  </a:lnTo>
                  <a:lnTo>
                    <a:pt x="1468" y="8"/>
                  </a:lnTo>
                  <a:lnTo>
                    <a:pt x="1449" y="7"/>
                  </a:lnTo>
                  <a:lnTo>
                    <a:pt x="1429" y="6"/>
                  </a:lnTo>
                  <a:lnTo>
                    <a:pt x="1411" y="7"/>
                  </a:lnTo>
                  <a:lnTo>
                    <a:pt x="1395" y="8"/>
                  </a:lnTo>
                  <a:lnTo>
                    <a:pt x="1380" y="11"/>
                  </a:lnTo>
                  <a:lnTo>
                    <a:pt x="1365" y="14"/>
                  </a:lnTo>
                  <a:lnTo>
                    <a:pt x="1353" y="18"/>
                  </a:lnTo>
                  <a:lnTo>
                    <a:pt x="1340" y="24"/>
                  </a:lnTo>
                  <a:lnTo>
                    <a:pt x="1330" y="31"/>
                  </a:lnTo>
                  <a:lnTo>
                    <a:pt x="1320" y="38"/>
                  </a:lnTo>
                  <a:lnTo>
                    <a:pt x="1310" y="46"/>
                  </a:lnTo>
                  <a:lnTo>
                    <a:pt x="1302" y="57"/>
                  </a:lnTo>
                  <a:lnTo>
                    <a:pt x="1295" y="69"/>
                  </a:lnTo>
                  <a:lnTo>
                    <a:pt x="1287" y="83"/>
                  </a:lnTo>
                  <a:lnTo>
                    <a:pt x="1281" y="97"/>
                  </a:lnTo>
                  <a:lnTo>
                    <a:pt x="1275" y="114"/>
                  </a:lnTo>
                  <a:lnTo>
                    <a:pt x="1271" y="133"/>
                  </a:lnTo>
                  <a:lnTo>
                    <a:pt x="1265" y="153"/>
                  </a:lnTo>
                  <a:lnTo>
                    <a:pt x="1176" y="626"/>
                  </a:lnTo>
                  <a:lnTo>
                    <a:pt x="1173" y="626"/>
                  </a:lnTo>
                  <a:lnTo>
                    <a:pt x="1082" y="153"/>
                  </a:lnTo>
                  <a:lnTo>
                    <a:pt x="1078" y="133"/>
                  </a:lnTo>
                  <a:lnTo>
                    <a:pt x="1073" y="114"/>
                  </a:lnTo>
                  <a:lnTo>
                    <a:pt x="1067" y="97"/>
                  </a:lnTo>
                  <a:lnTo>
                    <a:pt x="1061" y="83"/>
                  </a:lnTo>
                  <a:lnTo>
                    <a:pt x="1054" y="69"/>
                  </a:lnTo>
                  <a:lnTo>
                    <a:pt x="1047" y="57"/>
                  </a:lnTo>
                  <a:lnTo>
                    <a:pt x="1038" y="46"/>
                  </a:lnTo>
                  <a:lnTo>
                    <a:pt x="1029" y="38"/>
                  </a:lnTo>
                  <a:lnTo>
                    <a:pt x="1020" y="31"/>
                  </a:lnTo>
                  <a:lnTo>
                    <a:pt x="1008" y="24"/>
                  </a:lnTo>
                  <a:lnTo>
                    <a:pt x="997" y="18"/>
                  </a:lnTo>
                  <a:lnTo>
                    <a:pt x="983" y="14"/>
                  </a:lnTo>
                  <a:lnTo>
                    <a:pt x="969" y="11"/>
                  </a:lnTo>
                  <a:lnTo>
                    <a:pt x="954" y="8"/>
                  </a:lnTo>
                  <a:lnTo>
                    <a:pt x="937" y="7"/>
                  </a:lnTo>
                  <a:lnTo>
                    <a:pt x="919" y="6"/>
                  </a:lnTo>
                  <a:lnTo>
                    <a:pt x="900" y="7"/>
                  </a:lnTo>
                  <a:lnTo>
                    <a:pt x="881" y="8"/>
                  </a:lnTo>
                  <a:lnTo>
                    <a:pt x="863" y="11"/>
                  </a:lnTo>
                  <a:lnTo>
                    <a:pt x="849" y="14"/>
                  </a:lnTo>
                  <a:lnTo>
                    <a:pt x="834" y="18"/>
                  </a:lnTo>
                  <a:lnTo>
                    <a:pt x="823" y="24"/>
                  </a:lnTo>
                  <a:lnTo>
                    <a:pt x="812" y="31"/>
                  </a:lnTo>
                  <a:lnTo>
                    <a:pt x="804" y="38"/>
                  </a:lnTo>
                  <a:lnTo>
                    <a:pt x="795" y="46"/>
                  </a:lnTo>
                  <a:lnTo>
                    <a:pt x="789" y="57"/>
                  </a:lnTo>
                  <a:lnTo>
                    <a:pt x="784" y="67"/>
                  </a:lnTo>
                  <a:lnTo>
                    <a:pt x="780" y="80"/>
                  </a:lnTo>
                  <a:lnTo>
                    <a:pt x="777" y="93"/>
                  </a:lnTo>
                  <a:lnTo>
                    <a:pt x="774" y="108"/>
                  </a:lnTo>
                  <a:lnTo>
                    <a:pt x="773" y="125"/>
                  </a:lnTo>
                  <a:lnTo>
                    <a:pt x="771" y="141"/>
                  </a:lnTo>
                  <a:lnTo>
                    <a:pt x="771" y="932"/>
                  </a:lnTo>
                  <a:close/>
                  <a:moveTo>
                    <a:pt x="2118" y="762"/>
                  </a:moveTo>
                  <a:lnTo>
                    <a:pt x="2147" y="907"/>
                  </a:lnTo>
                  <a:lnTo>
                    <a:pt x="2150" y="924"/>
                  </a:lnTo>
                  <a:lnTo>
                    <a:pt x="2154" y="940"/>
                  </a:lnTo>
                  <a:lnTo>
                    <a:pt x="2159" y="953"/>
                  </a:lnTo>
                  <a:lnTo>
                    <a:pt x="2163" y="966"/>
                  </a:lnTo>
                  <a:lnTo>
                    <a:pt x="2168" y="976"/>
                  </a:lnTo>
                  <a:lnTo>
                    <a:pt x="2173" y="987"/>
                  </a:lnTo>
                  <a:lnTo>
                    <a:pt x="2178" y="995"/>
                  </a:lnTo>
                  <a:lnTo>
                    <a:pt x="2184" y="1001"/>
                  </a:lnTo>
                  <a:lnTo>
                    <a:pt x="2190" y="1007"/>
                  </a:lnTo>
                  <a:lnTo>
                    <a:pt x="2197" y="1013"/>
                  </a:lnTo>
                  <a:lnTo>
                    <a:pt x="2205" y="1017"/>
                  </a:lnTo>
                  <a:lnTo>
                    <a:pt x="2214" y="1021"/>
                  </a:lnTo>
                  <a:lnTo>
                    <a:pt x="2223" y="1023"/>
                  </a:lnTo>
                  <a:lnTo>
                    <a:pt x="2235" y="1025"/>
                  </a:lnTo>
                  <a:lnTo>
                    <a:pt x="2245" y="1026"/>
                  </a:lnTo>
                  <a:lnTo>
                    <a:pt x="2258" y="1027"/>
                  </a:lnTo>
                  <a:lnTo>
                    <a:pt x="2267" y="1026"/>
                  </a:lnTo>
                  <a:lnTo>
                    <a:pt x="2276" y="1025"/>
                  </a:lnTo>
                  <a:lnTo>
                    <a:pt x="2285" y="1024"/>
                  </a:lnTo>
                  <a:lnTo>
                    <a:pt x="2293" y="1022"/>
                  </a:lnTo>
                  <a:lnTo>
                    <a:pt x="2301" y="1019"/>
                  </a:lnTo>
                  <a:lnTo>
                    <a:pt x="2309" y="1015"/>
                  </a:lnTo>
                  <a:lnTo>
                    <a:pt x="2315" y="1011"/>
                  </a:lnTo>
                  <a:lnTo>
                    <a:pt x="2322" y="1005"/>
                  </a:lnTo>
                  <a:lnTo>
                    <a:pt x="2328" y="1000"/>
                  </a:lnTo>
                  <a:lnTo>
                    <a:pt x="2334" y="994"/>
                  </a:lnTo>
                  <a:lnTo>
                    <a:pt x="2338" y="987"/>
                  </a:lnTo>
                  <a:lnTo>
                    <a:pt x="2342" y="979"/>
                  </a:lnTo>
                  <a:lnTo>
                    <a:pt x="2344" y="971"/>
                  </a:lnTo>
                  <a:lnTo>
                    <a:pt x="2346" y="962"/>
                  </a:lnTo>
                  <a:lnTo>
                    <a:pt x="2347" y="952"/>
                  </a:lnTo>
                  <a:lnTo>
                    <a:pt x="2348" y="942"/>
                  </a:lnTo>
                  <a:lnTo>
                    <a:pt x="2347" y="929"/>
                  </a:lnTo>
                  <a:lnTo>
                    <a:pt x="2345" y="914"/>
                  </a:lnTo>
                  <a:lnTo>
                    <a:pt x="2343" y="904"/>
                  </a:lnTo>
                  <a:lnTo>
                    <a:pt x="2340" y="894"/>
                  </a:lnTo>
                  <a:lnTo>
                    <a:pt x="2338" y="881"/>
                  </a:lnTo>
                  <a:lnTo>
                    <a:pt x="2335" y="867"/>
                  </a:lnTo>
                  <a:lnTo>
                    <a:pt x="2161" y="135"/>
                  </a:lnTo>
                  <a:lnTo>
                    <a:pt x="2155" y="116"/>
                  </a:lnTo>
                  <a:lnTo>
                    <a:pt x="2151" y="99"/>
                  </a:lnTo>
                  <a:lnTo>
                    <a:pt x="2145" y="85"/>
                  </a:lnTo>
                  <a:lnTo>
                    <a:pt x="2140" y="71"/>
                  </a:lnTo>
                  <a:lnTo>
                    <a:pt x="2132" y="60"/>
                  </a:lnTo>
                  <a:lnTo>
                    <a:pt x="2126" y="48"/>
                  </a:lnTo>
                  <a:lnTo>
                    <a:pt x="2119" y="40"/>
                  </a:lnTo>
                  <a:lnTo>
                    <a:pt x="2112" y="33"/>
                  </a:lnTo>
                  <a:lnTo>
                    <a:pt x="2103" y="27"/>
                  </a:lnTo>
                  <a:lnTo>
                    <a:pt x="2093" y="21"/>
                  </a:lnTo>
                  <a:lnTo>
                    <a:pt x="2082" y="16"/>
                  </a:lnTo>
                  <a:lnTo>
                    <a:pt x="2070" y="13"/>
                  </a:lnTo>
                  <a:lnTo>
                    <a:pt x="2057" y="10"/>
                  </a:lnTo>
                  <a:lnTo>
                    <a:pt x="2043" y="8"/>
                  </a:lnTo>
                  <a:lnTo>
                    <a:pt x="2027" y="7"/>
                  </a:lnTo>
                  <a:lnTo>
                    <a:pt x="2011" y="6"/>
                  </a:lnTo>
                  <a:lnTo>
                    <a:pt x="1992" y="7"/>
                  </a:lnTo>
                  <a:lnTo>
                    <a:pt x="1975" y="8"/>
                  </a:lnTo>
                  <a:lnTo>
                    <a:pt x="1961" y="10"/>
                  </a:lnTo>
                  <a:lnTo>
                    <a:pt x="1946" y="12"/>
                  </a:lnTo>
                  <a:lnTo>
                    <a:pt x="1934" y="16"/>
                  </a:lnTo>
                  <a:lnTo>
                    <a:pt x="1923" y="20"/>
                  </a:lnTo>
                  <a:lnTo>
                    <a:pt x="1914" y="25"/>
                  </a:lnTo>
                  <a:lnTo>
                    <a:pt x="1906" y="32"/>
                  </a:lnTo>
                  <a:lnTo>
                    <a:pt x="1899" y="39"/>
                  </a:lnTo>
                  <a:lnTo>
                    <a:pt x="1893" y="48"/>
                  </a:lnTo>
                  <a:lnTo>
                    <a:pt x="1887" y="59"/>
                  </a:lnTo>
                  <a:lnTo>
                    <a:pt x="1880" y="70"/>
                  </a:lnTo>
                  <a:lnTo>
                    <a:pt x="1874" y="84"/>
                  </a:lnTo>
                  <a:lnTo>
                    <a:pt x="1869" y="99"/>
                  </a:lnTo>
                  <a:lnTo>
                    <a:pt x="1865" y="116"/>
                  </a:lnTo>
                  <a:lnTo>
                    <a:pt x="1859" y="135"/>
                  </a:lnTo>
                  <a:lnTo>
                    <a:pt x="1684" y="872"/>
                  </a:lnTo>
                  <a:lnTo>
                    <a:pt x="1682" y="882"/>
                  </a:lnTo>
                  <a:lnTo>
                    <a:pt x="1680" y="892"/>
                  </a:lnTo>
                  <a:lnTo>
                    <a:pt x="1679" y="902"/>
                  </a:lnTo>
                  <a:lnTo>
                    <a:pt x="1677" y="913"/>
                  </a:lnTo>
                  <a:lnTo>
                    <a:pt x="1675" y="923"/>
                  </a:lnTo>
                  <a:lnTo>
                    <a:pt x="1674" y="932"/>
                  </a:lnTo>
                  <a:lnTo>
                    <a:pt x="1674" y="940"/>
                  </a:lnTo>
                  <a:lnTo>
                    <a:pt x="1674" y="947"/>
                  </a:lnTo>
                  <a:lnTo>
                    <a:pt x="1674" y="956"/>
                  </a:lnTo>
                  <a:lnTo>
                    <a:pt x="1675" y="965"/>
                  </a:lnTo>
                  <a:lnTo>
                    <a:pt x="1677" y="972"/>
                  </a:lnTo>
                  <a:lnTo>
                    <a:pt x="1679" y="979"/>
                  </a:lnTo>
                  <a:lnTo>
                    <a:pt x="1682" y="987"/>
                  </a:lnTo>
                  <a:lnTo>
                    <a:pt x="1686" y="993"/>
                  </a:lnTo>
                  <a:lnTo>
                    <a:pt x="1691" y="999"/>
                  </a:lnTo>
                  <a:lnTo>
                    <a:pt x="1696" y="1005"/>
                  </a:lnTo>
                  <a:lnTo>
                    <a:pt x="1702" y="1011"/>
                  </a:lnTo>
                  <a:lnTo>
                    <a:pt x="1708" y="1015"/>
                  </a:lnTo>
                  <a:lnTo>
                    <a:pt x="1716" y="1018"/>
                  </a:lnTo>
                  <a:lnTo>
                    <a:pt x="1723" y="1021"/>
                  </a:lnTo>
                  <a:lnTo>
                    <a:pt x="1731" y="1024"/>
                  </a:lnTo>
                  <a:lnTo>
                    <a:pt x="1741" y="1025"/>
                  </a:lnTo>
                  <a:lnTo>
                    <a:pt x="1750" y="1026"/>
                  </a:lnTo>
                  <a:lnTo>
                    <a:pt x="1759" y="1027"/>
                  </a:lnTo>
                  <a:lnTo>
                    <a:pt x="1770" y="1026"/>
                  </a:lnTo>
                  <a:lnTo>
                    <a:pt x="1780" y="1025"/>
                  </a:lnTo>
                  <a:lnTo>
                    <a:pt x="1790" y="1024"/>
                  </a:lnTo>
                  <a:lnTo>
                    <a:pt x="1798" y="1022"/>
                  </a:lnTo>
                  <a:lnTo>
                    <a:pt x="1805" y="1019"/>
                  </a:lnTo>
                  <a:lnTo>
                    <a:pt x="1813" y="1016"/>
                  </a:lnTo>
                  <a:lnTo>
                    <a:pt x="1819" y="1012"/>
                  </a:lnTo>
                  <a:lnTo>
                    <a:pt x="1825" y="1007"/>
                  </a:lnTo>
                  <a:lnTo>
                    <a:pt x="1830" y="1001"/>
                  </a:lnTo>
                  <a:lnTo>
                    <a:pt x="1834" y="995"/>
                  </a:lnTo>
                  <a:lnTo>
                    <a:pt x="1839" y="989"/>
                  </a:lnTo>
                  <a:lnTo>
                    <a:pt x="1843" y="980"/>
                  </a:lnTo>
                  <a:lnTo>
                    <a:pt x="1847" y="972"/>
                  </a:lnTo>
                  <a:lnTo>
                    <a:pt x="1850" y="963"/>
                  </a:lnTo>
                  <a:lnTo>
                    <a:pt x="1853" y="952"/>
                  </a:lnTo>
                  <a:lnTo>
                    <a:pt x="1855" y="941"/>
                  </a:lnTo>
                  <a:lnTo>
                    <a:pt x="1893" y="762"/>
                  </a:lnTo>
                  <a:lnTo>
                    <a:pt x="2118" y="762"/>
                  </a:lnTo>
                  <a:close/>
                  <a:moveTo>
                    <a:pt x="1923" y="618"/>
                  </a:moveTo>
                  <a:lnTo>
                    <a:pt x="2006" y="208"/>
                  </a:lnTo>
                  <a:lnTo>
                    <a:pt x="2008" y="208"/>
                  </a:lnTo>
                  <a:lnTo>
                    <a:pt x="2090" y="618"/>
                  </a:lnTo>
                  <a:lnTo>
                    <a:pt x="1923" y="618"/>
                  </a:lnTo>
                  <a:close/>
                  <a:moveTo>
                    <a:pt x="2799" y="188"/>
                  </a:moveTo>
                  <a:lnTo>
                    <a:pt x="2427" y="840"/>
                  </a:lnTo>
                  <a:lnTo>
                    <a:pt x="2419" y="854"/>
                  </a:lnTo>
                  <a:lnTo>
                    <a:pt x="2412" y="867"/>
                  </a:lnTo>
                  <a:lnTo>
                    <a:pt x="2407" y="878"/>
                  </a:lnTo>
                  <a:lnTo>
                    <a:pt x="2402" y="888"/>
                  </a:lnTo>
                  <a:lnTo>
                    <a:pt x="2400" y="896"/>
                  </a:lnTo>
                  <a:lnTo>
                    <a:pt x="2398" y="904"/>
                  </a:lnTo>
                  <a:lnTo>
                    <a:pt x="2397" y="914"/>
                  </a:lnTo>
                  <a:lnTo>
                    <a:pt x="2397" y="923"/>
                  </a:lnTo>
                  <a:lnTo>
                    <a:pt x="2397" y="931"/>
                  </a:lnTo>
                  <a:lnTo>
                    <a:pt x="2399" y="939"/>
                  </a:lnTo>
                  <a:lnTo>
                    <a:pt x="2401" y="947"/>
                  </a:lnTo>
                  <a:lnTo>
                    <a:pt x="2403" y="954"/>
                  </a:lnTo>
                  <a:lnTo>
                    <a:pt x="2408" y="962"/>
                  </a:lnTo>
                  <a:lnTo>
                    <a:pt x="2412" y="969"/>
                  </a:lnTo>
                  <a:lnTo>
                    <a:pt x="2417" y="975"/>
                  </a:lnTo>
                  <a:lnTo>
                    <a:pt x="2422" y="982"/>
                  </a:lnTo>
                  <a:lnTo>
                    <a:pt x="2429" y="989"/>
                  </a:lnTo>
                  <a:lnTo>
                    <a:pt x="2437" y="994"/>
                  </a:lnTo>
                  <a:lnTo>
                    <a:pt x="2444" y="999"/>
                  </a:lnTo>
                  <a:lnTo>
                    <a:pt x="2452" y="1002"/>
                  </a:lnTo>
                  <a:lnTo>
                    <a:pt x="2462" y="1005"/>
                  </a:lnTo>
                  <a:lnTo>
                    <a:pt x="2471" y="1007"/>
                  </a:lnTo>
                  <a:lnTo>
                    <a:pt x="2482" y="1009"/>
                  </a:lnTo>
                  <a:lnTo>
                    <a:pt x="2493" y="1010"/>
                  </a:lnTo>
                  <a:lnTo>
                    <a:pt x="2948" y="1010"/>
                  </a:lnTo>
                  <a:lnTo>
                    <a:pt x="2961" y="1009"/>
                  </a:lnTo>
                  <a:lnTo>
                    <a:pt x="2971" y="1007"/>
                  </a:lnTo>
                  <a:lnTo>
                    <a:pt x="2982" y="1006"/>
                  </a:lnTo>
                  <a:lnTo>
                    <a:pt x="2991" y="1003"/>
                  </a:lnTo>
                  <a:lnTo>
                    <a:pt x="3001" y="1000"/>
                  </a:lnTo>
                  <a:lnTo>
                    <a:pt x="3008" y="996"/>
                  </a:lnTo>
                  <a:lnTo>
                    <a:pt x="3015" y="992"/>
                  </a:lnTo>
                  <a:lnTo>
                    <a:pt x="3021" y="987"/>
                  </a:lnTo>
                  <a:lnTo>
                    <a:pt x="3027" y="980"/>
                  </a:lnTo>
                  <a:lnTo>
                    <a:pt x="3032" y="974"/>
                  </a:lnTo>
                  <a:lnTo>
                    <a:pt x="3035" y="968"/>
                  </a:lnTo>
                  <a:lnTo>
                    <a:pt x="3039" y="961"/>
                  </a:lnTo>
                  <a:lnTo>
                    <a:pt x="3041" y="952"/>
                  </a:lnTo>
                  <a:lnTo>
                    <a:pt x="3043" y="945"/>
                  </a:lnTo>
                  <a:lnTo>
                    <a:pt x="3044" y="936"/>
                  </a:lnTo>
                  <a:lnTo>
                    <a:pt x="3044" y="927"/>
                  </a:lnTo>
                  <a:lnTo>
                    <a:pt x="3044" y="918"/>
                  </a:lnTo>
                  <a:lnTo>
                    <a:pt x="3043" y="909"/>
                  </a:lnTo>
                  <a:lnTo>
                    <a:pt x="3041" y="901"/>
                  </a:lnTo>
                  <a:lnTo>
                    <a:pt x="3039" y="894"/>
                  </a:lnTo>
                  <a:lnTo>
                    <a:pt x="3035" y="887"/>
                  </a:lnTo>
                  <a:lnTo>
                    <a:pt x="3032" y="879"/>
                  </a:lnTo>
                  <a:lnTo>
                    <a:pt x="3027" y="873"/>
                  </a:lnTo>
                  <a:lnTo>
                    <a:pt x="3021" y="868"/>
                  </a:lnTo>
                  <a:lnTo>
                    <a:pt x="3015" y="863"/>
                  </a:lnTo>
                  <a:lnTo>
                    <a:pt x="3008" y="857"/>
                  </a:lnTo>
                  <a:lnTo>
                    <a:pt x="3001" y="853"/>
                  </a:lnTo>
                  <a:lnTo>
                    <a:pt x="2991" y="850"/>
                  </a:lnTo>
                  <a:lnTo>
                    <a:pt x="2982" y="848"/>
                  </a:lnTo>
                  <a:lnTo>
                    <a:pt x="2971" y="846"/>
                  </a:lnTo>
                  <a:lnTo>
                    <a:pt x="2961" y="845"/>
                  </a:lnTo>
                  <a:lnTo>
                    <a:pt x="2948" y="845"/>
                  </a:lnTo>
                  <a:lnTo>
                    <a:pt x="2628" y="845"/>
                  </a:lnTo>
                  <a:lnTo>
                    <a:pt x="3001" y="202"/>
                  </a:lnTo>
                  <a:lnTo>
                    <a:pt x="3009" y="188"/>
                  </a:lnTo>
                  <a:lnTo>
                    <a:pt x="3015" y="175"/>
                  </a:lnTo>
                  <a:lnTo>
                    <a:pt x="3021" y="162"/>
                  </a:lnTo>
                  <a:lnTo>
                    <a:pt x="3027" y="150"/>
                  </a:lnTo>
                  <a:lnTo>
                    <a:pt x="3030" y="137"/>
                  </a:lnTo>
                  <a:lnTo>
                    <a:pt x="3033" y="126"/>
                  </a:lnTo>
                  <a:lnTo>
                    <a:pt x="3034" y="115"/>
                  </a:lnTo>
                  <a:lnTo>
                    <a:pt x="3035" y="105"/>
                  </a:lnTo>
                  <a:lnTo>
                    <a:pt x="3035" y="94"/>
                  </a:lnTo>
                  <a:lnTo>
                    <a:pt x="3033" y="86"/>
                  </a:lnTo>
                  <a:lnTo>
                    <a:pt x="3032" y="77"/>
                  </a:lnTo>
                  <a:lnTo>
                    <a:pt x="3029" y="69"/>
                  </a:lnTo>
                  <a:lnTo>
                    <a:pt x="3026" y="62"/>
                  </a:lnTo>
                  <a:lnTo>
                    <a:pt x="3021" y="55"/>
                  </a:lnTo>
                  <a:lnTo>
                    <a:pt x="3016" y="49"/>
                  </a:lnTo>
                  <a:lnTo>
                    <a:pt x="3011" y="44"/>
                  </a:lnTo>
                  <a:lnTo>
                    <a:pt x="3004" y="39"/>
                  </a:lnTo>
                  <a:lnTo>
                    <a:pt x="2996" y="35"/>
                  </a:lnTo>
                  <a:lnTo>
                    <a:pt x="2989" y="32"/>
                  </a:lnTo>
                  <a:lnTo>
                    <a:pt x="2980" y="29"/>
                  </a:lnTo>
                  <a:lnTo>
                    <a:pt x="2970" y="27"/>
                  </a:lnTo>
                  <a:lnTo>
                    <a:pt x="2961" y="24"/>
                  </a:lnTo>
                  <a:lnTo>
                    <a:pt x="2950" y="24"/>
                  </a:lnTo>
                  <a:lnTo>
                    <a:pt x="2938" y="23"/>
                  </a:lnTo>
                  <a:lnTo>
                    <a:pt x="2516" y="23"/>
                  </a:lnTo>
                  <a:lnTo>
                    <a:pt x="2505" y="24"/>
                  </a:lnTo>
                  <a:lnTo>
                    <a:pt x="2493" y="25"/>
                  </a:lnTo>
                  <a:lnTo>
                    <a:pt x="2483" y="27"/>
                  </a:lnTo>
                  <a:lnTo>
                    <a:pt x="2473" y="30"/>
                  </a:lnTo>
                  <a:lnTo>
                    <a:pt x="2465" y="33"/>
                  </a:lnTo>
                  <a:lnTo>
                    <a:pt x="2457" y="36"/>
                  </a:lnTo>
                  <a:lnTo>
                    <a:pt x="2450" y="41"/>
                  </a:lnTo>
                  <a:lnTo>
                    <a:pt x="2444" y="46"/>
                  </a:lnTo>
                  <a:lnTo>
                    <a:pt x="2438" y="52"/>
                  </a:lnTo>
                  <a:lnTo>
                    <a:pt x="2434" y="59"/>
                  </a:lnTo>
                  <a:lnTo>
                    <a:pt x="2429" y="65"/>
                  </a:lnTo>
                  <a:lnTo>
                    <a:pt x="2426" y="72"/>
                  </a:lnTo>
                  <a:lnTo>
                    <a:pt x="2423" y="80"/>
                  </a:lnTo>
                  <a:lnTo>
                    <a:pt x="2422" y="88"/>
                  </a:lnTo>
                  <a:lnTo>
                    <a:pt x="2421" y="96"/>
                  </a:lnTo>
                  <a:lnTo>
                    <a:pt x="2420" y="106"/>
                  </a:lnTo>
                  <a:lnTo>
                    <a:pt x="2421" y="115"/>
                  </a:lnTo>
                  <a:lnTo>
                    <a:pt x="2422" y="123"/>
                  </a:lnTo>
                  <a:lnTo>
                    <a:pt x="2423" y="132"/>
                  </a:lnTo>
                  <a:lnTo>
                    <a:pt x="2426" y="139"/>
                  </a:lnTo>
                  <a:lnTo>
                    <a:pt x="2429" y="146"/>
                  </a:lnTo>
                  <a:lnTo>
                    <a:pt x="2434" y="153"/>
                  </a:lnTo>
                  <a:lnTo>
                    <a:pt x="2438" y="159"/>
                  </a:lnTo>
                  <a:lnTo>
                    <a:pt x="2444" y="165"/>
                  </a:lnTo>
                  <a:lnTo>
                    <a:pt x="2450" y="170"/>
                  </a:lnTo>
                  <a:lnTo>
                    <a:pt x="2457" y="176"/>
                  </a:lnTo>
                  <a:lnTo>
                    <a:pt x="2465" y="179"/>
                  </a:lnTo>
                  <a:lnTo>
                    <a:pt x="2473" y="182"/>
                  </a:lnTo>
                  <a:lnTo>
                    <a:pt x="2483" y="185"/>
                  </a:lnTo>
                  <a:lnTo>
                    <a:pt x="2493" y="186"/>
                  </a:lnTo>
                  <a:lnTo>
                    <a:pt x="2505" y="187"/>
                  </a:lnTo>
                  <a:lnTo>
                    <a:pt x="2516" y="188"/>
                  </a:lnTo>
                  <a:lnTo>
                    <a:pt x="2799" y="188"/>
                  </a:lnTo>
                  <a:close/>
                  <a:moveTo>
                    <a:pt x="3131" y="612"/>
                  </a:moveTo>
                  <a:lnTo>
                    <a:pt x="3131" y="645"/>
                  </a:lnTo>
                  <a:lnTo>
                    <a:pt x="3132" y="676"/>
                  </a:lnTo>
                  <a:lnTo>
                    <a:pt x="3134" y="706"/>
                  </a:lnTo>
                  <a:lnTo>
                    <a:pt x="3136" y="734"/>
                  </a:lnTo>
                  <a:lnTo>
                    <a:pt x="3139" y="760"/>
                  </a:lnTo>
                  <a:lnTo>
                    <a:pt x="3143" y="785"/>
                  </a:lnTo>
                  <a:lnTo>
                    <a:pt x="3148" y="808"/>
                  </a:lnTo>
                  <a:lnTo>
                    <a:pt x="3153" y="830"/>
                  </a:lnTo>
                  <a:lnTo>
                    <a:pt x="3158" y="851"/>
                  </a:lnTo>
                  <a:lnTo>
                    <a:pt x="3164" y="870"/>
                  </a:lnTo>
                  <a:lnTo>
                    <a:pt x="3171" y="888"/>
                  </a:lnTo>
                  <a:lnTo>
                    <a:pt x="3179" y="904"/>
                  </a:lnTo>
                  <a:lnTo>
                    <a:pt x="3187" y="920"/>
                  </a:lnTo>
                  <a:lnTo>
                    <a:pt x="3195" y="934"/>
                  </a:lnTo>
                  <a:lnTo>
                    <a:pt x="3205" y="947"/>
                  </a:lnTo>
                  <a:lnTo>
                    <a:pt x="3214" y="958"/>
                  </a:lnTo>
                  <a:lnTo>
                    <a:pt x="3225" y="969"/>
                  </a:lnTo>
                  <a:lnTo>
                    <a:pt x="3236" y="978"/>
                  </a:lnTo>
                  <a:lnTo>
                    <a:pt x="3247" y="988"/>
                  </a:lnTo>
                  <a:lnTo>
                    <a:pt x="3258" y="995"/>
                  </a:lnTo>
                  <a:lnTo>
                    <a:pt x="3270" y="1002"/>
                  </a:lnTo>
                  <a:lnTo>
                    <a:pt x="3282" y="1009"/>
                  </a:lnTo>
                  <a:lnTo>
                    <a:pt x="3294" y="1013"/>
                  </a:lnTo>
                  <a:lnTo>
                    <a:pt x="3308" y="1017"/>
                  </a:lnTo>
                  <a:lnTo>
                    <a:pt x="3322" y="1021"/>
                  </a:lnTo>
                  <a:lnTo>
                    <a:pt x="3335" y="1024"/>
                  </a:lnTo>
                  <a:lnTo>
                    <a:pt x="3350" y="1026"/>
                  </a:lnTo>
                  <a:lnTo>
                    <a:pt x="3365" y="1028"/>
                  </a:lnTo>
                  <a:lnTo>
                    <a:pt x="3398" y="1031"/>
                  </a:lnTo>
                  <a:lnTo>
                    <a:pt x="3432" y="1032"/>
                  </a:lnTo>
                  <a:lnTo>
                    <a:pt x="3466" y="1031"/>
                  </a:lnTo>
                  <a:lnTo>
                    <a:pt x="3498" y="1028"/>
                  </a:lnTo>
                  <a:lnTo>
                    <a:pt x="3513" y="1026"/>
                  </a:lnTo>
                  <a:lnTo>
                    <a:pt x="3528" y="1024"/>
                  </a:lnTo>
                  <a:lnTo>
                    <a:pt x="3541" y="1021"/>
                  </a:lnTo>
                  <a:lnTo>
                    <a:pt x="3555" y="1017"/>
                  </a:lnTo>
                  <a:lnTo>
                    <a:pt x="3569" y="1013"/>
                  </a:lnTo>
                  <a:lnTo>
                    <a:pt x="3581" y="1009"/>
                  </a:lnTo>
                  <a:lnTo>
                    <a:pt x="3594" y="1002"/>
                  </a:lnTo>
                  <a:lnTo>
                    <a:pt x="3605" y="995"/>
                  </a:lnTo>
                  <a:lnTo>
                    <a:pt x="3616" y="988"/>
                  </a:lnTo>
                  <a:lnTo>
                    <a:pt x="3628" y="978"/>
                  </a:lnTo>
                  <a:lnTo>
                    <a:pt x="3638" y="969"/>
                  </a:lnTo>
                  <a:lnTo>
                    <a:pt x="3649" y="958"/>
                  </a:lnTo>
                  <a:lnTo>
                    <a:pt x="3658" y="947"/>
                  </a:lnTo>
                  <a:lnTo>
                    <a:pt x="3668" y="934"/>
                  </a:lnTo>
                  <a:lnTo>
                    <a:pt x="3676" y="920"/>
                  </a:lnTo>
                  <a:lnTo>
                    <a:pt x="3684" y="904"/>
                  </a:lnTo>
                  <a:lnTo>
                    <a:pt x="3692" y="888"/>
                  </a:lnTo>
                  <a:lnTo>
                    <a:pt x="3699" y="870"/>
                  </a:lnTo>
                  <a:lnTo>
                    <a:pt x="3705" y="851"/>
                  </a:lnTo>
                  <a:lnTo>
                    <a:pt x="3710" y="830"/>
                  </a:lnTo>
                  <a:lnTo>
                    <a:pt x="3715" y="808"/>
                  </a:lnTo>
                  <a:lnTo>
                    <a:pt x="3721" y="785"/>
                  </a:lnTo>
                  <a:lnTo>
                    <a:pt x="3724" y="760"/>
                  </a:lnTo>
                  <a:lnTo>
                    <a:pt x="3727" y="734"/>
                  </a:lnTo>
                  <a:lnTo>
                    <a:pt x="3729" y="706"/>
                  </a:lnTo>
                  <a:lnTo>
                    <a:pt x="3731" y="676"/>
                  </a:lnTo>
                  <a:lnTo>
                    <a:pt x="3732" y="645"/>
                  </a:lnTo>
                  <a:lnTo>
                    <a:pt x="3732" y="612"/>
                  </a:lnTo>
                  <a:lnTo>
                    <a:pt x="3732" y="404"/>
                  </a:lnTo>
                  <a:lnTo>
                    <a:pt x="3732" y="373"/>
                  </a:lnTo>
                  <a:lnTo>
                    <a:pt x="3731" y="342"/>
                  </a:lnTo>
                  <a:lnTo>
                    <a:pt x="3729" y="313"/>
                  </a:lnTo>
                  <a:lnTo>
                    <a:pt x="3727" y="286"/>
                  </a:lnTo>
                  <a:lnTo>
                    <a:pt x="3723" y="261"/>
                  </a:lnTo>
                  <a:lnTo>
                    <a:pt x="3720" y="236"/>
                  </a:lnTo>
                  <a:lnTo>
                    <a:pt x="3714" y="214"/>
                  </a:lnTo>
                  <a:lnTo>
                    <a:pt x="3708" y="192"/>
                  </a:lnTo>
                  <a:lnTo>
                    <a:pt x="3703" y="172"/>
                  </a:lnTo>
                  <a:lnTo>
                    <a:pt x="3696" y="155"/>
                  </a:lnTo>
                  <a:lnTo>
                    <a:pt x="3688" y="137"/>
                  </a:lnTo>
                  <a:lnTo>
                    <a:pt x="3680" y="121"/>
                  </a:lnTo>
                  <a:lnTo>
                    <a:pt x="3672" y="107"/>
                  </a:lnTo>
                  <a:lnTo>
                    <a:pt x="3662" y="93"/>
                  </a:lnTo>
                  <a:lnTo>
                    <a:pt x="3653" y="81"/>
                  </a:lnTo>
                  <a:lnTo>
                    <a:pt x="3643" y="69"/>
                  </a:lnTo>
                  <a:lnTo>
                    <a:pt x="3632" y="60"/>
                  </a:lnTo>
                  <a:lnTo>
                    <a:pt x="3622" y="50"/>
                  </a:lnTo>
                  <a:lnTo>
                    <a:pt x="3610" y="42"/>
                  </a:lnTo>
                  <a:lnTo>
                    <a:pt x="3599" y="35"/>
                  </a:lnTo>
                  <a:lnTo>
                    <a:pt x="3587" y="29"/>
                  </a:lnTo>
                  <a:lnTo>
                    <a:pt x="3575" y="22"/>
                  </a:lnTo>
                  <a:lnTo>
                    <a:pt x="3562" y="18"/>
                  </a:lnTo>
                  <a:lnTo>
                    <a:pt x="3550" y="14"/>
                  </a:lnTo>
                  <a:lnTo>
                    <a:pt x="3523" y="8"/>
                  </a:lnTo>
                  <a:lnTo>
                    <a:pt x="3494" y="4"/>
                  </a:lnTo>
                  <a:lnTo>
                    <a:pt x="3463" y="1"/>
                  </a:lnTo>
                  <a:lnTo>
                    <a:pt x="3432" y="0"/>
                  </a:lnTo>
                  <a:lnTo>
                    <a:pt x="3400" y="1"/>
                  </a:lnTo>
                  <a:lnTo>
                    <a:pt x="3369" y="4"/>
                  </a:lnTo>
                  <a:lnTo>
                    <a:pt x="3340" y="8"/>
                  </a:lnTo>
                  <a:lnTo>
                    <a:pt x="3314" y="14"/>
                  </a:lnTo>
                  <a:lnTo>
                    <a:pt x="3301" y="18"/>
                  </a:lnTo>
                  <a:lnTo>
                    <a:pt x="3288" y="22"/>
                  </a:lnTo>
                  <a:lnTo>
                    <a:pt x="3277" y="29"/>
                  </a:lnTo>
                  <a:lnTo>
                    <a:pt x="3264" y="35"/>
                  </a:lnTo>
                  <a:lnTo>
                    <a:pt x="3253" y="42"/>
                  </a:lnTo>
                  <a:lnTo>
                    <a:pt x="3242" y="50"/>
                  </a:lnTo>
                  <a:lnTo>
                    <a:pt x="3231" y="60"/>
                  </a:lnTo>
                  <a:lnTo>
                    <a:pt x="3220" y="69"/>
                  </a:lnTo>
                  <a:lnTo>
                    <a:pt x="3211" y="81"/>
                  </a:lnTo>
                  <a:lnTo>
                    <a:pt x="3202" y="93"/>
                  </a:lnTo>
                  <a:lnTo>
                    <a:pt x="3192" y="107"/>
                  </a:lnTo>
                  <a:lnTo>
                    <a:pt x="3184" y="121"/>
                  </a:lnTo>
                  <a:lnTo>
                    <a:pt x="3176" y="137"/>
                  </a:lnTo>
                  <a:lnTo>
                    <a:pt x="3168" y="155"/>
                  </a:lnTo>
                  <a:lnTo>
                    <a:pt x="3162" y="172"/>
                  </a:lnTo>
                  <a:lnTo>
                    <a:pt x="3155" y="192"/>
                  </a:lnTo>
                  <a:lnTo>
                    <a:pt x="3150" y="214"/>
                  </a:lnTo>
                  <a:lnTo>
                    <a:pt x="3144" y="236"/>
                  </a:lnTo>
                  <a:lnTo>
                    <a:pt x="3140" y="261"/>
                  </a:lnTo>
                  <a:lnTo>
                    <a:pt x="3137" y="286"/>
                  </a:lnTo>
                  <a:lnTo>
                    <a:pt x="3134" y="313"/>
                  </a:lnTo>
                  <a:lnTo>
                    <a:pt x="3132" y="342"/>
                  </a:lnTo>
                  <a:lnTo>
                    <a:pt x="3131" y="373"/>
                  </a:lnTo>
                  <a:lnTo>
                    <a:pt x="3131" y="404"/>
                  </a:lnTo>
                  <a:lnTo>
                    <a:pt x="3131" y="612"/>
                  </a:lnTo>
                  <a:close/>
                  <a:moveTo>
                    <a:pt x="3323" y="404"/>
                  </a:moveTo>
                  <a:lnTo>
                    <a:pt x="3323" y="367"/>
                  </a:lnTo>
                  <a:lnTo>
                    <a:pt x="3324" y="334"/>
                  </a:lnTo>
                  <a:lnTo>
                    <a:pt x="3326" y="304"/>
                  </a:lnTo>
                  <a:lnTo>
                    <a:pt x="3329" y="277"/>
                  </a:lnTo>
                  <a:lnTo>
                    <a:pt x="3332" y="253"/>
                  </a:lnTo>
                  <a:lnTo>
                    <a:pt x="3337" y="232"/>
                  </a:lnTo>
                  <a:lnTo>
                    <a:pt x="3342" y="214"/>
                  </a:lnTo>
                  <a:lnTo>
                    <a:pt x="3349" y="199"/>
                  </a:lnTo>
                  <a:lnTo>
                    <a:pt x="3355" y="186"/>
                  </a:lnTo>
                  <a:lnTo>
                    <a:pt x="3363" y="176"/>
                  </a:lnTo>
                  <a:lnTo>
                    <a:pt x="3372" y="166"/>
                  </a:lnTo>
                  <a:lnTo>
                    <a:pt x="3382" y="159"/>
                  </a:lnTo>
                  <a:lnTo>
                    <a:pt x="3393" y="153"/>
                  </a:lnTo>
                  <a:lnTo>
                    <a:pt x="3405" y="148"/>
                  </a:lnTo>
                  <a:lnTo>
                    <a:pt x="3417" y="146"/>
                  </a:lnTo>
                  <a:lnTo>
                    <a:pt x="3432" y="145"/>
                  </a:lnTo>
                  <a:lnTo>
                    <a:pt x="3446" y="146"/>
                  </a:lnTo>
                  <a:lnTo>
                    <a:pt x="3458" y="148"/>
                  </a:lnTo>
                  <a:lnTo>
                    <a:pt x="3471" y="153"/>
                  </a:lnTo>
                  <a:lnTo>
                    <a:pt x="3481" y="159"/>
                  </a:lnTo>
                  <a:lnTo>
                    <a:pt x="3491" y="166"/>
                  </a:lnTo>
                  <a:lnTo>
                    <a:pt x="3500" y="176"/>
                  </a:lnTo>
                  <a:lnTo>
                    <a:pt x="3508" y="186"/>
                  </a:lnTo>
                  <a:lnTo>
                    <a:pt x="3515" y="199"/>
                  </a:lnTo>
                  <a:lnTo>
                    <a:pt x="3522" y="214"/>
                  </a:lnTo>
                  <a:lnTo>
                    <a:pt x="3527" y="232"/>
                  </a:lnTo>
                  <a:lnTo>
                    <a:pt x="3531" y="253"/>
                  </a:lnTo>
                  <a:lnTo>
                    <a:pt x="3534" y="277"/>
                  </a:lnTo>
                  <a:lnTo>
                    <a:pt x="3537" y="304"/>
                  </a:lnTo>
                  <a:lnTo>
                    <a:pt x="3539" y="334"/>
                  </a:lnTo>
                  <a:lnTo>
                    <a:pt x="3540" y="367"/>
                  </a:lnTo>
                  <a:lnTo>
                    <a:pt x="3541" y="404"/>
                  </a:lnTo>
                  <a:lnTo>
                    <a:pt x="3541" y="612"/>
                  </a:lnTo>
                  <a:lnTo>
                    <a:pt x="3540" y="654"/>
                  </a:lnTo>
                  <a:lnTo>
                    <a:pt x="3539" y="692"/>
                  </a:lnTo>
                  <a:lnTo>
                    <a:pt x="3537" y="725"/>
                  </a:lnTo>
                  <a:lnTo>
                    <a:pt x="3534" y="755"/>
                  </a:lnTo>
                  <a:lnTo>
                    <a:pt x="3530" y="781"/>
                  </a:lnTo>
                  <a:lnTo>
                    <a:pt x="3526" y="804"/>
                  </a:lnTo>
                  <a:lnTo>
                    <a:pt x="3521" y="823"/>
                  </a:lnTo>
                  <a:lnTo>
                    <a:pt x="3514" y="839"/>
                  </a:lnTo>
                  <a:lnTo>
                    <a:pt x="3507" y="851"/>
                  </a:lnTo>
                  <a:lnTo>
                    <a:pt x="3500" y="863"/>
                  </a:lnTo>
                  <a:lnTo>
                    <a:pt x="3496" y="867"/>
                  </a:lnTo>
                  <a:lnTo>
                    <a:pt x="3491" y="871"/>
                  </a:lnTo>
                  <a:lnTo>
                    <a:pt x="3486" y="874"/>
                  </a:lnTo>
                  <a:lnTo>
                    <a:pt x="3482" y="877"/>
                  </a:lnTo>
                  <a:lnTo>
                    <a:pt x="3471" y="881"/>
                  </a:lnTo>
                  <a:lnTo>
                    <a:pt x="3459" y="884"/>
                  </a:lnTo>
                  <a:lnTo>
                    <a:pt x="3446" y="887"/>
                  </a:lnTo>
                  <a:lnTo>
                    <a:pt x="3432" y="888"/>
                  </a:lnTo>
                  <a:lnTo>
                    <a:pt x="3417" y="887"/>
                  </a:lnTo>
                  <a:lnTo>
                    <a:pt x="3404" y="884"/>
                  </a:lnTo>
                  <a:lnTo>
                    <a:pt x="3392" y="881"/>
                  </a:lnTo>
                  <a:lnTo>
                    <a:pt x="3382" y="877"/>
                  </a:lnTo>
                  <a:lnTo>
                    <a:pt x="3377" y="874"/>
                  </a:lnTo>
                  <a:lnTo>
                    <a:pt x="3373" y="871"/>
                  </a:lnTo>
                  <a:lnTo>
                    <a:pt x="3367" y="867"/>
                  </a:lnTo>
                  <a:lnTo>
                    <a:pt x="3363" y="863"/>
                  </a:lnTo>
                  <a:lnTo>
                    <a:pt x="3356" y="851"/>
                  </a:lnTo>
                  <a:lnTo>
                    <a:pt x="3349" y="839"/>
                  </a:lnTo>
                  <a:lnTo>
                    <a:pt x="3342" y="823"/>
                  </a:lnTo>
                  <a:lnTo>
                    <a:pt x="3337" y="804"/>
                  </a:lnTo>
                  <a:lnTo>
                    <a:pt x="3333" y="781"/>
                  </a:lnTo>
                  <a:lnTo>
                    <a:pt x="3329" y="755"/>
                  </a:lnTo>
                  <a:lnTo>
                    <a:pt x="3326" y="725"/>
                  </a:lnTo>
                  <a:lnTo>
                    <a:pt x="3324" y="692"/>
                  </a:lnTo>
                  <a:lnTo>
                    <a:pt x="3323" y="654"/>
                  </a:lnTo>
                  <a:lnTo>
                    <a:pt x="3323" y="612"/>
                  </a:lnTo>
                  <a:lnTo>
                    <a:pt x="3323" y="404"/>
                  </a:lnTo>
                  <a:close/>
                  <a:moveTo>
                    <a:pt x="3863" y="932"/>
                  </a:moveTo>
                  <a:lnTo>
                    <a:pt x="3865" y="943"/>
                  </a:lnTo>
                  <a:lnTo>
                    <a:pt x="3866" y="952"/>
                  </a:lnTo>
                  <a:lnTo>
                    <a:pt x="3868" y="962"/>
                  </a:lnTo>
                  <a:lnTo>
                    <a:pt x="3871" y="970"/>
                  </a:lnTo>
                  <a:lnTo>
                    <a:pt x="3874" y="978"/>
                  </a:lnTo>
                  <a:lnTo>
                    <a:pt x="3879" y="986"/>
                  </a:lnTo>
                  <a:lnTo>
                    <a:pt x="3884" y="993"/>
                  </a:lnTo>
                  <a:lnTo>
                    <a:pt x="3891" y="1000"/>
                  </a:lnTo>
                  <a:lnTo>
                    <a:pt x="3898" y="1006"/>
                  </a:lnTo>
                  <a:lnTo>
                    <a:pt x="3905" y="1012"/>
                  </a:lnTo>
                  <a:lnTo>
                    <a:pt x="3912" y="1017"/>
                  </a:lnTo>
                  <a:lnTo>
                    <a:pt x="3920" y="1020"/>
                  </a:lnTo>
                  <a:lnTo>
                    <a:pt x="3928" y="1023"/>
                  </a:lnTo>
                  <a:lnTo>
                    <a:pt x="3937" y="1025"/>
                  </a:lnTo>
                  <a:lnTo>
                    <a:pt x="3946" y="1026"/>
                  </a:lnTo>
                  <a:lnTo>
                    <a:pt x="3955" y="1027"/>
                  </a:lnTo>
                  <a:lnTo>
                    <a:pt x="3965" y="1026"/>
                  </a:lnTo>
                  <a:lnTo>
                    <a:pt x="3974" y="1025"/>
                  </a:lnTo>
                  <a:lnTo>
                    <a:pt x="3982" y="1023"/>
                  </a:lnTo>
                  <a:lnTo>
                    <a:pt x="3991" y="1020"/>
                  </a:lnTo>
                  <a:lnTo>
                    <a:pt x="3999" y="1017"/>
                  </a:lnTo>
                  <a:lnTo>
                    <a:pt x="4006" y="1012"/>
                  </a:lnTo>
                  <a:lnTo>
                    <a:pt x="4014" y="1006"/>
                  </a:lnTo>
                  <a:lnTo>
                    <a:pt x="4021" y="1000"/>
                  </a:lnTo>
                  <a:lnTo>
                    <a:pt x="4027" y="993"/>
                  </a:lnTo>
                  <a:lnTo>
                    <a:pt x="4032" y="986"/>
                  </a:lnTo>
                  <a:lnTo>
                    <a:pt x="4036" y="978"/>
                  </a:lnTo>
                  <a:lnTo>
                    <a:pt x="4041" y="970"/>
                  </a:lnTo>
                  <a:lnTo>
                    <a:pt x="4044" y="962"/>
                  </a:lnTo>
                  <a:lnTo>
                    <a:pt x="4046" y="952"/>
                  </a:lnTo>
                  <a:lnTo>
                    <a:pt x="4047" y="943"/>
                  </a:lnTo>
                  <a:lnTo>
                    <a:pt x="4047" y="932"/>
                  </a:lnTo>
                  <a:lnTo>
                    <a:pt x="4047" y="386"/>
                  </a:lnTo>
                  <a:lnTo>
                    <a:pt x="4050" y="386"/>
                  </a:lnTo>
                  <a:lnTo>
                    <a:pt x="4268" y="933"/>
                  </a:lnTo>
                  <a:lnTo>
                    <a:pt x="4273" y="947"/>
                  </a:lnTo>
                  <a:lnTo>
                    <a:pt x="4279" y="960"/>
                  </a:lnTo>
                  <a:lnTo>
                    <a:pt x="4284" y="971"/>
                  </a:lnTo>
                  <a:lnTo>
                    <a:pt x="4291" y="980"/>
                  </a:lnTo>
                  <a:lnTo>
                    <a:pt x="4298" y="990"/>
                  </a:lnTo>
                  <a:lnTo>
                    <a:pt x="4304" y="997"/>
                  </a:lnTo>
                  <a:lnTo>
                    <a:pt x="4312" y="1003"/>
                  </a:lnTo>
                  <a:lnTo>
                    <a:pt x="4318" y="1009"/>
                  </a:lnTo>
                  <a:lnTo>
                    <a:pt x="4326" y="1013"/>
                  </a:lnTo>
                  <a:lnTo>
                    <a:pt x="4335" y="1017"/>
                  </a:lnTo>
                  <a:lnTo>
                    <a:pt x="4344" y="1020"/>
                  </a:lnTo>
                  <a:lnTo>
                    <a:pt x="4354" y="1022"/>
                  </a:lnTo>
                  <a:lnTo>
                    <a:pt x="4366" y="1024"/>
                  </a:lnTo>
                  <a:lnTo>
                    <a:pt x="4377" y="1026"/>
                  </a:lnTo>
                  <a:lnTo>
                    <a:pt x="4391" y="1026"/>
                  </a:lnTo>
                  <a:lnTo>
                    <a:pt x="4404" y="1027"/>
                  </a:lnTo>
                  <a:lnTo>
                    <a:pt x="4414" y="1026"/>
                  </a:lnTo>
                  <a:lnTo>
                    <a:pt x="4423" y="1025"/>
                  </a:lnTo>
                  <a:lnTo>
                    <a:pt x="4431" y="1023"/>
                  </a:lnTo>
                  <a:lnTo>
                    <a:pt x="4440" y="1020"/>
                  </a:lnTo>
                  <a:lnTo>
                    <a:pt x="4448" y="1016"/>
                  </a:lnTo>
                  <a:lnTo>
                    <a:pt x="4455" y="1012"/>
                  </a:lnTo>
                  <a:lnTo>
                    <a:pt x="4463" y="1006"/>
                  </a:lnTo>
                  <a:lnTo>
                    <a:pt x="4469" y="999"/>
                  </a:lnTo>
                  <a:lnTo>
                    <a:pt x="4475" y="992"/>
                  </a:lnTo>
                  <a:lnTo>
                    <a:pt x="4481" y="985"/>
                  </a:lnTo>
                  <a:lnTo>
                    <a:pt x="4486" y="976"/>
                  </a:lnTo>
                  <a:lnTo>
                    <a:pt x="4490" y="967"/>
                  </a:lnTo>
                  <a:lnTo>
                    <a:pt x="4492" y="957"/>
                  </a:lnTo>
                  <a:lnTo>
                    <a:pt x="4494" y="947"/>
                  </a:lnTo>
                  <a:lnTo>
                    <a:pt x="4496" y="936"/>
                  </a:lnTo>
                  <a:lnTo>
                    <a:pt x="4496" y="924"/>
                  </a:lnTo>
                  <a:lnTo>
                    <a:pt x="4496" y="101"/>
                  </a:lnTo>
                  <a:lnTo>
                    <a:pt x="4496" y="90"/>
                  </a:lnTo>
                  <a:lnTo>
                    <a:pt x="4494" y="80"/>
                  </a:lnTo>
                  <a:lnTo>
                    <a:pt x="4492" y="70"/>
                  </a:lnTo>
                  <a:lnTo>
                    <a:pt x="4490" y="62"/>
                  </a:lnTo>
                  <a:lnTo>
                    <a:pt x="4486" y="54"/>
                  </a:lnTo>
                  <a:lnTo>
                    <a:pt x="4481" y="46"/>
                  </a:lnTo>
                  <a:lnTo>
                    <a:pt x="4475" y="39"/>
                  </a:lnTo>
                  <a:lnTo>
                    <a:pt x="4469" y="32"/>
                  </a:lnTo>
                  <a:lnTo>
                    <a:pt x="4463" y="25"/>
                  </a:lnTo>
                  <a:lnTo>
                    <a:pt x="4455" y="20"/>
                  </a:lnTo>
                  <a:lnTo>
                    <a:pt x="4448" y="16"/>
                  </a:lnTo>
                  <a:lnTo>
                    <a:pt x="4440" y="12"/>
                  </a:lnTo>
                  <a:lnTo>
                    <a:pt x="4431" y="10"/>
                  </a:lnTo>
                  <a:lnTo>
                    <a:pt x="4423" y="8"/>
                  </a:lnTo>
                  <a:lnTo>
                    <a:pt x="4414" y="7"/>
                  </a:lnTo>
                  <a:lnTo>
                    <a:pt x="4404" y="6"/>
                  </a:lnTo>
                  <a:lnTo>
                    <a:pt x="4395" y="7"/>
                  </a:lnTo>
                  <a:lnTo>
                    <a:pt x="4386" y="8"/>
                  </a:lnTo>
                  <a:lnTo>
                    <a:pt x="4377" y="10"/>
                  </a:lnTo>
                  <a:lnTo>
                    <a:pt x="4369" y="12"/>
                  </a:lnTo>
                  <a:lnTo>
                    <a:pt x="4362" y="16"/>
                  </a:lnTo>
                  <a:lnTo>
                    <a:pt x="4353" y="20"/>
                  </a:lnTo>
                  <a:lnTo>
                    <a:pt x="4346" y="25"/>
                  </a:lnTo>
                  <a:lnTo>
                    <a:pt x="4340" y="32"/>
                  </a:lnTo>
                  <a:lnTo>
                    <a:pt x="4333" y="39"/>
                  </a:lnTo>
                  <a:lnTo>
                    <a:pt x="4328" y="46"/>
                  </a:lnTo>
                  <a:lnTo>
                    <a:pt x="4323" y="54"/>
                  </a:lnTo>
                  <a:lnTo>
                    <a:pt x="4320" y="62"/>
                  </a:lnTo>
                  <a:lnTo>
                    <a:pt x="4317" y="70"/>
                  </a:lnTo>
                  <a:lnTo>
                    <a:pt x="4315" y="80"/>
                  </a:lnTo>
                  <a:lnTo>
                    <a:pt x="4314" y="90"/>
                  </a:lnTo>
                  <a:lnTo>
                    <a:pt x="4313" y="101"/>
                  </a:lnTo>
                  <a:lnTo>
                    <a:pt x="4313" y="638"/>
                  </a:lnTo>
                  <a:lnTo>
                    <a:pt x="4311" y="638"/>
                  </a:lnTo>
                  <a:lnTo>
                    <a:pt x="4093" y="98"/>
                  </a:lnTo>
                  <a:lnTo>
                    <a:pt x="4086" y="86"/>
                  </a:lnTo>
                  <a:lnTo>
                    <a:pt x="4080" y="73"/>
                  </a:lnTo>
                  <a:lnTo>
                    <a:pt x="4074" y="62"/>
                  </a:lnTo>
                  <a:lnTo>
                    <a:pt x="4068" y="53"/>
                  </a:lnTo>
                  <a:lnTo>
                    <a:pt x="4061" y="43"/>
                  </a:lnTo>
                  <a:lnTo>
                    <a:pt x="4055" y="36"/>
                  </a:lnTo>
                  <a:lnTo>
                    <a:pt x="4048" y="30"/>
                  </a:lnTo>
                  <a:lnTo>
                    <a:pt x="4041" y="24"/>
                  </a:lnTo>
                  <a:lnTo>
                    <a:pt x="4033" y="20"/>
                  </a:lnTo>
                  <a:lnTo>
                    <a:pt x="4026" y="16"/>
                  </a:lnTo>
                  <a:lnTo>
                    <a:pt x="4018" y="13"/>
                  </a:lnTo>
                  <a:lnTo>
                    <a:pt x="4008" y="11"/>
                  </a:lnTo>
                  <a:lnTo>
                    <a:pt x="3998" y="9"/>
                  </a:lnTo>
                  <a:lnTo>
                    <a:pt x="3987" y="7"/>
                  </a:lnTo>
                  <a:lnTo>
                    <a:pt x="3977" y="6"/>
                  </a:lnTo>
                  <a:lnTo>
                    <a:pt x="3966" y="6"/>
                  </a:lnTo>
                  <a:lnTo>
                    <a:pt x="3953" y="7"/>
                  </a:lnTo>
                  <a:lnTo>
                    <a:pt x="3943" y="8"/>
                  </a:lnTo>
                  <a:lnTo>
                    <a:pt x="3932" y="10"/>
                  </a:lnTo>
                  <a:lnTo>
                    <a:pt x="3923" y="12"/>
                  </a:lnTo>
                  <a:lnTo>
                    <a:pt x="3913" y="16"/>
                  </a:lnTo>
                  <a:lnTo>
                    <a:pt x="3905" y="20"/>
                  </a:lnTo>
                  <a:lnTo>
                    <a:pt x="3898" y="25"/>
                  </a:lnTo>
                  <a:lnTo>
                    <a:pt x="3891" y="31"/>
                  </a:lnTo>
                  <a:lnTo>
                    <a:pt x="3884" y="38"/>
                  </a:lnTo>
                  <a:lnTo>
                    <a:pt x="3879" y="45"/>
                  </a:lnTo>
                  <a:lnTo>
                    <a:pt x="3874" y="53"/>
                  </a:lnTo>
                  <a:lnTo>
                    <a:pt x="3871" y="61"/>
                  </a:lnTo>
                  <a:lnTo>
                    <a:pt x="3868" y="70"/>
                  </a:lnTo>
                  <a:lnTo>
                    <a:pt x="3866" y="80"/>
                  </a:lnTo>
                  <a:lnTo>
                    <a:pt x="3865" y="90"/>
                  </a:lnTo>
                  <a:lnTo>
                    <a:pt x="3863" y="101"/>
                  </a:lnTo>
                  <a:lnTo>
                    <a:pt x="3863" y="932"/>
                  </a:lnTo>
                  <a:close/>
                  <a:moveTo>
                    <a:pt x="5035" y="762"/>
                  </a:moveTo>
                  <a:lnTo>
                    <a:pt x="5064" y="907"/>
                  </a:lnTo>
                  <a:lnTo>
                    <a:pt x="5067" y="924"/>
                  </a:lnTo>
                  <a:lnTo>
                    <a:pt x="5071" y="940"/>
                  </a:lnTo>
                  <a:lnTo>
                    <a:pt x="5075" y="953"/>
                  </a:lnTo>
                  <a:lnTo>
                    <a:pt x="5080" y="966"/>
                  </a:lnTo>
                  <a:lnTo>
                    <a:pt x="5085" y="976"/>
                  </a:lnTo>
                  <a:lnTo>
                    <a:pt x="5090" y="987"/>
                  </a:lnTo>
                  <a:lnTo>
                    <a:pt x="5095" y="995"/>
                  </a:lnTo>
                  <a:lnTo>
                    <a:pt x="5100" y="1001"/>
                  </a:lnTo>
                  <a:lnTo>
                    <a:pt x="5107" y="1007"/>
                  </a:lnTo>
                  <a:lnTo>
                    <a:pt x="5114" y="1013"/>
                  </a:lnTo>
                  <a:lnTo>
                    <a:pt x="5122" y="1017"/>
                  </a:lnTo>
                  <a:lnTo>
                    <a:pt x="5131" y="1021"/>
                  </a:lnTo>
                  <a:lnTo>
                    <a:pt x="5141" y="1023"/>
                  </a:lnTo>
                  <a:lnTo>
                    <a:pt x="5152" y="1025"/>
                  </a:lnTo>
                  <a:lnTo>
                    <a:pt x="5163" y="1026"/>
                  </a:lnTo>
                  <a:lnTo>
                    <a:pt x="5174" y="1027"/>
                  </a:lnTo>
                  <a:lnTo>
                    <a:pt x="5184" y="1026"/>
                  </a:lnTo>
                  <a:lnTo>
                    <a:pt x="5193" y="1025"/>
                  </a:lnTo>
                  <a:lnTo>
                    <a:pt x="5202" y="1024"/>
                  </a:lnTo>
                  <a:lnTo>
                    <a:pt x="5210" y="1022"/>
                  </a:lnTo>
                  <a:lnTo>
                    <a:pt x="5218" y="1019"/>
                  </a:lnTo>
                  <a:lnTo>
                    <a:pt x="5226" y="1015"/>
                  </a:lnTo>
                  <a:lnTo>
                    <a:pt x="5233" y="1011"/>
                  </a:lnTo>
                  <a:lnTo>
                    <a:pt x="5239" y="1005"/>
                  </a:lnTo>
                  <a:lnTo>
                    <a:pt x="5245" y="1000"/>
                  </a:lnTo>
                  <a:lnTo>
                    <a:pt x="5251" y="994"/>
                  </a:lnTo>
                  <a:lnTo>
                    <a:pt x="5255" y="987"/>
                  </a:lnTo>
                  <a:lnTo>
                    <a:pt x="5259" y="979"/>
                  </a:lnTo>
                  <a:lnTo>
                    <a:pt x="5261" y="971"/>
                  </a:lnTo>
                  <a:lnTo>
                    <a:pt x="5263" y="962"/>
                  </a:lnTo>
                  <a:lnTo>
                    <a:pt x="5265" y="952"/>
                  </a:lnTo>
                  <a:lnTo>
                    <a:pt x="5265" y="942"/>
                  </a:lnTo>
                  <a:lnTo>
                    <a:pt x="5264" y="929"/>
                  </a:lnTo>
                  <a:lnTo>
                    <a:pt x="5262" y="914"/>
                  </a:lnTo>
                  <a:lnTo>
                    <a:pt x="5260" y="904"/>
                  </a:lnTo>
                  <a:lnTo>
                    <a:pt x="5258" y="894"/>
                  </a:lnTo>
                  <a:lnTo>
                    <a:pt x="5255" y="881"/>
                  </a:lnTo>
                  <a:lnTo>
                    <a:pt x="5252" y="867"/>
                  </a:lnTo>
                  <a:lnTo>
                    <a:pt x="5078" y="135"/>
                  </a:lnTo>
                  <a:lnTo>
                    <a:pt x="5073" y="116"/>
                  </a:lnTo>
                  <a:lnTo>
                    <a:pt x="5068" y="99"/>
                  </a:lnTo>
                  <a:lnTo>
                    <a:pt x="5062" y="85"/>
                  </a:lnTo>
                  <a:lnTo>
                    <a:pt x="5057" y="71"/>
                  </a:lnTo>
                  <a:lnTo>
                    <a:pt x="5050" y="60"/>
                  </a:lnTo>
                  <a:lnTo>
                    <a:pt x="5043" y="48"/>
                  </a:lnTo>
                  <a:lnTo>
                    <a:pt x="5036" y="40"/>
                  </a:lnTo>
                  <a:lnTo>
                    <a:pt x="5029" y="33"/>
                  </a:lnTo>
                  <a:lnTo>
                    <a:pt x="5020" y="27"/>
                  </a:lnTo>
                  <a:lnTo>
                    <a:pt x="5010" y="21"/>
                  </a:lnTo>
                  <a:lnTo>
                    <a:pt x="4999" y="16"/>
                  </a:lnTo>
                  <a:lnTo>
                    <a:pt x="4987" y="13"/>
                  </a:lnTo>
                  <a:lnTo>
                    <a:pt x="4974" y="10"/>
                  </a:lnTo>
                  <a:lnTo>
                    <a:pt x="4960" y="8"/>
                  </a:lnTo>
                  <a:lnTo>
                    <a:pt x="4944" y="7"/>
                  </a:lnTo>
                  <a:lnTo>
                    <a:pt x="4927" y="6"/>
                  </a:lnTo>
                  <a:lnTo>
                    <a:pt x="4909" y="7"/>
                  </a:lnTo>
                  <a:lnTo>
                    <a:pt x="4892" y="8"/>
                  </a:lnTo>
                  <a:lnTo>
                    <a:pt x="4877" y="10"/>
                  </a:lnTo>
                  <a:lnTo>
                    <a:pt x="4864" y="12"/>
                  </a:lnTo>
                  <a:lnTo>
                    <a:pt x="4851" y="16"/>
                  </a:lnTo>
                  <a:lnTo>
                    <a:pt x="4840" y="20"/>
                  </a:lnTo>
                  <a:lnTo>
                    <a:pt x="4831" y="25"/>
                  </a:lnTo>
                  <a:lnTo>
                    <a:pt x="4823" y="32"/>
                  </a:lnTo>
                  <a:lnTo>
                    <a:pt x="4816" y="39"/>
                  </a:lnTo>
                  <a:lnTo>
                    <a:pt x="4810" y="48"/>
                  </a:lnTo>
                  <a:lnTo>
                    <a:pt x="4803" y="59"/>
                  </a:lnTo>
                  <a:lnTo>
                    <a:pt x="4797" y="70"/>
                  </a:lnTo>
                  <a:lnTo>
                    <a:pt x="4791" y="84"/>
                  </a:lnTo>
                  <a:lnTo>
                    <a:pt x="4786" y="99"/>
                  </a:lnTo>
                  <a:lnTo>
                    <a:pt x="4782" y="116"/>
                  </a:lnTo>
                  <a:lnTo>
                    <a:pt x="4776" y="135"/>
                  </a:lnTo>
                  <a:lnTo>
                    <a:pt x="4601" y="872"/>
                  </a:lnTo>
                  <a:lnTo>
                    <a:pt x="4599" y="882"/>
                  </a:lnTo>
                  <a:lnTo>
                    <a:pt x="4597" y="892"/>
                  </a:lnTo>
                  <a:lnTo>
                    <a:pt x="4596" y="902"/>
                  </a:lnTo>
                  <a:lnTo>
                    <a:pt x="4594" y="913"/>
                  </a:lnTo>
                  <a:lnTo>
                    <a:pt x="4592" y="923"/>
                  </a:lnTo>
                  <a:lnTo>
                    <a:pt x="4591" y="932"/>
                  </a:lnTo>
                  <a:lnTo>
                    <a:pt x="4591" y="940"/>
                  </a:lnTo>
                  <a:lnTo>
                    <a:pt x="4591" y="947"/>
                  </a:lnTo>
                  <a:lnTo>
                    <a:pt x="4591" y="956"/>
                  </a:lnTo>
                  <a:lnTo>
                    <a:pt x="4592" y="965"/>
                  </a:lnTo>
                  <a:lnTo>
                    <a:pt x="4594" y="972"/>
                  </a:lnTo>
                  <a:lnTo>
                    <a:pt x="4596" y="979"/>
                  </a:lnTo>
                  <a:lnTo>
                    <a:pt x="4599" y="987"/>
                  </a:lnTo>
                  <a:lnTo>
                    <a:pt x="4603" y="993"/>
                  </a:lnTo>
                  <a:lnTo>
                    <a:pt x="4608" y="999"/>
                  </a:lnTo>
                  <a:lnTo>
                    <a:pt x="4613" y="1005"/>
                  </a:lnTo>
                  <a:lnTo>
                    <a:pt x="4619" y="1011"/>
                  </a:lnTo>
                  <a:lnTo>
                    <a:pt x="4625" y="1015"/>
                  </a:lnTo>
                  <a:lnTo>
                    <a:pt x="4633" y="1018"/>
                  </a:lnTo>
                  <a:lnTo>
                    <a:pt x="4640" y="1021"/>
                  </a:lnTo>
                  <a:lnTo>
                    <a:pt x="4648" y="1024"/>
                  </a:lnTo>
                  <a:lnTo>
                    <a:pt x="4658" y="1025"/>
                  </a:lnTo>
                  <a:lnTo>
                    <a:pt x="4667" y="1026"/>
                  </a:lnTo>
                  <a:lnTo>
                    <a:pt x="4676" y="1027"/>
                  </a:lnTo>
                  <a:lnTo>
                    <a:pt x="4688" y="1026"/>
                  </a:lnTo>
                  <a:lnTo>
                    <a:pt x="4697" y="1025"/>
                  </a:lnTo>
                  <a:lnTo>
                    <a:pt x="4707" y="1024"/>
                  </a:lnTo>
                  <a:lnTo>
                    <a:pt x="4715" y="1022"/>
                  </a:lnTo>
                  <a:lnTo>
                    <a:pt x="4722" y="1019"/>
                  </a:lnTo>
                  <a:lnTo>
                    <a:pt x="4729" y="1016"/>
                  </a:lnTo>
                  <a:lnTo>
                    <a:pt x="4736" y="1012"/>
                  </a:lnTo>
                  <a:lnTo>
                    <a:pt x="4742" y="1007"/>
                  </a:lnTo>
                  <a:lnTo>
                    <a:pt x="4747" y="1001"/>
                  </a:lnTo>
                  <a:lnTo>
                    <a:pt x="4751" y="995"/>
                  </a:lnTo>
                  <a:lnTo>
                    <a:pt x="4756" y="989"/>
                  </a:lnTo>
                  <a:lnTo>
                    <a:pt x="4760" y="980"/>
                  </a:lnTo>
                  <a:lnTo>
                    <a:pt x="4764" y="972"/>
                  </a:lnTo>
                  <a:lnTo>
                    <a:pt x="4767" y="963"/>
                  </a:lnTo>
                  <a:lnTo>
                    <a:pt x="4770" y="952"/>
                  </a:lnTo>
                  <a:lnTo>
                    <a:pt x="4772" y="941"/>
                  </a:lnTo>
                  <a:lnTo>
                    <a:pt x="4810" y="762"/>
                  </a:lnTo>
                  <a:lnTo>
                    <a:pt x="5035" y="762"/>
                  </a:lnTo>
                  <a:close/>
                  <a:moveTo>
                    <a:pt x="4840" y="618"/>
                  </a:moveTo>
                  <a:lnTo>
                    <a:pt x="4923" y="208"/>
                  </a:lnTo>
                  <a:lnTo>
                    <a:pt x="4925" y="208"/>
                  </a:lnTo>
                  <a:lnTo>
                    <a:pt x="5007" y="618"/>
                  </a:lnTo>
                  <a:lnTo>
                    <a:pt x="4840" y="618"/>
                  </a:lnTo>
                  <a:close/>
                  <a:moveTo>
                    <a:pt x="5640" y="626"/>
                  </a:moveTo>
                  <a:lnTo>
                    <a:pt x="5664" y="644"/>
                  </a:lnTo>
                  <a:lnTo>
                    <a:pt x="5684" y="661"/>
                  </a:lnTo>
                  <a:lnTo>
                    <a:pt x="5692" y="670"/>
                  </a:lnTo>
                  <a:lnTo>
                    <a:pt x="5700" y="677"/>
                  </a:lnTo>
                  <a:lnTo>
                    <a:pt x="5707" y="685"/>
                  </a:lnTo>
                  <a:lnTo>
                    <a:pt x="5712" y="693"/>
                  </a:lnTo>
                  <a:lnTo>
                    <a:pt x="5717" y="701"/>
                  </a:lnTo>
                  <a:lnTo>
                    <a:pt x="5722" y="709"/>
                  </a:lnTo>
                  <a:lnTo>
                    <a:pt x="5725" y="719"/>
                  </a:lnTo>
                  <a:lnTo>
                    <a:pt x="5728" y="728"/>
                  </a:lnTo>
                  <a:lnTo>
                    <a:pt x="5730" y="739"/>
                  </a:lnTo>
                  <a:lnTo>
                    <a:pt x="5732" y="749"/>
                  </a:lnTo>
                  <a:lnTo>
                    <a:pt x="5733" y="760"/>
                  </a:lnTo>
                  <a:lnTo>
                    <a:pt x="5733" y="772"/>
                  </a:lnTo>
                  <a:lnTo>
                    <a:pt x="5732" y="784"/>
                  </a:lnTo>
                  <a:lnTo>
                    <a:pt x="5731" y="797"/>
                  </a:lnTo>
                  <a:lnTo>
                    <a:pt x="5729" y="807"/>
                  </a:lnTo>
                  <a:lnTo>
                    <a:pt x="5726" y="819"/>
                  </a:lnTo>
                  <a:lnTo>
                    <a:pt x="5723" y="828"/>
                  </a:lnTo>
                  <a:lnTo>
                    <a:pt x="5717" y="838"/>
                  </a:lnTo>
                  <a:lnTo>
                    <a:pt x="5712" y="847"/>
                  </a:lnTo>
                  <a:lnTo>
                    <a:pt x="5706" y="855"/>
                  </a:lnTo>
                  <a:lnTo>
                    <a:pt x="5699" y="863"/>
                  </a:lnTo>
                  <a:lnTo>
                    <a:pt x="5690" y="869"/>
                  </a:lnTo>
                  <a:lnTo>
                    <a:pt x="5682" y="875"/>
                  </a:lnTo>
                  <a:lnTo>
                    <a:pt x="5672" y="879"/>
                  </a:lnTo>
                  <a:lnTo>
                    <a:pt x="5662" y="882"/>
                  </a:lnTo>
                  <a:lnTo>
                    <a:pt x="5651" y="886"/>
                  </a:lnTo>
                  <a:lnTo>
                    <a:pt x="5639" y="887"/>
                  </a:lnTo>
                  <a:lnTo>
                    <a:pt x="5626" y="888"/>
                  </a:lnTo>
                  <a:lnTo>
                    <a:pt x="5613" y="887"/>
                  </a:lnTo>
                  <a:lnTo>
                    <a:pt x="5602" y="886"/>
                  </a:lnTo>
                  <a:lnTo>
                    <a:pt x="5590" y="882"/>
                  </a:lnTo>
                  <a:lnTo>
                    <a:pt x="5581" y="879"/>
                  </a:lnTo>
                  <a:lnTo>
                    <a:pt x="5570" y="874"/>
                  </a:lnTo>
                  <a:lnTo>
                    <a:pt x="5562" y="869"/>
                  </a:lnTo>
                  <a:lnTo>
                    <a:pt x="5554" y="862"/>
                  </a:lnTo>
                  <a:lnTo>
                    <a:pt x="5546" y="854"/>
                  </a:lnTo>
                  <a:lnTo>
                    <a:pt x="5540" y="845"/>
                  </a:lnTo>
                  <a:lnTo>
                    <a:pt x="5535" y="835"/>
                  </a:lnTo>
                  <a:lnTo>
                    <a:pt x="5530" y="826"/>
                  </a:lnTo>
                  <a:lnTo>
                    <a:pt x="5526" y="815"/>
                  </a:lnTo>
                  <a:lnTo>
                    <a:pt x="5523" y="803"/>
                  </a:lnTo>
                  <a:lnTo>
                    <a:pt x="5519" y="792"/>
                  </a:lnTo>
                  <a:lnTo>
                    <a:pt x="5517" y="779"/>
                  </a:lnTo>
                  <a:lnTo>
                    <a:pt x="5516" y="766"/>
                  </a:lnTo>
                  <a:lnTo>
                    <a:pt x="5515" y="750"/>
                  </a:lnTo>
                  <a:lnTo>
                    <a:pt x="5513" y="735"/>
                  </a:lnTo>
                  <a:lnTo>
                    <a:pt x="5511" y="723"/>
                  </a:lnTo>
                  <a:lnTo>
                    <a:pt x="5508" y="710"/>
                  </a:lnTo>
                  <a:lnTo>
                    <a:pt x="5505" y="700"/>
                  </a:lnTo>
                  <a:lnTo>
                    <a:pt x="5501" y="690"/>
                  </a:lnTo>
                  <a:lnTo>
                    <a:pt x="5496" y="681"/>
                  </a:lnTo>
                  <a:lnTo>
                    <a:pt x="5491" y="674"/>
                  </a:lnTo>
                  <a:lnTo>
                    <a:pt x="5486" y="668"/>
                  </a:lnTo>
                  <a:lnTo>
                    <a:pt x="5480" y="661"/>
                  </a:lnTo>
                  <a:lnTo>
                    <a:pt x="5473" y="657"/>
                  </a:lnTo>
                  <a:lnTo>
                    <a:pt x="5464" y="653"/>
                  </a:lnTo>
                  <a:lnTo>
                    <a:pt x="5456" y="650"/>
                  </a:lnTo>
                  <a:lnTo>
                    <a:pt x="5446" y="648"/>
                  </a:lnTo>
                  <a:lnTo>
                    <a:pt x="5437" y="647"/>
                  </a:lnTo>
                  <a:lnTo>
                    <a:pt x="5427" y="647"/>
                  </a:lnTo>
                  <a:lnTo>
                    <a:pt x="5414" y="647"/>
                  </a:lnTo>
                  <a:lnTo>
                    <a:pt x="5402" y="649"/>
                  </a:lnTo>
                  <a:lnTo>
                    <a:pt x="5391" y="651"/>
                  </a:lnTo>
                  <a:lnTo>
                    <a:pt x="5382" y="655"/>
                  </a:lnTo>
                  <a:lnTo>
                    <a:pt x="5372" y="659"/>
                  </a:lnTo>
                  <a:lnTo>
                    <a:pt x="5365" y="666"/>
                  </a:lnTo>
                  <a:lnTo>
                    <a:pt x="5359" y="672"/>
                  </a:lnTo>
                  <a:lnTo>
                    <a:pt x="5354" y="680"/>
                  </a:lnTo>
                  <a:lnTo>
                    <a:pt x="5348" y="688"/>
                  </a:lnTo>
                  <a:lnTo>
                    <a:pt x="5344" y="698"/>
                  </a:lnTo>
                  <a:lnTo>
                    <a:pt x="5341" y="708"/>
                  </a:lnTo>
                  <a:lnTo>
                    <a:pt x="5338" y="720"/>
                  </a:lnTo>
                  <a:lnTo>
                    <a:pt x="5336" y="731"/>
                  </a:lnTo>
                  <a:lnTo>
                    <a:pt x="5335" y="744"/>
                  </a:lnTo>
                  <a:lnTo>
                    <a:pt x="5334" y="757"/>
                  </a:lnTo>
                  <a:lnTo>
                    <a:pt x="5334" y="771"/>
                  </a:lnTo>
                  <a:lnTo>
                    <a:pt x="5334" y="785"/>
                  </a:lnTo>
                  <a:lnTo>
                    <a:pt x="5336" y="801"/>
                  </a:lnTo>
                  <a:lnTo>
                    <a:pt x="5339" y="819"/>
                  </a:lnTo>
                  <a:lnTo>
                    <a:pt x="5343" y="839"/>
                  </a:lnTo>
                  <a:lnTo>
                    <a:pt x="5350" y="859"/>
                  </a:lnTo>
                  <a:lnTo>
                    <a:pt x="5358" y="881"/>
                  </a:lnTo>
                  <a:lnTo>
                    <a:pt x="5369" y="903"/>
                  </a:lnTo>
                  <a:lnTo>
                    <a:pt x="5382" y="925"/>
                  </a:lnTo>
                  <a:lnTo>
                    <a:pt x="5389" y="936"/>
                  </a:lnTo>
                  <a:lnTo>
                    <a:pt x="5397" y="946"/>
                  </a:lnTo>
                  <a:lnTo>
                    <a:pt x="5407" y="956"/>
                  </a:lnTo>
                  <a:lnTo>
                    <a:pt x="5417" y="966"/>
                  </a:lnTo>
                  <a:lnTo>
                    <a:pt x="5428" y="975"/>
                  </a:lnTo>
                  <a:lnTo>
                    <a:pt x="5439" y="985"/>
                  </a:lnTo>
                  <a:lnTo>
                    <a:pt x="5452" y="993"/>
                  </a:lnTo>
                  <a:lnTo>
                    <a:pt x="5465" y="1001"/>
                  </a:lnTo>
                  <a:lnTo>
                    <a:pt x="5480" y="1009"/>
                  </a:lnTo>
                  <a:lnTo>
                    <a:pt x="5495" y="1015"/>
                  </a:lnTo>
                  <a:lnTo>
                    <a:pt x="5511" y="1020"/>
                  </a:lnTo>
                  <a:lnTo>
                    <a:pt x="5528" y="1024"/>
                  </a:lnTo>
                  <a:lnTo>
                    <a:pt x="5545" y="1028"/>
                  </a:lnTo>
                  <a:lnTo>
                    <a:pt x="5564" y="1030"/>
                  </a:lnTo>
                  <a:lnTo>
                    <a:pt x="5584" y="1031"/>
                  </a:lnTo>
                  <a:lnTo>
                    <a:pt x="5604" y="1032"/>
                  </a:lnTo>
                  <a:lnTo>
                    <a:pt x="5624" y="1032"/>
                  </a:lnTo>
                  <a:lnTo>
                    <a:pt x="5641" y="1031"/>
                  </a:lnTo>
                  <a:lnTo>
                    <a:pt x="5660" y="1029"/>
                  </a:lnTo>
                  <a:lnTo>
                    <a:pt x="5677" y="1027"/>
                  </a:lnTo>
                  <a:lnTo>
                    <a:pt x="5693" y="1025"/>
                  </a:lnTo>
                  <a:lnTo>
                    <a:pt x="5709" y="1022"/>
                  </a:lnTo>
                  <a:lnTo>
                    <a:pt x="5725" y="1018"/>
                  </a:lnTo>
                  <a:lnTo>
                    <a:pt x="5740" y="1014"/>
                  </a:lnTo>
                  <a:lnTo>
                    <a:pt x="5754" y="1010"/>
                  </a:lnTo>
                  <a:lnTo>
                    <a:pt x="5767" y="1003"/>
                  </a:lnTo>
                  <a:lnTo>
                    <a:pt x="5781" y="998"/>
                  </a:lnTo>
                  <a:lnTo>
                    <a:pt x="5793" y="991"/>
                  </a:lnTo>
                  <a:lnTo>
                    <a:pt x="5805" y="983"/>
                  </a:lnTo>
                  <a:lnTo>
                    <a:pt x="5816" y="976"/>
                  </a:lnTo>
                  <a:lnTo>
                    <a:pt x="5828" y="968"/>
                  </a:lnTo>
                  <a:lnTo>
                    <a:pt x="5837" y="960"/>
                  </a:lnTo>
                  <a:lnTo>
                    <a:pt x="5847" y="950"/>
                  </a:lnTo>
                  <a:lnTo>
                    <a:pt x="5856" y="940"/>
                  </a:lnTo>
                  <a:lnTo>
                    <a:pt x="5864" y="929"/>
                  </a:lnTo>
                  <a:lnTo>
                    <a:pt x="5872" y="919"/>
                  </a:lnTo>
                  <a:lnTo>
                    <a:pt x="5879" y="907"/>
                  </a:lnTo>
                  <a:lnTo>
                    <a:pt x="5885" y="896"/>
                  </a:lnTo>
                  <a:lnTo>
                    <a:pt x="5891" y="884"/>
                  </a:lnTo>
                  <a:lnTo>
                    <a:pt x="5897" y="872"/>
                  </a:lnTo>
                  <a:lnTo>
                    <a:pt x="5901" y="858"/>
                  </a:lnTo>
                  <a:lnTo>
                    <a:pt x="5905" y="846"/>
                  </a:lnTo>
                  <a:lnTo>
                    <a:pt x="5908" y="831"/>
                  </a:lnTo>
                  <a:lnTo>
                    <a:pt x="5911" y="818"/>
                  </a:lnTo>
                  <a:lnTo>
                    <a:pt x="5913" y="803"/>
                  </a:lnTo>
                  <a:lnTo>
                    <a:pt x="5915" y="788"/>
                  </a:lnTo>
                  <a:lnTo>
                    <a:pt x="5916" y="772"/>
                  </a:lnTo>
                  <a:lnTo>
                    <a:pt x="5916" y="756"/>
                  </a:lnTo>
                  <a:lnTo>
                    <a:pt x="5915" y="731"/>
                  </a:lnTo>
                  <a:lnTo>
                    <a:pt x="5914" y="707"/>
                  </a:lnTo>
                  <a:lnTo>
                    <a:pt x="5911" y="685"/>
                  </a:lnTo>
                  <a:lnTo>
                    <a:pt x="5906" y="664"/>
                  </a:lnTo>
                  <a:lnTo>
                    <a:pt x="5901" y="645"/>
                  </a:lnTo>
                  <a:lnTo>
                    <a:pt x="5895" y="626"/>
                  </a:lnTo>
                  <a:lnTo>
                    <a:pt x="5886" y="608"/>
                  </a:lnTo>
                  <a:lnTo>
                    <a:pt x="5877" y="592"/>
                  </a:lnTo>
                  <a:lnTo>
                    <a:pt x="5866" y="576"/>
                  </a:lnTo>
                  <a:lnTo>
                    <a:pt x="5855" y="560"/>
                  </a:lnTo>
                  <a:lnTo>
                    <a:pt x="5842" y="546"/>
                  </a:lnTo>
                  <a:lnTo>
                    <a:pt x="5828" y="531"/>
                  </a:lnTo>
                  <a:lnTo>
                    <a:pt x="5812" y="516"/>
                  </a:lnTo>
                  <a:lnTo>
                    <a:pt x="5795" y="503"/>
                  </a:lnTo>
                  <a:lnTo>
                    <a:pt x="5776" y="488"/>
                  </a:lnTo>
                  <a:lnTo>
                    <a:pt x="5756" y="476"/>
                  </a:lnTo>
                  <a:lnTo>
                    <a:pt x="5620" y="386"/>
                  </a:lnTo>
                  <a:lnTo>
                    <a:pt x="5606" y="376"/>
                  </a:lnTo>
                  <a:lnTo>
                    <a:pt x="5592" y="366"/>
                  </a:lnTo>
                  <a:lnTo>
                    <a:pt x="5581" y="357"/>
                  </a:lnTo>
                  <a:lnTo>
                    <a:pt x="5570" y="348"/>
                  </a:lnTo>
                  <a:lnTo>
                    <a:pt x="5561" y="338"/>
                  </a:lnTo>
                  <a:lnTo>
                    <a:pt x="5553" y="330"/>
                  </a:lnTo>
                  <a:lnTo>
                    <a:pt x="5546" y="322"/>
                  </a:lnTo>
                  <a:lnTo>
                    <a:pt x="5540" y="313"/>
                  </a:lnTo>
                  <a:lnTo>
                    <a:pt x="5536" y="305"/>
                  </a:lnTo>
                  <a:lnTo>
                    <a:pt x="5533" y="297"/>
                  </a:lnTo>
                  <a:lnTo>
                    <a:pt x="5530" y="288"/>
                  </a:lnTo>
                  <a:lnTo>
                    <a:pt x="5527" y="279"/>
                  </a:lnTo>
                  <a:lnTo>
                    <a:pt x="5525" y="269"/>
                  </a:lnTo>
                  <a:lnTo>
                    <a:pt x="5524" y="260"/>
                  </a:lnTo>
                  <a:lnTo>
                    <a:pt x="5523" y="250"/>
                  </a:lnTo>
                  <a:lnTo>
                    <a:pt x="5523" y="240"/>
                  </a:lnTo>
                  <a:lnTo>
                    <a:pt x="5523" y="229"/>
                  </a:lnTo>
                  <a:lnTo>
                    <a:pt x="5524" y="219"/>
                  </a:lnTo>
                  <a:lnTo>
                    <a:pt x="5526" y="210"/>
                  </a:lnTo>
                  <a:lnTo>
                    <a:pt x="5529" y="201"/>
                  </a:lnTo>
                  <a:lnTo>
                    <a:pt x="5533" y="192"/>
                  </a:lnTo>
                  <a:lnTo>
                    <a:pt x="5538" y="185"/>
                  </a:lnTo>
                  <a:lnTo>
                    <a:pt x="5543" y="178"/>
                  </a:lnTo>
                  <a:lnTo>
                    <a:pt x="5550" y="170"/>
                  </a:lnTo>
                  <a:lnTo>
                    <a:pt x="5557" y="165"/>
                  </a:lnTo>
                  <a:lnTo>
                    <a:pt x="5564" y="160"/>
                  </a:lnTo>
                  <a:lnTo>
                    <a:pt x="5573" y="156"/>
                  </a:lnTo>
                  <a:lnTo>
                    <a:pt x="5581" y="152"/>
                  </a:lnTo>
                  <a:lnTo>
                    <a:pt x="5589" y="150"/>
                  </a:lnTo>
                  <a:lnTo>
                    <a:pt x="5599" y="147"/>
                  </a:lnTo>
                  <a:lnTo>
                    <a:pt x="5609" y="145"/>
                  </a:lnTo>
                  <a:lnTo>
                    <a:pt x="5619" y="145"/>
                  </a:lnTo>
                  <a:lnTo>
                    <a:pt x="5630" y="145"/>
                  </a:lnTo>
                  <a:lnTo>
                    <a:pt x="5639" y="146"/>
                  </a:lnTo>
                  <a:lnTo>
                    <a:pt x="5648" y="148"/>
                  </a:lnTo>
                  <a:lnTo>
                    <a:pt x="5657" y="151"/>
                  </a:lnTo>
                  <a:lnTo>
                    <a:pt x="5665" y="154"/>
                  </a:lnTo>
                  <a:lnTo>
                    <a:pt x="5673" y="158"/>
                  </a:lnTo>
                  <a:lnTo>
                    <a:pt x="5680" y="162"/>
                  </a:lnTo>
                  <a:lnTo>
                    <a:pt x="5686" y="166"/>
                  </a:lnTo>
                  <a:lnTo>
                    <a:pt x="5692" y="172"/>
                  </a:lnTo>
                  <a:lnTo>
                    <a:pt x="5699" y="179"/>
                  </a:lnTo>
                  <a:lnTo>
                    <a:pt x="5703" y="186"/>
                  </a:lnTo>
                  <a:lnTo>
                    <a:pt x="5707" y="195"/>
                  </a:lnTo>
                  <a:lnTo>
                    <a:pt x="5711" y="204"/>
                  </a:lnTo>
                  <a:lnTo>
                    <a:pt x="5714" y="214"/>
                  </a:lnTo>
                  <a:lnTo>
                    <a:pt x="5716" y="226"/>
                  </a:lnTo>
                  <a:lnTo>
                    <a:pt x="5717" y="237"/>
                  </a:lnTo>
                  <a:lnTo>
                    <a:pt x="5722" y="264"/>
                  </a:lnTo>
                  <a:lnTo>
                    <a:pt x="5728" y="286"/>
                  </a:lnTo>
                  <a:lnTo>
                    <a:pt x="5731" y="295"/>
                  </a:lnTo>
                  <a:lnTo>
                    <a:pt x="5734" y="304"/>
                  </a:lnTo>
                  <a:lnTo>
                    <a:pt x="5738" y="311"/>
                  </a:lnTo>
                  <a:lnTo>
                    <a:pt x="5741" y="318"/>
                  </a:lnTo>
                  <a:lnTo>
                    <a:pt x="5747" y="324"/>
                  </a:lnTo>
                  <a:lnTo>
                    <a:pt x="5753" y="328"/>
                  </a:lnTo>
                  <a:lnTo>
                    <a:pt x="5759" y="332"/>
                  </a:lnTo>
                  <a:lnTo>
                    <a:pt x="5767" y="335"/>
                  </a:lnTo>
                  <a:lnTo>
                    <a:pt x="5777" y="338"/>
                  </a:lnTo>
                  <a:lnTo>
                    <a:pt x="5787" y="339"/>
                  </a:lnTo>
                  <a:lnTo>
                    <a:pt x="5799" y="340"/>
                  </a:lnTo>
                  <a:lnTo>
                    <a:pt x="5811" y="341"/>
                  </a:lnTo>
                  <a:lnTo>
                    <a:pt x="5821" y="340"/>
                  </a:lnTo>
                  <a:lnTo>
                    <a:pt x="5830" y="339"/>
                  </a:lnTo>
                  <a:lnTo>
                    <a:pt x="5839" y="338"/>
                  </a:lnTo>
                  <a:lnTo>
                    <a:pt x="5848" y="335"/>
                  </a:lnTo>
                  <a:lnTo>
                    <a:pt x="5856" y="332"/>
                  </a:lnTo>
                  <a:lnTo>
                    <a:pt x="5863" y="328"/>
                  </a:lnTo>
                  <a:lnTo>
                    <a:pt x="5871" y="323"/>
                  </a:lnTo>
                  <a:lnTo>
                    <a:pt x="5877" y="317"/>
                  </a:lnTo>
                  <a:lnTo>
                    <a:pt x="5882" y="311"/>
                  </a:lnTo>
                  <a:lnTo>
                    <a:pt x="5887" y="304"/>
                  </a:lnTo>
                  <a:lnTo>
                    <a:pt x="5891" y="297"/>
                  </a:lnTo>
                  <a:lnTo>
                    <a:pt x="5895" y="288"/>
                  </a:lnTo>
                  <a:lnTo>
                    <a:pt x="5898" y="279"/>
                  </a:lnTo>
                  <a:lnTo>
                    <a:pt x="5900" y="269"/>
                  </a:lnTo>
                  <a:lnTo>
                    <a:pt x="5901" y="259"/>
                  </a:lnTo>
                  <a:lnTo>
                    <a:pt x="5901" y="249"/>
                  </a:lnTo>
                  <a:lnTo>
                    <a:pt x="5900" y="228"/>
                  </a:lnTo>
                  <a:lnTo>
                    <a:pt x="5898" y="207"/>
                  </a:lnTo>
                  <a:lnTo>
                    <a:pt x="5894" y="185"/>
                  </a:lnTo>
                  <a:lnTo>
                    <a:pt x="5887" y="164"/>
                  </a:lnTo>
                  <a:lnTo>
                    <a:pt x="5883" y="154"/>
                  </a:lnTo>
                  <a:lnTo>
                    <a:pt x="5879" y="143"/>
                  </a:lnTo>
                  <a:lnTo>
                    <a:pt x="5874" y="133"/>
                  </a:lnTo>
                  <a:lnTo>
                    <a:pt x="5869" y="122"/>
                  </a:lnTo>
                  <a:lnTo>
                    <a:pt x="5862" y="112"/>
                  </a:lnTo>
                  <a:lnTo>
                    <a:pt x="5855" y="103"/>
                  </a:lnTo>
                  <a:lnTo>
                    <a:pt x="5848" y="93"/>
                  </a:lnTo>
                  <a:lnTo>
                    <a:pt x="5840" y="84"/>
                  </a:lnTo>
                  <a:lnTo>
                    <a:pt x="5832" y="74"/>
                  </a:lnTo>
                  <a:lnTo>
                    <a:pt x="5823" y="66"/>
                  </a:lnTo>
                  <a:lnTo>
                    <a:pt x="5813" y="58"/>
                  </a:lnTo>
                  <a:lnTo>
                    <a:pt x="5803" y="50"/>
                  </a:lnTo>
                  <a:lnTo>
                    <a:pt x="5791" y="43"/>
                  </a:lnTo>
                  <a:lnTo>
                    <a:pt x="5780" y="36"/>
                  </a:lnTo>
                  <a:lnTo>
                    <a:pt x="5767" y="30"/>
                  </a:lnTo>
                  <a:lnTo>
                    <a:pt x="5755" y="23"/>
                  </a:lnTo>
                  <a:lnTo>
                    <a:pt x="5741" y="18"/>
                  </a:lnTo>
                  <a:lnTo>
                    <a:pt x="5727" y="13"/>
                  </a:lnTo>
                  <a:lnTo>
                    <a:pt x="5712" y="10"/>
                  </a:lnTo>
                  <a:lnTo>
                    <a:pt x="5697" y="6"/>
                  </a:lnTo>
                  <a:lnTo>
                    <a:pt x="5681" y="4"/>
                  </a:lnTo>
                  <a:lnTo>
                    <a:pt x="5664" y="1"/>
                  </a:lnTo>
                  <a:lnTo>
                    <a:pt x="5647" y="0"/>
                  </a:lnTo>
                  <a:lnTo>
                    <a:pt x="5629" y="0"/>
                  </a:lnTo>
                  <a:lnTo>
                    <a:pt x="5613" y="0"/>
                  </a:lnTo>
                  <a:lnTo>
                    <a:pt x="5599" y="1"/>
                  </a:lnTo>
                  <a:lnTo>
                    <a:pt x="5584" y="3"/>
                  </a:lnTo>
                  <a:lnTo>
                    <a:pt x="5569" y="5"/>
                  </a:lnTo>
                  <a:lnTo>
                    <a:pt x="5555" y="7"/>
                  </a:lnTo>
                  <a:lnTo>
                    <a:pt x="5541" y="10"/>
                  </a:lnTo>
                  <a:lnTo>
                    <a:pt x="5528" y="13"/>
                  </a:lnTo>
                  <a:lnTo>
                    <a:pt x="5515" y="17"/>
                  </a:lnTo>
                  <a:lnTo>
                    <a:pt x="5502" y="21"/>
                  </a:lnTo>
                  <a:lnTo>
                    <a:pt x="5489" y="27"/>
                  </a:lnTo>
                  <a:lnTo>
                    <a:pt x="5478" y="32"/>
                  </a:lnTo>
                  <a:lnTo>
                    <a:pt x="5465" y="38"/>
                  </a:lnTo>
                  <a:lnTo>
                    <a:pt x="5454" y="44"/>
                  </a:lnTo>
                  <a:lnTo>
                    <a:pt x="5443" y="52"/>
                  </a:lnTo>
                  <a:lnTo>
                    <a:pt x="5432" y="59"/>
                  </a:lnTo>
                  <a:lnTo>
                    <a:pt x="5421" y="67"/>
                  </a:lnTo>
                  <a:lnTo>
                    <a:pt x="5412" y="76"/>
                  </a:lnTo>
                  <a:lnTo>
                    <a:pt x="5403" y="84"/>
                  </a:lnTo>
                  <a:lnTo>
                    <a:pt x="5393" y="93"/>
                  </a:lnTo>
                  <a:lnTo>
                    <a:pt x="5385" y="104"/>
                  </a:lnTo>
                  <a:lnTo>
                    <a:pt x="5378" y="114"/>
                  </a:lnTo>
                  <a:lnTo>
                    <a:pt x="5371" y="125"/>
                  </a:lnTo>
                  <a:lnTo>
                    <a:pt x="5365" y="136"/>
                  </a:lnTo>
                  <a:lnTo>
                    <a:pt x="5360" y="147"/>
                  </a:lnTo>
                  <a:lnTo>
                    <a:pt x="5355" y="160"/>
                  </a:lnTo>
                  <a:lnTo>
                    <a:pt x="5351" y="172"/>
                  </a:lnTo>
                  <a:lnTo>
                    <a:pt x="5347" y="186"/>
                  </a:lnTo>
                  <a:lnTo>
                    <a:pt x="5344" y="199"/>
                  </a:lnTo>
                  <a:lnTo>
                    <a:pt x="5342" y="213"/>
                  </a:lnTo>
                  <a:lnTo>
                    <a:pt x="5340" y="228"/>
                  </a:lnTo>
                  <a:lnTo>
                    <a:pt x="5339" y="242"/>
                  </a:lnTo>
                  <a:lnTo>
                    <a:pt x="5339" y="258"/>
                  </a:lnTo>
                  <a:lnTo>
                    <a:pt x="5339" y="277"/>
                  </a:lnTo>
                  <a:lnTo>
                    <a:pt x="5340" y="295"/>
                  </a:lnTo>
                  <a:lnTo>
                    <a:pt x="5343" y="314"/>
                  </a:lnTo>
                  <a:lnTo>
                    <a:pt x="5346" y="332"/>
                  </a:lnTo>
                  <a:lnTo>
                    <a:pt x="5350" y="349"/>
                  </a:lnTo>
                  <a:lnTo>
                    <a:pt x="5355" y="364"/>
                  </a:lnTo>
                  <a:lnTo>
                    <a:pt x="5360" y="380"/>
                  </a:lnTo>
                  <a:lnTo>
                    <a:pt x="5367" y="395"/>
                  </a:lnTo>
                  <a:lnTo>
                    <a:pt x="5375" y="409"/>
                  </a:lnTo>
                  <a:lnTo>
                    <a:pt x="5384" y="423"/>
                  </a:lnTo>
                  <a:lnTo>
                    <a:pt x="5393" y="436"/>
                  </a:lnTo>
                  <a:lnTo>
                    <a:pt x="5405" y="450"/>
                  </a:lnTo>
                  <a:lnTo>
                    <a:pt x="5417" y="463"/>
                  </a:lnTo>
                  <a:lnTo>
                    <a:pt x="5432" y="476"/>
                  </a:lnTo>
                  <a:lnTo>
                    <a:pt x="5446" y="489"/>
                  </a:lnTo>
                  <a:lnTo>
                    <a:pt x="5463" y="501"/>
                  </a:lnTo>
                  <a:lnTo>
                    <a:pt x="5640" y="626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</p:grpSp>
      <p:sp>
        <p:nvSpPr>
          <p:cNvPr id="15" name="CaixaDeTexto 14"/>
          <p:cNvSpPr txBox="1"/>
          <p:nvPr/>
        </p:nvSpPr>
        <p:spPr>
          <a:xfrm>
            <a:off x="5652120" y="6416840"/>
            <a:ext cx="2808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400" b="1" i="1" dirty="0" smtClean="0"/>
              <a:t>www.ifam.edu.br</a:t>
            </a:r>
            <a:endParaRPr lang="pt-BR" sz="1400" b="1" i="1" dirty="0"/>
          </a:p>
        </p:txBody>
      </p:sp>
      <p:sp>
        <p:nvSpPr>
          <p:cNvPr id="19" name="Espaço Reservado para Número de Slide 18"/>
          <p:cNvSpPr>
            <a:spLocks noGrp="1"/>
          </p:cNvSpPr>
          <p:nvPr>
            <p:ph type="sldNum" sz="quarter" idx="12"/>
          </p:nvPr>
        </p:nvSpPr>
        <p:spPr>
          <a:xfrm>
            <a:off x="8604447" y="6377227"/>
            <a:ext cx="537965" cy="365125"/>
          </a:xfrm>
        </p:spPr>
        <p:txBody>
          <a:bodyPr/>
          <a:lstStyle/>
          <a:p>
            <a:pPr algn="ctr"/>
            <a:r>
              <a:rPr lang="pt-BR" sz="1400" b="1" dirty="0" smtClean="0">
                <a:solidFill>
                  <a:schemeClr val="tx1"/>
                </a:solidFill>
              </a:rPr>
              <a:t>1</a:t>
            </a:r>
            <a:endParaRPr lang="pt-BR" sz="1400" b="1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1985" y="338129"/>
            <a:ext cx="63184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2286000" y="404664"/>
            <a:ext cx="6030416" cy="138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Apresentação </a:t>
            </a:r>
            <a:r>
              <a:rPr lang="pt-B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 Situação das Demandas do PDA2016 por situação (Em andamento, Concluídas, Atendida, Parcialmente atendida Não atendida, Rejeitada e Canceladas)</a:t>
            </a:r>
            <a:endParaRPr lang="pt-BR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5" y="0"/>
            <a:ext cx="1872208" cy="193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371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165</Words>
  <Application>Microsoft Office PowerPoint</Application>
  <PresentationFormat>Apresentação na tela (4:3)</PresentationFormat>
  <Paragraphs>26</Paragraphs>
  <Slides>6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Erlison Soares Lima</dc:creator>
  <cp:lastModifiedBy>Joao Luiz Cavalcante Ferreira</cp:lastModifiedBy>
  <cp:revision>21</cp:revision>
  <dcterms:created xsi:type="dcterms:W3CDTF">2015-03-03T18:02:17Z</dcterms:created>
  <dcterms:modified xsi:type="dcterms:W3CDTF">2016-06-20T19:59:30Z</dcterms:modified>
</cp:coreProperties>
</file>