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7" r:id="rId3"/>
    <p:sldId id="263" r:id="rId4"/>
    <p:sldId id="264" r:id="rId5"/>
    <p:sldId id="267" r:id="rId6"/>
    <p:sldId id="268" r:id="rId7"/>
    <p:sldId id="269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980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28/06/2016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755900" y="5229200"/>
            <a:ext cx="6280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36º COLDI – AVALIAÇÃO DA GESTÃO – 1º SEMESTRE 2016</a:t>
            </a:r>
          </a:p>
          <a:p>
            <a:pPr algn="ctr"/>
            <a:r>
              <a:rPr lang="pt-BR" i="1" dirty="0" smtClean="0">
                <a:solidFill>
                  <a:srgbClr val="FF0000"/>
                </a:solidFill>
              </a:rPr>
              <a:t>campus  </a:t>
            </a:r>
            <a:r>
              <a:rPr lang="pt-BR" dirty="0" smtClean="0">
                <a:solidFill>
                  <a:srgbClr val="FF0000"/>
                </a:solidFill>
              </a:rPr>
              <a:t>Parintins</a:t>
            </a:r>
            <a:endParaRPr lang="pt-BR" i="1" dirty="0" smtClean="0">
              <a:solidFill>
                <a:srgbClr val="FF0000"/>
              </a:solidFill>
            </a:endParaRP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DIRETOR GERAL: GUTEMBERG FERRARO ROCHA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DIRETOR GERAL EM EXERCÍCIO: ROMISON DE SOUZA TEIXEIRA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3" y="332657"/>
            <a:ext cx="1959728" cy="24482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(TAM);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das tratativas de fragilidades encontradas na Avaliação de 2015 (Pontos fracos e 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141985" y="707461"/>
            <a:ext cx="6174430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pt-BR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pt-BR" sz="2000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76184"/>
              </p:ext>
            </p:extLst>
          </p:nvPr>
        </p:nvGraphicFramePr>
        <p:xfrm>
          <a:off x="1763688" y="1484784"/>
          <a:ext cx="609599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effectLst/>
                        </a:rPr>
                        <a:t>Matriculados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err="1" smtClean="0"/>
                        <a:t>Qtde</a:t>
                      </a:r>
                      <a:r>
                        <a:rPr lang="pt-BR" sz="900" dirty="0" smtClean="0"/>
                        <a:t>.</a:t>
                      </a:r>
                      <a:r>
                        <a:rPr lang="pt-BR" sz="900" baseline="0" dirty="0" smtClean="0"/>
                        <a:t> PS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Períodos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Total de</a:t>
                      </a:r>
                      <a:r>
                        <a:rPr lang="pt-BR" sz="900" baseline="0" dirty="0" smtClean="0"/>
                        <a:t> vagas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Concluintes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Índice de eficiência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Índice de eficácia</a:t>
                      </a:r>
                      <a:endParaRPr lang="pt-BR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IINF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IADM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3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IAGRO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4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SINF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5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SMA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6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SAGRO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7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SRP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318448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Bem estar do servidor: </a:t>
            </a:r>
            <a:r>
              <a:rPr lang="pt-BR" sz="2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item é um fato preocupante, pois a dificuldade de se nomear novos servidores e o impedimento se contratar terceirizados faz com que o servidor, principalmente da área administrativa, tenha uma sobrecarga de trabalho a mais, o que pode levar a um relacionamento difícil com os seu pares.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Capacitação do servidor: </a:t>
            </a:r>
            <a:r>
              <a:rPr lang="pt-BR" sz="2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2016 já foram capacitados em cursos de curta duração 6 (seis) servidores e liberado para cursar Mestrado 1 (um) Servidor.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(continuação):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b="1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Controle de Demandas: </a:t>
            </a:r>
            <a:r>
              <a:rPr lang="pt-BR" sz="2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estamos controlando o as demandas de forma que sejam atendidas àquelas prioritárias para o funcionamento da unidade, de acordo com o orçamento repassado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Incentivo à pesquisa: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pt-BR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 informes”</a:t>
            </a:r>
            <a:endParaRPr lang="pt-BR" sz="2000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Planejamento: </a:t>
            </a:r>
            <a:r>
              <a:rPr lang="pt-BR" sz="2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Buscou-se orientar os setores demandantes para elaborarem os termos de referência e projetos básicos afim de se executar as demandas inclusas no PDA/2016, evitando a inclusão de demandas não planejadas.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569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(continuação):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b="1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Recursos Humanos limitados: </a:t>
            </a:r>
            <a:r>
              <a:rPr lang="pt-BR" sz="2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Realocou-se servidores de um setor para outro de forma a se otimizar o uso da força de trabalho, tendo em vista a baixa (transferência) de servidores, em especial os assistentes em administração, os quais a unidade têm uma grande carência. Isso prejudica a unidade na medida que algumas atividades estão sendo descentralizada pela Reitoria de forma gradativa, como na área de gestão de pessoas.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pt-BR" sz="20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Acesso à internet: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“sem informes”</a:t>
            </a: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Logística de materiais: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“sem informes”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141985" y="707461"/>
            <a:ext cx="6678487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 </a:t>
            </a:r>
            <a:r>
              <a:rPr lang="pt-BR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(continuação):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Andamento das obras: </a:t>
            </a:r>
            <a:r>
              <a:rPr lang="pt-BR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“sem informes”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Permanência do Servidor nas unidades do Interior do Estado: </a:t>
            </a:r>
            <a:r>
              <a:rPr lang="pt-BR" sz="2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Administração tem trabalhado no sentido de manter sua força de trabalho, mas como alguns servidores são de outros estados surge sempre questionamentos em relação à remoção a seus estados de origem após o estágio probatório. 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Limitações de recursos financeiros: </a:t>
            </a:r>
            <a:r>
              <a:rPr lang="pt-BR" sz="2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não repasse de financeiro em sua totalidade (do apropriado) tem comprometido a imagem da Administração junto a fornecedores(de material), pois dos valores repassados tem-se priorizado pagamentos de serviços terceirizados, de energia elétrica, de telefone e Correios..  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</a:p>
          <a:p>
            <a:pPr lvl="2">
              <a:lnSpc>
                <a:spcPct val="107000"/>
              </a:lnSpc>
            </a:pPr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r>
              <a:rPr lang="pt-BR" sz="20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“Sem informes”</a:t>
            </a:r>
            <a:endParaRPr lang="pt-BR" sz="2000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030416" cy="552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andamento: 6;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Concluídas</a:t>
            </a:r>
            <a:r>
              <a:rPr lang="pt-B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7;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atendida: 0;</a:t>
            </a:r>
            <a:endParaRPr lang="pt-BR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Rejeitada e Canceladas: 0.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0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</a:t>
            </a:r>
            <a:r>
              <a:rPr lang="pt-BR" sz="20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1. Algumas demandas estão sob análise do setor de compras e ainda não </a:t>
            </a:r>
            <a:r>
              <a:rPr lang="pt-BR" sz="2000" i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foram inseridas no SGD (PDA-2016).</a:t>
            </a:r>
            <a:endParaRPr lang="pt-BR" sz="20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654</Words>
  <Application>Microsoft Office PowerPoint</Application>
  <PresentationFormat>Apresentação na tela (4:3)</PresentationFormat>
  <Paragraphs>102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FERRARO</cp:lastModifiedBy>
  <cp:revision>43</cp:revision>
  <dcterms:created xsi:type="dcterms:W3CDTF">2015-03-03T18:02:17Z</dcterms:created>
  <dcterms:modified xsi:type="dcterms:W3CDTF">2016-06-29T02:01:53Z</dcterms:modified>
</cp:coreProperties>
</file>