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Ações em Projetos de Obras e Serviços de Engenharia - DOSE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Projetos Finalizados</c:v>
                </c:pt>
                <c:pt idx="1">
                  <c:v>Projetos em Andamento</c:v>
                </c:pt>
                <c:pt idx="2">
                  <c:v>Obras em Andamento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8</c:v>
                </c:pt>
                <c:pt idx="1">
                  <c:v>10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377677796659194"/>
          <c:y val="0.35536933094390477"/>
          <c:w val="0.35622322203340806"/>
          <c:h val="0.379657091241069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B6FA-0625-4B6B-A424-B6FA84B4F25F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7E39-25EC-4DA7-AE67-2E61C85BC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659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6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71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9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2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4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323528" y="4725144"/>
            <a:ext cx="88204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39º COLDI – AVALIAÇÃO DA GESTÃO –  2016</a:t>
            </a:r>
          </a:p>
          <a:p>
            <a:pPr algn="ctr"/>
            <a:r>
              <a:rPr lang="pt-BR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PRODIN</a:t>
            </a:r>
            <a:endParaRPr lang="pt-BR" sz="3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34" y="1988841"/>
            <a:ext cx="4819141" cy="133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740790" y="1124744"/>
            <a:ext cx="17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Atenção! </a:t>
            </a:r>
            <a:endParaRPr lang="pt-B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35" y="3032845"/>
            <a:ext cx="3230551" cy="285048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051720" y="5013176"/>
            <a:ext cx="5107581" cy="864096"/>
            <a:chOff x="2051720" y="5013176"/>
            <a:chExt cx="5107581" cy="864096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5013176"/>
              <a:ext cx="5107581" cy="864096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7178" y="5335087"/>
              <a:ext cx="1432251" cy="398169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303" y="5393362"/>
              <a:ext cx="828000" cy="271636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5085184"/>
              <a:ext cx="1243148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774008"/>
            <a:ext cx="6480719" cy="530998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4" b="100000" l="0" r="100000">
                        <a14:foregroundMark x1="74442" y1="5811" x2="81141" y2="11380"/>
                        <a14:foregroundMark x1="72953" y1="4843" x2="89826" y2="5327"/>
                        <a14:foregroundMark x1="91067" y1="2179" x2="91067" y2="15496"/>
                        <a14:foregroundMark x1="90323" y1="14528" x2="70968" y2="10654"/>
                        <a14:foregroundMark x1="70968" y1="10654" x2="70223" y2="969"/>
                        <a14:foregroundMark x1="11414" y1="86441" x2="10422" y2="97337"/>
                        <a14:foregroundMark x1="10422" y1="97094" x2="33995" y2="97579"/>
                        <a14:foregroundMark x1="33995" y1="97579" x2="26551" y2="89346"/>
                        <a14:foregroundMark x1="26551" y1="89346" x2="10918" y2="874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96136" y="1700808"/>
            <a:ext cx="3312368" cy="3456384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 PRODIN 2016</a:t>
            </a:r>
          </a:p>
        </p:txBody>
      </p:sp>
    </p:spTree>
    <p:extLst>
      <p:ext uri="{BB962C8B-B14F-4D97-AF65-F5344CB8AC3E}">
        <p14:creationId xmlns:p14="http://schemas.microsoft.com/office/powerpoint/2010/main" val="212577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93" y="1124744"/>
            <a:ext cx="8700414" cy="5066506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 PRODIN 2016</a:t>
            </a:r>
          </a:p>
        </p:txBody>
      </p:sp>
    </p:spTree>
    <p:extLst>
      <p:ext uri="{BB962C8B-B14F-4D97-AF65-F5344CB8AC3E}">
        <p14:creationId xmlns:p14="http://schemas.microsoft.com/office/powerpoint/2010/main" val="42749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b="72770"/>
          <a:stretch/>
        </p:blipFill>
        <p:spPr>
          <a:xfrm>
            <a:off x="1475656" y="846251"/>
            <a:ext cx="6552728" cy="14483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/>
          <a:srcRect t="36853" r="13868" b="2865"/>
          <a:stretch/>
        </p:blipFill>
        <p:spPr>
          <a:xfrm>
            <a:off x="1505798" y="2294626"/>
            <a:ext cx="5730498" cy="3870678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 PRODIN 2016</a:t>
            </a:r>
          </a:p>
        </p:txBody>
      </p:sp>
    </p:spTree>
    <p:extLst>
      <p:ext uri="{BB962C8B-B14F-4D97-AF65-F5344CB8AC3E}">
        <p14:creationId xmlns:p14="http://schemas.microsoft.com/office/powerpoint/2010/main" val="14608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097" y="771320"/>
            <a:ext cx="6415805" cy="531536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 PRODIN 2016</a:t>
            </a:r>
          </a:p>
        </p:txBody>
      </p:sp>
    </p:spTree>
    <p:extLst>
      <p:ext uri="{BB962C8B-B14F-4D97-AF65-F5344CB8AC3E}">
        <p14:creationId xmlns:p14="http://schemas.microsoft.com/office/powerpoint/2010/main" val="34304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 PRODIN 2016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750992"/>
            <a:ext cx="6408712" cy="535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836712"/>
            <a:ext cx="6418858" cy="5356248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 PRODIN 2016</a:t>
            </a:r>
          </a:p>
        </p:txBody>
      </p:sp>
    </p:spTree>
    <p:extLst>
      <p:ext uri="{BB962C8B-B14F-4D97-AF65-F5344CB8AC3E}">
        <p14:creationId xmlns:p14="http://schemas.microsoft.com/office/powerpoint/2010/main" val="20508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137" y="1314450"/>
            <a:ext cx="6181725" cy="422910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 PRODIN 2016</a:t>
            </a:r>
          </a:p>
        </p:txBody>
      </p:sp>
    </p:spTree>
    <p:extLst>
      <p:ext uri="{BB962C8B-B14F-4D97-AF65-F5344CB8AC3E}">
        <p14:creationId xmlns:p14="http://schemas.microsoft.com/office/powerpoint/2010/main" val="11481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130304"/>
            <a:ext cx="3250704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PRODIN 2016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670492604"/>
              </p:ext>
            </p:extLst>
          </p:nvPr>
        </p:nvGraphicFramePr>
        <p:xfrm>
          <a:off x="887760" y="944724"/>
          <a:ext cx="7368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11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47</Words>
  <Application>Microsoft Office PowerPoint</Application>
  <PresentationFormat>Apresentação na tela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Rodrigo Diniz Costa R D C.</cp:lastModifiedBy>
  <cp:revision>59</cp:revision>
  <dcterms:created xsi:type="dcterms:W3CDTF">2015-11-17T19:48:28Z</dcterms:created>
  <dcterms:modified xsi:type="dcterms:W3CDTF">2017-02-22T21:19:13Z</dcterms:modified>
</cp:coreProperties>
</file>