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1" r:id="rId4"/>
    <p:sldId id="264" r:id="rId5"/>
    <p:sldId id="267" r:id="rId6"/>
    <p:sldId id="265" r:id="rId7"/>
    <p:sldId id="262" r:id="rId8"/>
    <p:sldId id="266" r:id="rId9"/>
    <p:sldId id="258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1B6FA-0625-4B6B-A424-B6FA84B4F25F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27E39-25EC-4DA7-AE67-2E61C85BC9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66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659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853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869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14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54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6719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9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510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40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22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916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202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14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35C33-B783-47B4-9DA8-05590517E834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5F3A0-5C55-4923-A866-67F5B10D0A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14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2" name="CaixaDeTexto 41"/>
          <p:cNvSpPr txBox="1"/>
          <p:nvPr/>
        </p:nvSpPr>
        <p:spPr>
          <a:xfrm>
            <a:off x="323528" y="4725144"/>
            <a:ext cx="8820472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40º </a:t>
            </a:r>
            <a:r>
              <a:rPr lang="pt-BR" sz="3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COLDI – </a:t>
            </a:r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DE METAS </a:t>
            </a:r>
            <a:r>
              <a:rPr lang="pt-BR" sz="3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 </a:t>
            </a:r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endParaRPr lang="pt-BR" sz="3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PROPLAD-DIPLAN </a:t>
            </a:r>
          </a:p>
          <a:p>
            <a:pPr algn="ctr"/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19/04/2017</a:t>
            </a:r>
            <a:endParaRPr lang="pt-BR" sz="3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434" y="1988841"/>
            <a:ext cx="4819141" cy="133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56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57200" y="130304"/>
            <a:ext cx="8229600" cy="4903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PLANO DE METAS 2017 – LIMITES ORÇAMENTÁRIOS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114425"/>
            <a:ext cx="8001000" cy="462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77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57200" y="130304"/>
            <a:ext cx="8229600" cy="4903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PLANO DE METAS 2017 –  AÇÕES INTERNAS POR UNIDADE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3" y="1196752"/>
            <a:ext cx="8712968" cy="456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90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57200" y="130304"/>
            <a:ext cx="8229600" cy="4903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PLANO DE METAS 2017 – AÇÕES INTERNAS POR SITUAÇÃO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0766" y="756103"/>
            <a:ext cx="4782467" cy="550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3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57200" y="130304"/>
            <a:ext cx="8229600" cy="4903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PLANO DE METAS 2017 – AÇÕES INTERNAS POR SITUAÇÃO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9" y="750992"/>
            <a:ext cx="6192688" cy="545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86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57200" y="130304"/>
            <a:ext cx="8229600" cy="4903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PLANO DE METAS 2017 – AÇÕES PLANEJADAS X NÃO PLANEJADAS</a:t>
            </a:r>
            <a:endParaRPr lang="pt-BR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908720"/>
            <a:ext cx="6984776" cy="533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16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57200" y="130304"/>
            <a:ext cx="8229600" cy="4903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PLANO DE METAS 2017 –  VALORES X LIMITES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7" y="750993"/>
            <a:ext cx="6264696" cy="553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02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57200" y="130304"/>
            <a:ext cx="8229600" cy="4903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PLANO DE METAS 2017 –  REVISÃO PDI 2014 - 2018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51520" y="1196752"/>
            <a:ext cx="871296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Com a implantação do sistema SIGPP, módulo este pertencente ao SIPAC, encontramos algumas metas/objetivos no PDI 2014/2018, que ao nosso modo de ver precisam ser REVISADAS, e/ou INCLUÍDAS.</a:t>
            </a:r>
          </a:p>
          <a:p>
            <a:r>
              <a:rPr lang="pt-BR" sz="1400" dirty="0"/>
              <a:t/>
            </a:r>
            <a:br>
              <a:rPr lang="pt-BR" sz="1400" dirty="0"/>
            </a:br>
            <a:r>
              <a:rPr lang="pt-BR" sz="1400" dirty="0" smtClean="0"/>
              <a:t>O </a:t>
            </a:r>
            <a:r>
              <a:rPr lang="pt-BR" sz="1400" dirty="0"/>
              <a:t>Processo de revisão é simples, cada unidade sabendo da sua dificuldade no cadastramento de metas, por não haver a correspondente meta no PDI vigente, deverá enviar a DIPLAN, suas necessidades de metas/objetivos de forma a consolidarmos todas essas dificuldades para o melhoramento do nosso Plano.</a:t>
            </a:r>
          </a:p>
          <a:p>
            <a:endParaRPr lang="pt-BR" sz="1400" dirty="0"/>
          </a:p>
          <a:p>
            <a:r>
              <a:rPr lang="pt-BR" sz="1400" dirty="0"/>
              <a:t>Essa revisão remete a necessidade de consolidação dos conceitos de objetivo e meta, de forma a não incluirmos atividades rotineiras como META a ser alcançada.</a:t>
            </a:r>
          </a:p>
          <a:p>
            <a:endParaRPr lang="pt-BR" sz="1400" dirty="0"/>
          </a:p>
          <a:p>
            <a:r>
              <a:rPr lang="pt-BR" sz="1400" dirty="0"/>
              <a:t>Sabemos das dificuldades encontradas neste primeiro momento face o sistema ainda passar por alguns ajustes, ajustes esses que não dependem de nós e nem de nosso setor de TI, somente da empresa que está fazendo a implantação do sistema </a:t>
            </a:r>
            <a:r>
              <a:rPr lang="pt-BR" sz="1400" dirty="0" smtClean="0"/>
              <a:t>SIG.</a:t>
            </a:r>
            <a:endParaRPr lang="pt-BR" sz="1400" dirty="0"/>
          </a:p>
          <a:p>
            <a:endParaRPr lang="pt-BR" sz="1400" dirty="0"/>
          </a:p>
          <a:p>
            <a:r>
              <a:rPr lang="pt-BR" sz="1400" dirty="0"/>
              <a:t>Informamos que o prazo para o referido envio é até o dia 31/05/2017.</a:t>
            </a:r>
          </a:p>
          <a:p>
            <a:endParaRPr lang="pt-BR" sz="1400" dirty="0"/>
          </a:p>
          <a:p>
            <a:r>
              <a:rPr lang="pt-BR" sz="1400" dirty="0"/>
              <a:t>Aproveitamos a oportunidade para falar que estamos em processo de elaboração de TR e cotação de preços junto a empresas, que nos auxiliarão na elaboração do PDI 2019/2023, tendo em vista, que a intenção anterior foi eliminada face recomendação do TCU.</a:t>
            </a:r>
          </a:p>
          <a:p>
            <a:endParaRPr lang="pt-BR" sz="1400" dirty="0"/>
          </a:p>
          <a:p>
            <a:r>
              <a:rPr lang="pt-BR" sz="1400" dirty="0"/>
              <a:t>Desde já agradecemos o apoio e atenção de todos na implantação e no melhoramento do sistema.</a:t>
            </a:r>
          </a:p>
        </p:txBody>
      </p:sp>
    </p:spTree>
    <p:extLst>
      <p:ext uri="{BB962C8B-B14F-4D97-AF65-F5344CB8AC3E}">
        <p14:creationId xmlns:p14="http://schemas.microsoft.com/office/powerpoint/2010/main" val="380198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3740790" y="1124744"/>
            <a:ext cx="1729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Obrigado pela Atenção! </a:t>
            </a:r>
            <a:endParaRPr lang="pt-BR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0235" y="3032845"/>
            <a:ext cx="3230551" cy="285048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2051720" y="5013176"/>
            <a:ext cx="5107581" cy="864096"/>
            <a:chOff x="2051720" y="5013176"/>
            <a:chExt cx="5107581" cy="864096"/>
          </a:xfrm>
        </p:grpSpPr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1720" y="5013176"/>
              <a:ext cx="5107581" cy="864096"/>
            </a:xfrm>
            <a:prstGeom prst="rect">
              <a:avLst/>
            </a:prstGeom>
          </p:spPr>
        </p:pic>
        <p:pic>
          <p:nvPicPr>
            <p:cNvPr id="12" name="Imagem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47178" y="5335087"/>
              <a:ext cx="1432251" cy="398169"/>
            </a:xfrm>
            <a:prstGeom prst="rect">
              <a:avLst/>
            </a:prstGeom>
          </p:spPr>
        </p:pic>
        <p:pic>
          <p:nvPicPr>
            <p:cNvPr id="13" name="Imagem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6303" y="5393362"/>
              <a:ext cx="828000" cy="271636"/>
            </a:xfrm>
            <a:prstGeom prst="rect">
              <a:avLst/>
            </a:prstGeom>
          </p:spPr>
        </p:pic>
        <p:pic>
          <p:nvPicPr>
            <p:cNvPr id="2" name="Imagem 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112" y="5085184"/>
              <a:ext cx="1243148" cy="6480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760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109</Words>
  <Application>Microsoft Office PowerPoint</Application>
  <PresentationFormat>Apresentação na tela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Karoline da Silveira Cabral</dc:creator>
  <cp:lastModifiedBy>Joao Luiz Cavalcante Ferreira</cp:lastModifiedBy>
  <cp:revision>75</cp:revision>
  <dcterms:created xsi:type="dcterms:W3CDTF">2015-11-17T19:48:28Z</dcterms:created>
  <dcterms:modified xsi:type="dcterms:W3CDTF">2017-04-18T14:00:43Z</dcterms:modified>
</cp:coreProperties>
</file>