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  <p:sldId id="257" r:id="rId9"/>
    <p:sldId id="265" r:id="rId10"/>
    <p:sldId id="266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2310" y="361551"/>
            <a:ext cx="7766936" cy="742319"/>
          </a:xfrm>
        </p:spPr>
        <p:txBody>
          <a:bodyPr/>
          <a:lstStyle/>
          <a:p>
            <a:pPr algn="ctr"/>
            <a:r>
              <a:rPr lang="pt-BR" dirty="0" smtClean="0"/>
              <a:t>DIPLAN </a:t>
            </a:r>
            <a:r>
              <a:rPr lang="pt-BR" sz="4800" dirty="0" smtClean="0"/>
              <a:t>(CCOMP/CGPLAN)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700216"/>
            <a:ext cx="7766936" cy="6013622"/>
          </a:xfrm>
        </p:spPr>
        <p:txBody>
          <a:bodyPr>
            <a:normAutofit lnSpcReduction="10000"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Pautas:</a:t>
            </a:r>
          </a:p>
          <a:p>
            <a:pPr algn="ctr"/>
            <a:r>
              <a:rPr lang="pt-BR" dirty="0" smtClean="0"/>
              <a:t>1. Plano de Metas 2017</a:t>
            </a:r>
            <a:endParaRPr lang="pt-BR" dirty="0"/>
          </a:p>
          <a:p>
            <a:pPr algn="ctr"/>
            <a:r>
              <a:rPr lang="pt-BR" sz="1200" dirty="0" smtClean="0"/>
              <a:t>Atualização Status da ações</a:t>
            </a:r>
          </a:p>
          <a:p>
            <a:pPr algn="ctr"/>
            <a:r>
              <a:rPr lang="pt-BR" sz="1200" dirty="0" smtClean="0"/>
              <a:t>Cancelamento de Ações</a:t>
            </a:r>
          </a:p>
          <a:p>
            <a:pPr algn="ctr"/>
            <a:r>
              <a:rPr lang="pt-BR" sz="1200" dirty="0" smtClean="0"/>
              <a:t>Capacitação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2</a:t>
            </a:r>
            <a:r>
              <a:rPr lang="pt-BR" dirty="0"/>
              <a:t>. </a:t>
            </a:r>
            <a:r>
              <a:rPr lang="pt-BR" dirty="0" smtClean="0"/>
              <a:t>Informes - Plano de Metas 2018 - SIGPP</a:t>
            </a:r>
          </a:p>
          <a:p>
            <a:pPr algn="ctr"/>
            <a:r>
              <a:rPr lang="pt-BR" sz="1300" dirty="0" smtClean="0"/>
              <a:t>Prazo inicial de elaboração (out/2017 a </a:t>
            </a:r>
            <a:r>
              <a:rPr lang="pt-BR" sz="1300" dirty="0" err="1" smtClean="0"/>
              <a:t>jan</a:t>
            </a:r>
            <a:r>
              <a:rPr lang="pt-BR" sz="1300" dirty="0" smtClean="0"/>
              <a:t>/2018)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3. Compras Compartilhadas </a:t>
            </a:r>
          </a:p>
          <a:p>
            <a:pPr algn="ctr"/>
            <a:r>
              <a:rPr lang="pt-BR" sz="1200" dirty="0" smtClean="0"/>
              <a:t>Material Expediente</a:t>
            </a:r>
          </a:p>
          <a:p>
            <a:pPr algn="ctr"/>
            <a:r>
              <a:rPr lang="pt-BR" sz="1200" dirty="0" smtClean="0"/>
              <a:t>Material Processamento de Dados</a:t>
            </a:r>
          </a:p>
          <a:p>
            <a:pPr algn="ctr"/>
            <a:r>
              <a:rPr lang="pt-BR" sz="1200" dirty="0" smtClean="0"/>
              <a:t>Material Elétrico e Hidráulico</a:t>
            </a:r>
          </a:p>
          <a:p>
            <a:pPr algn="ctr"/>
            <a:r>
              <a:rPr lang="pt-BR" sz="1200" dirty="0" smtClean="0"/>
              <a:t>Previsão inicial para compras compartilhadas 2018 ou descentralização - Outubro/2017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4. Compras</a:t>
            </a:r>
          </a:p>
          <a:p>
            <a:pPr algn="ctr"/>
            <a:r>
              <a:rPr lang="pt-BR" sz="1200" dirty="0" smtClean="0"/>
              <a:t>Dados informativos/Legislação</a:t>
            </a:r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36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DIPLAN (CCOMP/CGPLAN)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42768"/>
            <a:ext cx="8596668" cy="5272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4</a:t>
            </a:r>
            <a:r>
              <a:rPr lang="pt-BR" b="1" dirty="0"/>
              <a:t>. </a:t>
            </a:r>
            <a:r>
              <a:rPr lang="pt-BR" b="1" dirty="0" smtClean="0"/>
              <a:t>COMPRAS</a:t>
            </a:r>
          </a:p>
          <a:p>
            <a:pPr marL="0" indent="0" algn="ctr">
              <a:buNone/>
            </a:pPr>
            <a:endParaRPr lang="pt-BR" dirty="0"/>
          </a:p>
          <a:p>
            <a:pPr algn="ctr"/>
            <a:r>
              <a:rPr lang="pt-BR" dirty="0"/>
              <a:t>4.1 </a:t>
            </a:r>
            <a:r>
              <a:rPr lang="pt-BR" dirty="0" smtClean="0"/>
              <a:t>IN </a:t>
            </a:r>
            <a:r>
              <a:rPr lang="pt-BR" dirty="0" smtClean="0"/>
              <a:t>03/2017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Continuidade do Banco de Preços</a:t>
            </a:r>
            <a:r>
              <a:rPr lang="pt-BR" dirty="0" smtClean="0"/>
              <a:t>?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Futuras alterações no </a:t>
            </a:r>
            <a:r>
              <a:rPr lang="pt-BR" dirty="0" err="1" smtClean="0"/>
              <a:t>ComprasNet</a:t>
            </a:r>
            <a:r>
              <a:rPr lang="pt-BR" dirty="0" smtClean="0"/>
              <a:t> (Informativos da Semana Orçamentária)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Códigos </a:t>
            </a:r>
            <a:r>
              <a:rPr lang="pt-BR" dirty="0" smtClean="0"/>
              <a:t>Genéricos do </a:t>
            </a:r>
            <a:r>
              <a:rPr lang="pt-BR" dirty="0" err="1" smtClean="0"/>
              <a:t>CatMat</a:t>
            </a:r>
            <a:r>
              <a:rPr lang="pt-BR" dirty="0" smtClean="0"/>
              <a:t> serão desativados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80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667" y="1103871"/>
            <a:ext cx="10744200" cy="67413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Pautas: </a:t>
            </a:r>
            <a:r>
              <a:rPr lang="pt-BR" dirty="0" smtClean="0"/>
              <a:t>Plano de Metas 2017 &gt;</a:t>
            </a:r>
            <a:r>
              <a:rPr lang="pt-BR" dirty="0"/>
              <a:t>Valores empenhado x Execução do Plano</a:t>
            </a:r>
          </a:p>
          <a:p>
            <a:pPr algn="l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2310" y="361551"/>
            <a:ext cx="7766936" cy="74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mtClean="0"/>
              <a:t>DIPLAN </a:t>
            </a:r>
            <a:r>
              <a:rPr lang="pt-BR" sz="4800" smtClean="0"/>
              <a:t>(CCOMP/CGPLAN)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408" cy="68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667" y="1103871"/>
            <a:ext cx="10744200" cy="67413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Pautas: </a:t>
            </a:r>
            <a:r>
              <a:rPr lang="pt-BR" dirty="0" smtClean="0"/>
              <a:t>Plano de Metas 2017 &gt;Situação das Demandas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2310" y="361551"/>
            <a:ext cx="7766936" cy="74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mtClean="0"/>
              <a:t>DIPLAN </a:t>
            </a:r>
            <a:r>
              <a:rPr lang="pt-BR" sz="4800" smtClean="0"/>
              <a:t>(CCOMP/CGPLAN)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0"/>
            <a:ext cx="12192000" cy="68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667" y="1103871"/>
            <a:ext cx="10744200" cy="67413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Pautas: </a:t>
            </a:r>
            <a:r>
              <a:rPr lang="pt-BR" dirty="0" smtClean="0"/>
              <a:t>Plano de Metas 2017 &gt;CAPACITAÇÃO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2310" y="361551"/>
            <a:ext cx="7766936" cy="74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mtClean="0"/>
              <a:t>DIPLAN </a:t>
            </a:r>
            <a:r>
              <a:rPr lang="pt-BR" sz="4800" smtClean="0"/>
              <a:t>(CCOMP/CGPLAN)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667" y="1103871"/>
            <a:ext cx="10744200" cy="67413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Pautas: </a:t>
            </a:r>
            <a:r>
              <a:rPr lang="pt-BR" dirty="0" smtClean="0"/>
              <a:t>Plano de Metas 2017 &gt;Situação das Demandas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2310" y="361551"/>
            <a:ext cx="7766936" cy="74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mtClean="0"/>
              <a:t>DIPLAN </a:t>
            </a:r>
            <a:r>
              <a:rPr lang="pt-BR" sz="4800" smtClean="0"/>
              <a:t>(CCOMP/CGPLAN)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9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2667" y="1103871"/>
            <a:ext cx="10744200" cy="67413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Pautas: </a:t>
            </a:r>
            <a:r>
              <a:rPr lang="pt-BR" dirty="0" smtClean="0"/>
              <a:t>Plano de Metas 2017 &gt;Situação das Demandas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2310" y="361551"/>
            <a:ext cx="7766936" cy="74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mtClean="0"/>
              <a:t>DIPLAN </a:t>
            </a:r>
            <a:r>
              <a:rPr lang="pt-BR" sz="4800" smtClean="0"/>
              <a:t>(CCOMP/CGPLAN)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749"/>
            <a:ext cx="12192000" cy="6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2310" y="361551"/>
            <a:ext cx="7766936" cy="742319"/>
          </a:xfrm>
        </p:spPr>
        <p:txBody>
          <a:bodyPr/>
          <a:lstStyle/>
          <a:p>
            <a:pPr algn="ctr"/>
            <a:r>
              <a:rPr lang="pt-BR" dirty="0"/>
              <a:t>DIPLAN </a:t>
            </a:r>
            <a:r>
              <a:rPr lang="pt-BR" sz="3600" dirty="0"/>
              <a:t>(CCOMP/CGPLAN)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1103870"/>
            <a:ext cx="7766936" cy="560996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2. Informes SIGPP</a:t>
            </a:r>
          </a:p>
          <a:p>
            <a:pPr algn="ctr"/>
            <a:r>
              <a:rPr lang="pt-BR" dirty="0" smtClean="0"/>
              <a:t>Plano </a:t>
            </a:r>
            <a:r>
              <a:rPr lang="pt-BR" dirty="0"/>
              <a:t>de Metas 2018</a:t>
            </a:r>
          </a:p>
          <a:p>
            <a:pPr algn="ctr"/>
            <a:r>
              <a:rPr lang="pt-BR" sz="1200" dirty="0"/>
              <a:t>Prazo inicial de elaboração (</a:t>
            </a:r>
            <a:r>
              <a:rPr lang="pt-BR" sz="1200" dirty="0" smtClean="0"/>
              <a:t>outubro/2017 </a:t>
            </a:r>
            <a:r>
              <a:rPr lang="pt-BR" sz="1200" dirty="0"/>
              <a:t>a </a:t>
            </a:r>
            <a:r>
              <a:rPr lang="pt-BR" sz="1200" dirty="0" smtClean="0"/>
              <a:t>janeiro/2018</a:t>
            </a:r>
            <a:r>
              <a:rPr lang="pt-BR" sz="1200" dirty="0"/>
              <a:t>)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l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6" y="2232454"/>
            <a:ext cx="4756324" cy="4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DIPLAN (CCOMP/CGPLAN)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42768"/>
            <a:ext cx="8596668" cy="5272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3</a:t>
            </a:r>
            <a:r>
              <a:rPr lang="pt-BR" b="1" dirty="0"/>
              <a:t>. </a:t>
            </a:r>
            <a:r>
              <a:rPr lang="pt-BR" b="1" dirty="0" smtClean="0"/>
              <a:t>COMPRAS COMPARTILHADAS</a:t>
            </a:r>
          </a:p>
          <a:p>
            <a:pPr marL="0" indent="0" algn="ctr">
              <a:buNone/>
            </a:pPr>
            <a:endParaRPr lang="pt-BR" dirty="0"/>
          </a:p>
          <a:p>
            <a:pPr algn="ctr"/>
            <a:r>
              <a:rPr lang="pt-BR" dirty="0"/>
              <a:t>3.1 Material </a:t>
            </a:r>
            <a:r>
              <a:rPr lang="pt-BR" dirty="0" smtClean="0"/>
              <a:t>Expediente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3.2 Material Processamento de </a:t>
            </a:r>
            <a:r>
              <a:rPr lang="pt-BR" dirty="0" smtClean="0"/>
              <a:t>Dados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3.3 Material Elétrico e </a:t>
            </a:r>
            <a:r>
              <a:rPr lang="pt-BR" dirty="0" smtClean="0"/>
              <a:t>Hidráulico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3.4 Previsão inicial para compras compartilhadas 2018 ou descentralização - Outubro/2017</a:t>
            </a:r>
          </a:p>
          <a:p>
            <a:pPr marL="0" indent="0" algn="ctr">
              <a:buNone/>
            </a:pPr>
            <a:endParaRPr lang="pt-BR" dirty="0"/>
          </a:p>
          <a:p>
            <a:pPr algn="ctr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63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DIPLAN (CCOMP/CGPLAN)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42768"/>
            <a:ext cx="8596668" cy="52722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u="sng" dirty="0" smtClean="0"/>
              <a:t>3. </a:t>
            </a:r>
            <a:r>
              <a:rPr lang="pt-BR" b="1" u="sng" dirty="0"/>
              <a:t>Compras Compartilhadas </a:t>
            </a:r>
            <a:endParaRPr lang="pt-BR" b="1" u="sng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3.1 </a:t>
            </a:r>
            <a:r>
              <a:rPr lang="pt-BR" dirty="0"/>
              <a:t>Material </a:t>
            </a:r>
            <a:r>
              <a:rPr lang="pt-BR" dirty="0" smtClean="0"/>
              <a:t>Expediente </a:t>
            </a:r>
          </a:p>
          <a:p>
            <a:pPr marL="0" indent="0" algn="ctr">
              <a:buNone/>
            </a:pPr>
            <a:r>
              <a:rPr lang="pt-BR" dirty="0" smtClean="0"/>
              <a:t>Processo </a:t>
            </a:r>
            <a:r>
              <a:rPr lang="pt-BR" dirty="0" smtClean="0"/>
              <a:t>23443.034369/2016-88 </a:t>
            </a:r>
          </a:p>
          <a:p>
            <a:pPr marL="0" indent="0" algn="ctr">
              <a:buNone/>
            </a:pPr>
            <a:r>
              <a:rPr lang="pt-BR" dirty="0" smtClean="0"/>
              <a:t>Status: em habilitação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algn="ctr"/>
            <a:r>
              <a:rPr lang="pt-BR" dirty="0" smtClean="0"/>
              <a:t>3.2 </a:t>
            </a:r>
            <a:r>
              <a:rPr lang="pt-BR" dirty="0"/>
              <a:t>Material Processamento de </a:t>
            </a:r>
            <a:r>
              <a:rPr lang="pt-BR" dirty="0" smtClean="0"/>
              <a:t>Dados</a:t>
            </a:r>
          </a:p>
          <a:p>
            <a:pPr marL="0" indent="0" algn="ctr">
              <a:buNone/>
            </a:pPr>
            <a:r>
              <a:rPr lang="pt-BR" dirty="0" smtClean="0"/>
              <a:t>Processo </a:t>
            </a:r>
            <a:r>
              <a:rPr lang="pt-BR" dirty="0" smtClean="0"/>
              <a:t>23443.0050434/2017-33</a:t>
            </a:r>
          </a:p>
          <a:p>
            <a:pPr marL="0" indent="0" algn="ctr">
              <a:buNone/>
            </a:pPr>
            <a:r>
              <a:rPr lang="pt-BR" dirty="0" smtClean="0"/>
              <a:t>Status: em confirmação de propostas</a:t>
            </a: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algn="ctr"/>
            <a:r>
              <a:rPr lang="pt-BR" dirty="0" smtClean="0"/>
              <a:t>3.3 </a:t>
            </a:r>
            <a:r>
              <a:rPr lang="pt-BR" dirty="0"/>
              <a:t>Material Elétrico e </a:t>
            </a:r>
            <a:r>
              <a:rPr lang="pt-BR" dirty="0" smtClean="0"/>
              <a:t>Hidráulico</a:t>
            </a:r>
          </a:p>
          <a:p>
            <a:pPr marL="0" indent="0" algn="ctr">
              <a:buNone/>
            </a:pPr>
            <a:r>
              <a:rPr lang="pt-BR" dirty="0"/>
              <a:t>Processo </a:t>
            </a:r>
            <a:r>
              <a:rPr lang="pt-BR" dirty="0" smtClean="0"/>
              <a:t>23443.001251/2017-54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3.4 Previsão para início das compras 2018 - Outubro/2017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Descentralização das compras (compras por campus de referência)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algn="ctr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452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280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Facetado</vt:lpstr>
      <vt:lpstr>DIPLAN (CCOMP/CGPLAN)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DIPLAN (CCOMP/CGPLAN)</vt:lpstr>
      <vt:lpstr>DIPLAN (CCOMP/CGPLAN)</vt:lpstr>
      <vt:lpstr>DIPLAN (CCOMP/CGPLAN)</vt:lpstr>
      <vt:lpstr>DIPLAN (CCOMP/CGPLAN)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DIPLAN</dc:title>
  <dc:creator>Luciano da Silva Maia</dc:creator>
  <cp:lastModifiedBy>Luciano da Silva Maia</cp:lastModifiedBy>
  <cp:revision>28</cp:revision>
  <cp:lastPrinted>2017-08-14T17:27:03Z</cp:lastPrinted>
  <dcterms:created xsi:type="dcterms:W3CDTF">2017-06-14T13:00:25Z</dcterms:created>
  <dcterms:modified xsi:type="dcterms:W3CDTF">2017-08-14T18:41:16Z</dcterms:modified>
</cp:coreProperties>
</file>