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7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cdb235a9-5030-409d-a2bc-1cc75f3b8dd2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cdb235a9-5030-409d-a2bc-1cc75f3b8dd2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cdb235a9-5030-409d-a2bc-1cc75f3b8dd2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cdb235a9-5030-409d-a2bc-1cc75f3b8dd2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cdb235a9-5030-409d-a2bc-1cc75f3b8dd2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cdb235a9-5030-409d-a2bc-1cc75f3b8dd2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f482b955-2566-46f1-b5c3-d56cf542bae0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f482b955-2566-46f1-b5c3-d56cf542bae0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f482b955-2566-46f1-b5c3-d56cf542bae0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f482b955-2566-46f1-b5c3-d56cf542bae0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cdb235a9-5030-409d-a2bc-1cc75f3b8dd2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f482b955-2566-46f1-b5c3-d56cf542bae0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f482b955-2566-46f1-b5c3-d56cf542bae0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f482b955-2566-46f1-b5c3-d56cf542bae0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f482b955-2566-46f1-b5c3-d56cf542bae0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f482b955-2566-46f1-b5c3-d56cf542bae0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f482b955-2566-46f1-b5c3-d56cf542bae0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f482b955-2566-46f1-b5c3-d56cf542bae0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f482b955-2566-46f1-b5c3-d56cf542bae0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cdb235a9-5030-409d-a2bc-1cc75f3b8dd2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f482b955-2566-46f1-b5c3-d56cf542bae0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f482b955-2566-46f1-b5c3-d56cf542bae0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cdb235a9-5030-409d-a2bc-1cc75f3b8dd2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cdb235a9-5030-409d-a2bc-1cc75f3b8dd2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cdb235a9-5030-409d-a2bc-1cc75f3b8dd2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cdb235a9-5030-409d-a2bc-1cc75f3b8dd2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cdb235a9-5030-409d-a2bc-1cc75f3b8dd2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584418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66,66%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  <a:endParaRPr lang="pt-BR" sz="1200" kern="1200" noProof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25% </a:t>
                      </a:r>
                      <a:r>
                        <a:rPr lang="pt-BR" sz="1200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1200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  <a:endParaRPr lang="pt-BR" sz="1200" kern="1200" noProof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54% </a:t>
                      </a: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  <a:endParaRPr lang="pt-BR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49,09% </a:t>
                      </a: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65,46% </a:t>
                      </a: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52,04%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MANAUS CENTRO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0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0313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456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8699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3187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168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963267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54,17%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59,09%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64,7%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66,67%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58,12% </a:t>
                      </a:r>
                      <a:r>
                        <a:rPr lang="pt-BR" sz="1200" b="0" dirty="0" smtClean="0">
                          <a:solidFill>
                            <a:srgbClr val="FF000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MANAUS CENTRO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22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2137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855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23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5576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8896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447847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63,26%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67,31%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55,1%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49,02%(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61,73%</a:t>
                      </a:r>
                      <a:endParaRPr lang="pt-BR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MANAUS CENTRO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1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4328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9975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4622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98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479582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61,81% </a:t>
                      </a: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(Ótimo e Bom)</a:t>
                      </a:r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75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%(Bom e Ótimo) </a:t>
                      </a:r>
                      <a:endParaRPr lang="pt-BR" sz="120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66,67%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61,70%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algn="ctr" defTabSz="914400" rtl="0" eaLnBrk="1" latinLnBrk="0" hangingPunct="1"/>
                      <a:endParaRPr lang="pt-BR" sz="120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Tratar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72,55%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Tratar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0B0F0"/>
                          </a:solidFill>
                        </a:rPr>
                        <a:t>67,54%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MANAUS CENTRO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0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431</Words>
  <Application>Microsoft Office PowerPoint</Application>
  <PresentationFormat>Widescreen</PresentationFormat>
  <Paragraphs>100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9</cp:revision>
  <dcterms:created xsi:type="dcterms:W3CDTF">2016-09-04T11:54:55Z</dcterms:created>
  <dcterms:modified xsi:type="dcterms:W3CDTF">2017-12-18T19:34:47Z</dcterms:modified>
</cp:coreProperties>
</file>