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2" r:id="rId19"/>
    <p:sldId id="273" r:id="rId20"/>
    <p:sldId id="274" r:id="rId21"/>
    <p:sldId id="286" r:id="rId22"/>
    <p:sldId id="275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7"/>
    <p:restoredTop sz="94674"/>
  </p:normalViewPr>
  <p:slideViewPr>
    <p:cSldViewPr snapToGrid="0" snapToObjects="1">
      <p:cViewPr varScale="1">
        <p:scale>
          <a:sx n="43" d="100"/>
          <a:sy n="43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pp.powerbi.com/reports/2691ee73-d53a-4eb9-bab5-53ee1982d7ff/ReportSection?pbi_source=PowerPoint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powerbi.com/reports/2691ee73-d53a-4eb9-bab5-53ee1982d7ff/ReportSection8?pbi_source=PowerPoint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reports/2691ee73-d53a-4eb9-bab5-53ee1982d7ff/ReportSection9?pbi_source=PowerPoin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pp.powerbi.com/reports/2691ee73-d53a-4eb9-bab5-53ee1982d7ff/ReportSection10?pbi_source=PowerPoin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p.powerbi.com/reports/2691ee73-d53a-4eb9-bab5-53ee1982d7ff/ReportSection11?pbi_source=PowerPoint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pp.powerbi.com/reports/2691ee73-d53a-4eb9-bab5-53ee1982d7ff/ReportSection12?pbi_source=PowerPoint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powerbi.com/reports/26911bf0-642f-47e9-b258-8fcd822b4928/ReportSection13?pbi_source=PowerPoint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.powerbi.com/reports/26911bf0-642f-47e9-b258-8fcd822b4928/ReportSection14?pbi_source=PowerPoint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powerbi.com/reports/26911bf0-642f-47e9-b258-8fcd822b4928/ReportSection15?pbi_source=PowerPoint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pp.powerbi.com/reports/26911bf0-642f-47e9-b258-8fcd822b4928/ReportSection16?pbi_source=PowerPoin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reports/2691ee73-d53a-4eb9-bab5-53ee1982d7ff/ReportSection6?pbi_source=PowerPoint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.powerbi.com/reports/26911bf0-642f-47e9-b258-8fcd822b4928/ReportSection17?pbi_source=PowerPoint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powerbi.com/reports/26911bf0-642f-47e9-b258-8fcd822b4928/ReportSection18?pbi_source=PowerPoint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powerbi.com/reports/26911bf0-642f-47e9-b258-8fcd822b4928/ReportSection19?pbi_source=PowerPoint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pp.powerbi.com/reports/26911bf0-642f-47e9-b258-8fcd822b4928/ReportSection20?pbi_source=PowerPoint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pp.powerbi.com/reports/26911bf0-642f-47e9-b258-8fcd822b4928/ReportSection21?pbi_source=PowerPoint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p.powerbi.com/reports/26911bf0-642f-47e9-b258-8fcd822b4928/ReportSection22?pbi_source=PowerPoint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pp.powerbi.com/reports/26911bf0-642f-47e9-b258-8fcd822b4928/ReportSection23?pbi_source=PowerPoint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pp.powerbi.com/reports/26911bf0-642f-47e9-b258-8fcd822b4928/ReportSection24?pbi_source=PowerPoin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.powerbi.com/reports/2691ee73-d53a-4eb9-bab5-53ee1982d7ff/ReportSection7?pbi_source=PowerPoint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powerbi.com/reports/26911bf0-642f-47e9-b258-8fcd822b4928/ReportSection25?pbi_source=PowerPoint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reports/26911bf0-642f-47e9-b258-8fcd822b4928/ReportSection26?pbi_source=PowerPoin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.powerbi.com/reports/2691ee73-d53a-4eb9-bab5-53ee1982d7ff/ReportSection1?pbi_source=PowerPoin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powerbi.com/reports/2691ee73-d53a-4eb9-bab5-53ee1982d7ff/ReportSection2?pbi_source=PowerPoin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powerbi.com/reports/2691ee73-d53a-4eb9-bab5-53ee1982d7ff/ReportSection3?pbi_source=PowerPoint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pp.powerbi.com/reports/2691ee73-d53a-4eb9-bab5-53ee1982d7ff/ReportSection4?pbi_source=PowerPoint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powerbi.com/reports/2691ee73-d53a-4eb9-bab5-53ee1982d7ff/ReportSection5?pbi_source=PowerPoint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443450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2.1Como você avalia</a:t>
                      </a:r>
                      <a:r>
                        <a:rPr lang="pt-BR" sz="1200" baseline="0" dirty="0" smtClean="0"/>
                        <a:t> as condições de acesso e segurança das unidades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66,67 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2.2 Como você avalia</a:t>
                      </a:r>
                      <a:r>
                        <a:rPr lang="pt-BR" sz="1200" baseline="0" dirty="0" smtClean="0"/>
                        <a:t> limitação de recursos financeiros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83,33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2.3 Como você avalia a logística</a:t>
                      </a:r>
                      <a:r>
                        <a:rPr lang="pt-BR" sz="1200" baseline="0" dirty="0" smtClean="0"/>
                        <a:t> de materiais/insumos?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66,66 (Bom é ótimo)</a:t>
                      </a:r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2.4 Como você avalia</a:t>
                      </a:r>
                      <a:r>
                        <a:rPr lang="pt-BR" sz="1200" baseline="0" dirty="0" smtClean="0"/>
                        <a:t> o acesso a internet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41,67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2.5 Como você avalia</a:t>
                      </a:r>
                      <a:r>
                        <a:rPr lang="pt-BR" sz="1200" baseline="0" dirty="0" smtClean="0"/>
                        <a:t> os equipamentos computacionais da instituição?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58,33 </a:t>
                      </a:r>
                      <a:r>
                        <a:rPr lang="pt-BR" sz="12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63,33%</a:t>
                      </a:r>
                      <a:endParaRPr lang="pt-BR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5003"/>
            <a:ext cx="4210050" cy="3905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PRESIDENTE FIGUEIREDO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941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963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37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1504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585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7203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386652"/>
              </p:ext>
            </p:extLst>
          </p:nvPr>
        </p:nvGraphicFramePr>
        <p:xfrm>
          <a:off x="414866" y="719666"/>
          <a:ext cx="108712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3.1 Como você avalia os métodos de planejamento da Instituição 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66,67% 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3.2 Como você avalia a divulgação dos processos de avaliação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41,67%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3.3 Como você avalia a sua participação nos métodos de planejamento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r>
                        <a:rPr lang="pt-BR" sz="12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r>
                        <a:rPr lang="pt-BR" sz="1200" dirty="0" smtClean="0"/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3.4 Como você avalia os métodos de planejamento e avaliação dos gestores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58,33%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3.5 Como você avalia a sua visão da qualidade de ensino praticado pela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90,91% 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61,51% </a:t>
                      </a:r>
                      <a:r>
                        <a:rPr lang="pt-BR" sz="1200" b="0" dirty="0" smtClean="0">
                          <a:solidFill>
                            <a:srgbClr val="0070C0"/>
                          </a:solidFill>
                        </a:rPr>
                        <a:t>(Bom e ótimo)</a:t>
                      </a:r>
                      <a:endParaRPr lang="pt-BR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20" y="174625"/>
            <a:ext cx="5000625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PRESIDENTE FIGUEIREDO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5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1889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4086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6112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9370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2762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771166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4.1 Como você avalia as ações acadêmicas e administrativas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83,33% 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4.2 Como você avalia a atuação dos gestores na administração de conflitos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63,64% 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4.3 Como você avalia a abertura</a:t>
                      </a:r>
                      <a:r>
                        <a:rPr lang="pt-BR" sz="1200" baseline="0" dirty="0" smtClean="0"/>
                        <a:t> dos gestores quanto a sugestão?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72,73%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4.4 Como você avalia a divulgação dos</a:t>
                      </a:r>
                      <a:r>
                        <a:rPr lang="pt-BR" sz="1200" baseline="0" dirty="0" smtClean="0"/>
                        <a:t> dados financeiros pelos gestores?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90%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4.5 Como você avalia a celeridade processual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72,73(Bom)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76,48%</a:t>
                      </a:r>
                      <a:endParaRPr lang="pt-BR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215371"/>
            <a:ext cx="4095750" cy="4667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PRESIDENTE FIGUEIREDO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78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4867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5352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894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981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699403"/>
              </p:ext>
            </p:extLst>
          </p:nvPr>
        </p:nvGraphicFramePr>
        <p:xfrm>
          <a:off x="414866" y="719666"/>
          <a:ext cx="108712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1.1 Como você avalia</a:t>
                      </a:r>
                      <a:r>
                        <a:rPr lang="pt-BR" sz="1200" baseline="0" dirty="0" smtClean="0"/>
                        <a:t> a possibilidade de crescimento profissional – </a:t>
                      </a:r>
                      <a:r>
                        <a:rPr lang="pt-BR" sz="1200" dirty="0" smtClean="0"/>
                        <a:t>Capacitação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58,33% (Ótimo e Bom)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1.2 Como você avalia</a:t>
                      </a:r>
                      <a:r>
                        <a:rPr lang="pt-BR" sz="1200" baseline="0" dirty="0" smtClean="0"/>
                        <a:t> o ambiente organizacional / Relacionamento Interpessoal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66,67 %(Bom e Ótimo) 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1.3 Como você avalia</a:t>
                      </a:r>
                      <a:r>
                        <a:rPr lang="pt-BR" sz="1200" baseline="0" dirty="0" smtClean="0"/>
                        <a:t> o comprometimento dos servidores?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81,82% 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1.4 Como você avalia</a:t>
                      </a:r>
                      <a:r>
                        <a:rPr lang="pt-BR" sz="1200" baseline="0" dirty="0" smtClean="0"/>
                        <a:t> a participação em eventos/ Pesquisa?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83,34% 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Tratar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1.5 Como você avalia</a:t>
                      </a:r>
                      <a:r>
                        <a:rPr lang="pt-BR" sz="1200" baseline="0" dirty="0" smtClean="0"/>
                        <a:t> a permanência do servidor nas unidades?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81,82 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Tratar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0B0F0"/>
                          </a:solidFill>
                        </a:rPr>
                        <a:t>74,39%</a:t>
                      </a:r>
                      <a:r>
                        <a:rPr lang="pt-BR" sz="1200" dirty="0" smtClean="0"/>
                        <a:t> 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206375"/>
            <a:ext cx="3657600" cy="4000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PRESIDENTE FIGUEIREDO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77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426</Words>
  <Application>Microsoft Office PowerPoint</Application>
  <PresentationFormat>Widescreen</PresentationFormat>
  <Paragraphs>105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Joao Luiz Cavalcante Ferreira</cp:lastModifiedBy>
  <cp:revision>9</cp:revision>
  <dcterms:created xsi:type="dcterms:W3CDTF">2016-09-04T11:54:55Z</dcterms:created>
  <dcterms:modified xsi:type="dcterms:W3CDTF">2017-12-15T01:52:31Z</dcterms:modified>
</cp:coreProperties>
</file>