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68" r:id="rId14"/>
    <p:sldId id="269" r:id="rId15"/>
    <p:sldId id="288" r:id="rId16"/>
    <p:sldId id="270" r:id="rId17"/>
    <p:sldId id="271" r:id="rId18"/>
    <p:sldId id="272" r:id="rId19"/>
    <p:sldId id="273" r:id="rId20"/>
    <p:sldId id="274" r:id="rId21"/>
    <p:sldId id="286" r:id="rId22"/>
    <p:sldId id="275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77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pp.powerbi.com/reports/3e98ffb5-a468-4b7e-a820-16fd9ac5a753/ReportSection?pbi_source=PowerPoint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powerbi.com/reports/3e98ffb5-a468-4b7e-a820-16fd9ac5a753/ReportSection8?pbi_source=PowerPoint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reports/3e98ffb5-a468-4b7e-a820-16fd9ac5a753/ReportSection9?pbi_source=PowerPoin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pp.powerbi.com/reports/3e98ffb5-a468-4b7e-a820-16fd9ac5a753/ReportSection10?pbi_source=PowerPoin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p.powerbi.com/reports/3e98ffb5-a468-4b7e-a820-16fd9ac5a753/ReportSection11?pbi_source=PowerPoint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pp.powerbi.com/reports/3e98ffb5-a468-4b7e-a820-16fd9ac5a753/ReportSection12?pbi_source=PowerPoint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powerbi.com/reports/3d20c5e2-b7e5-41c5-90dc-c3f0b8b9b379/ReportSection13?pbi_source=PowerPoint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.powerbi.com/reports/3d20c5e2-b7e5-41c5-90dc-c3f0b8b9b379/ReportSection14?pbi_source=PowerPoint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powerbi.com/reports/3d20c5e2-b7e5-41c5-90dc-c3f0b8b9b379/ReportSection15?pbi_source=PowerPoint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pp.powerbi.com/reports/3d20c5e2-b7e5-41c5-90dc-c3f0b8b9b379/ReportSection16?pbi_source=PowerPoin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reports/3e98ffb5-a468-4b7e-a820-16fd9ac5a753/ReportSection6?pbi_source=PowerPoint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.powerbi.com/reports/3d20c5e2-b7e5-41c5-90dc-c3f0b8b9b379/ReportSection17?pbi_source=PowerPoint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powerbi.com/reports/3d20c5e2-b7e5-41c5-90dc-c3f0b8b9b379/ReportSection18?pbi_source=PowerPoint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powerbi.com/reports/3d20c5e2-b7e5-41c5-90dc-c3f0b8b9b379/ReportSection19?pbi_source=PowerPoint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pp.powerbi.com/reports/3d20c5e2-b7e5-41c5-90dc-c3f0b8b9b379/ReportSection20?pbi_source=PowerPoint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pp.powerbi.com/reports/3d20c5e2-b7e5-41c5-90dc-c3f0b8b9b379/ReportSection21?pbi_source=PowerPoint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p.powerbi.com/reports/3d20c5e2-b7e5-41c5-90dc-c3f0b8b9b379/ReportSection22?pbi_source=PowerPoint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pp.powerbi.com/reports/3d20c5e2-b7e5-41c5-90dc-c3f0b8b9b379/ReportSection23?pbi_source=PowerPoint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pp.powerbi.com/reports/3d20c5e2-b7e5-41c5-90dc-c3f0b8b9b379/ReportSection24?pbi_source=PowerPoin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.powerbi.com/reports/3e98ffb5-a468-4b7e-a820-16fd9ac5a753/ReportSection7?pbi_source=PowerPoint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powerbi.com/reports/3d20c5e2-b7e5-41c5-90dc-c3f0b8b9b379/ReportSection25?pbi_source=PowerPoint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reports/3d20c5e2-b7e5-41c5-90dc-c3f0b8b9b379/ReportSection26?pbi_source=PowerPoin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.powerbi.com/reports/3e98ffb5-a468-4b7e-a820-16fd9ac5a753/ReportSection1?pbi_source=PowerPoin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powerbi.com/reports/3e98ffb5-a468-4b7e-a820-16fd9ac5a753/ReportSection2?pbi_source=PowerPoin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powerbi.com/reports/3e98ffb5-a468-4b7e-a820-16fd9ac5a753/ReportSection3?pbi_source=PowerPoint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pp.powerbi.com/reports/3e98ffb5-a468-4b7e-a820-16fd9ac5a753/ReportSection4?pbi_source=PowerPoint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powerbi.com/reports/3e98ffb5-a468-4b7e-a820-16fd9ac5a753/ReportSection5?pbi_source=PowerPoint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527975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2.1Como você avalia</a:t>
                      </a:r>
                      <a:r>
                        <a:rPr lang="pt-BR" sz="1200" baseline="0" dirty="0" smtClean="0"/>
                        <a:t> as condições de acesso e segurança das unidades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31,82%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2.2 Como você avalia</a:t>
                      </a:r>
                      <a:r>
                        <a:rPr lang="pt-BR" sz="1200" baseline="0" dirty="0" smtClean="0"/>
                        <a:t> limitação de recursos financeiros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15%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2.3 Como você avalia a logística</a:t>
                      </a:r>
                      <a:r>
                        <a:rPr lang="pt-BR" sz="1200" baseline="0" dirty="0" smtClean="0"/>
                        <a:t> de materiais/insumos?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45,45% (Bom)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2.4 Como você avalia</a:t>
                      </a:r>
                      <a:r>
                        <a:rPr lang="pt-BR" sz="1200" baseline="0" dirty="0" smtClean="0"/>
                        <a:t> o acesso a internet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18,18%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2.5 Como você avalia</a:t>
                      </a:r>
                      <a:r>
                        <a:rPr lang="pt-BR" sz="1200" baseline="0" dirty="0" smtClean="0"/>
                        <a:t> os equipamentos computacionais da instituição?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50% </a:t>
                      </a:r>
                      <a:r>
                        <a:rPr lang="pt-BR" sz="1200" b="1" kern="1200" noProof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32,09%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5003"/>
            <a:ext cx="4210050" cy="3905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TABATINGA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04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0696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0905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0553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746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7539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419668"/>
              </p:ext>
            </p:extLst>
          </p:nvPr>
        </p:nvGraphicFramePr>
        <p:xfrm>
          <a:off x="414866" y="719666"/>
          <a:ext cx="108712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3.1 Como você avalia os métodos de planejamento da Instituição 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63,64%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3.2 Como você avalia a divulgação dos processos de avaliação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63,64%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3.3 Como você avalia a sua participação nos métodos de planejamento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63,64%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3.4 Como você avalia os métodos de planejamento e avaliação dos gestores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61,91%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3.5 Como você avalia a sua visão da qualidade de ensino praticado pela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76,19%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65,80% </a:t>
                      </a:r>
                      <a:r>
                        <a:rPr lang="pt-BR" sz="1200" b="0" dirty="0" smtClean="0">
                          <a:solidFill>
                            <a:srgbClr val="0070C0"/>
                          </a:solidFill>
                        </a:rPr>
                        <a:t>(Bom e ótimo)</a:t>
                      </a:r>
                      <a:endParaRPr lang="pt-BR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20" y="174625"/>
            <a:ext cx="5000625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TABATINGA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260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5841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1420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8799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2270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4843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930243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4.1 Como você avalia as ações acadêmicas e administrativas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72,73%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4.2 Como você avalia a atuação dos gestores na administração de conflitos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57,15%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4.3 Como você avalia a abertura</a:t>
                      </a:r>
                      <a:r>
                        <a:rPr lang="pt-BR" sz="1200" baseline="0" dirty="0" smtClean="0"/>
                        <a:t> dos gestores quanto a sugestão?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68,18%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4.4 Como você avalia a divulgação dos</a:t>
                      </a:r>
                      <a:r>
                        <a:rPr lang="pt-BR" sz="1200" baseline="0" dirty="0" smtClean="0"/>
                        <a:t> dados financeiros pelos gestores?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61,91%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4.5 Como você avalia a celeridade processual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61,91% 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64,37%</a:t>
                      </a:r>
                      <a:endParaRPr lang="pt-BR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215371"/>
            <a:ext cx="4095750" cy="4667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TABATINGA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1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3850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09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2497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788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675313"/>
              </p:ext>
            </p:extLst>
          </p:nvPr>
        </p:nvGraphicFramePr>
        <p:xfrm>
          <a:off x="414866" y="719666"/>
          <a:ext cx="108712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1.1 Como você avalia</a:t>
                      </a:r>
                      <a:r>
                        <a:rPr lang="pt-BR" sz="1200" baseline="0" dirty="0" smtClean="0"/>
                        <a:t> a possibilidade de crescimento profissional – </a:t>
                      </a:r>
                      <a:r>
                        <a:rPr lang="pt-BR" sz="1200" dirty="0" smtClean="0"/>
                        <a:t>Capacitação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63,64% </a:t>
                      </a: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(Ótimo e Bom)</a:t>
                      </a:r>
                      <a:endParaRPr lang="pt-BR" sz="1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1.2 Como você avalia</a:t>
                      </a:r>
                      <a:r>
                        <a:rPr lang="pt-BR" sz="1200" baseline="0" dirty="0" smtClean="0"/>
                        <a:t> o ambiente organizacional / Relacionamento Interpessoal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81,82 </a:t>
                      </a: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%(Bom e Ótimo) </a:t>
                      </a:r>
                      <a:endParaRPr lang="pt-BR" sz="12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1.3 Como você avalia</a:t>
                      </a:r>
                      <a:r>
                        <a:rPr lang="pt-BR" sz="1200" baseline="0" dirty="0" smtClean="0"/>
                        <a:t> o comprometimento dos servidores?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68,18% </a:t>
                      </a: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1.4 Como você avalia</a:t>
                      </a:r>
                      <a:r>
                        <a:rPr lang="pt-BR" sz="1200" baseline="0" dirty="0" smtClean="0"/>
                        <a:t> a participação em eventos/ Pesquisa?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63,64% </a:t>
                      </a: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1.5 Como você avalia</a:t>
                      </a:r>
                      <a:r>
                        <a:rPr lang="pt-BR" sz="1200" baseline="0" dirty="0" smtClean="0"/>
                        <a:t> a permanência do servidor nas unidades?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54,55% </a:t>
                      </a:r>
                      <a:r>
                        <a:rPr lang="pt-BR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Fraco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66,36% </a:t>
                      </a:r>
                      <a:r>
                        <a:rPr lang="pt-BR" sz="12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206375"/>
            <a:ext cx="3657600" cy="4000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TABATINGA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85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424</Words>
  <Application>Microsoft Office PowerPoint</Application>
  <PresentationFormat>Widescreen</PresentationFormat>
  <Paragraphs>97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Joao Luiz Cavalcante Ferreira</cp:lastModifiedBy>
  <cp:revision>8</cp:revision>
  <dcterms:created xsi:type="dcterms:W3CDTF">2016-09-04T11:54:55Z</dcterms:created>
  <dcterms:modified xsi:type="dcterms:W3CDTF">2017-12-19T18:37:32Z</dcterms:modified>
</cp:coreProperties>
</file>