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4c9dde72-980e-493a-8fee-056d1784b1cb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4c9dde72-980e-493a-8fee-056d1784b1cb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4c9dde72-980e-493a-8fee-056d1784b1cb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4c9dde72-980e-493a-8fee-056d1784b1cb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4c9dde72-980e-493a-8fee-056d1784b1cb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4c9dde72-980e-493a-8fee-056d1784b1cb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3c054c24-2aff-4de2-9e2a-a8b18d53f0d7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3c054c24-2aff-4de2-9e2a-a8b18d53f0d7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3c054c24-2aff-4de2-9e2a-a8b18d53f0d7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3c054c24-2aff-4de2-9e2a-a8b18d53f0d7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4c9dde72-980e-493a-8fee-056d1784b1cb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3c054c24-2aff-4de2-9e2a-a8b18d53f0d7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3c054c24-2aff-4de2-9e2a-a8b18d53f0d7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3c054c24-2aff-4de2-9e2a-a8b18d53f0d7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3c054c24-2aff-4de2-9e2a-a8b18d53f0d7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3c054c24-2aff-4de2-9e2a-a8b18d53f0d7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3c054c24-2aff-4de2-9e2a-a8b18d53f0d7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3c054c24-2aff-4de2-9e2a-a8b18d53f0d7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3c054c24-2aff-4de2-9e2a-a8b18d53f0d7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4c9dde72-980e-493a-8fee-056d1784b1cb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3c054c24-2aff-4de2-9e2a-a8b18d53f0d7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3c054c24-2aff-4de2-9e2a-a8b18d53f0d7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4c9dde72-980e-493a-8fee-056d1784b1cb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4c9dde72-980e-493a-8fee-056d1784b1cb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4c9dde72-980e-493a-8fee-056d1784b1cb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4c9dde72-980e-493a-8fee-056d1784b1cb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4c9dde72-980e-493a-8fee-056d1784b1cb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20105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30,77%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15,38%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7,69%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7,14%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22,19%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TEFÉ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6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42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9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725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25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47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048478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42,85%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64,28%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61,54%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69,23%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57,58% </a:t>
                      </a:r>
                      <a:r>
                        <a:rPr lang="pt-BR" sz="1200" b="0" dirty="0" smtClean="0">
                          <a:solidFill>
                            <a:srgbClr val="FF000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TEFÉ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7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31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8082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686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170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072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602993"/>
              </p:ext>
            </p:extLst>
          </p:nvPr>
        </p:nvGraphicFramePr>
        <p:xfrm>
          <a:off x="414866" y="719666"/>
          <a:ext cx="10871200" cy="308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53,84%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57,14%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5096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78,57%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57,15%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42,86%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57,91%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TEFÉ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4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775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04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406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84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03486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64,29%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(Ótimo e Bom)</a:t>
                      </a:r>
                      <a:endParaRPr lang="pt-BR" sz="1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71,43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57,15%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61,53%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38,46%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58,57%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TEFÉ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424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6</cp:revision>
  <dcterms:created xsi:type="dcterms:W3CDTF">2016-09-04T11:54:55Z</dcterms:created>
  <dcterms:modified xsi:type="dcterms:W3CDTF">2017-12-19T19:20:35Z</dcterms:modified>
</cp:coreProperties>
</file>