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68" r:id="rId14"/>
    <p:sldId id="269" r:id="rId15"/>
    <p:sldId id="288" r:id="rId16"/>
    <p:sldId id="270" r:id="rId17"/>
    <p:sldId id="271" r:id="rId18"/>
    <p:sldId id="272" r:id="rId19"/>
    <p:sldId id="273" r:id="rId20"/>
    <p:sldId id="274" r:id="rId21"/>
    <p:sldId id="286" r:id="rId22"/>
    <p:sldId id="275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77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pp.powerbi.com/reports/10efcd35-2ba8-4283-afd1-811f456de5d0/ReportSection?pbi_source=PowerPoint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powerbi.com/reports/10efcd35-2ba8-4283-afd1-811f456de5d0/ReportSection8?pbi_source=PowerPoint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reports/10efcd35-2ba8-4283-afd1-811f456de5d0/ReportSection9?pbi_source=PowerPoin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pp.powerbi.com/reports/10efcd35-2ba8-4283-afd1-811f456de5d0/ReportSection10?pbi_source=PowerPoin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p.powerbi.com/reports/10efcd35-2ba8-4283-afd1-811f456de5d0/ReportSection11?pbi_source=PowerPoint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pp.powerbi.com/reports/10efcd35-2ba8-4283-afd1-811f456de5d0/ReportSection12?pbi_source=PowerPoint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powerbi.com/reports/1f63e676-f1ec-4089-9e4f-8d3ea6084144/ReportSection13?pbi_source=PowerPoint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.powerbi.com/reports/1f63e676-f1ec-4089-9e4f-8d3ea6084144/ReportSection14?pbi_source=PowerPoint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powerbi.com/reports/1f63e676-f1ec-4089-9e4f-8d3ea6084144/ReportSection15?pbi_source=PowerPoint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pp.powerbi.com/reports/1f63e676-f1ec-4089-9e4f-8d3ea6084144/ReportSection16?pbi_source=PowerPoin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reports/10efcd35-2ba8-4283-afd1-811f456de5d0/ReportSection6?pbi_source=PowerPoint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.powerbi.com/reports/1f63e676-f1ec-4089-9e4f-8d3ea6084144/ReportSection17?pbi_source=PowerPoint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powerbi.com/reports/1f63e676-f1ec-4089-9e4f-8d3ea6084144/ReportSection18?pbi_source=PowerPoint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powerbi.com/reports/1f63e676-f1ec-4089-9e4f-8d3ea6084144/ReportSection19?pbi_source=PowerPoint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pp.powerbi.com/reports/1f63e676-f1ec-4089-9e4f-8d3ea6084144/ReportSection20?pbi_source=PowerPoint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pp.powerbi.com/reports/1f63e676-f1ec-4089-9e4f-8d3ea6084144/ReportSection21?pbi_source=PowerPoint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p.powerbi.com/reports/1f63e676-f1ec-4089-9e4f-8d3ea6084144/ReportSection22?pbi_source=PowerPoint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pp.powerbi.com/reports/1f63e676-f1ec-4089-9e4f-8d3ea6084144/ReportSection23?pbi_source=PowerPoint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pp.powerbi.com/reports/1f63e676-f1ec-4089-9e4f-8d3ea6084144/ReportSection24?pbi_source=PowerPoin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.powerbi.com/reports/10efcd35-2ba8-4283-afd1-811f456de5d0/ReportSection7?pbi_source=PowerPoint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powerbi.com/reports/1f63e676-f1ec-4089-9e4f-8d3ea6084144/ReportSection25?pbi_source=PowerPoint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reports/1f63e676-f1ec-4089-9e4f-8d3ea6084144/ReportSection26?pbi_source=PowerPoin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.powerbi.com/reports/10efcd35-2ba8-4283-afd1-811f456de5d0/ReportSection1?pbi_source=PowerPoin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powerbi.com/reports/10efcd35-2ba8-4283-afd1-811f456de5d0/ReportSection2?pbi_source=PowerPoin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powerbi.com/reports/10efcd35-2ba8-4283-afd1-811f456de5d0/ReportSection3?pbi_source=PowerPoint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pp.powerbi.com/reports/10efcd35-2ba8-4283-afd1-811f456de5d0/ReportSection4?pbi_source=PowerPoint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powerbi.com/reports/10efcd35-2ba8-4283-afd1-811f456de5d0/ReportSection5?pbi_source=PowerPoint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896015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2.1Como você avalia</a:t>
                      </a:r>
                      <a:r>
                        <a:rPr lang="pt-BR" sz="1200" baseline="0" dirty="0" smtClean="0"/>
                        <a:t> as condições de acesso e segurança das unidades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66,67 </a:t>
                      </a: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é ótimo)</a:t>
                      </a:r>
                      <a:endParaRPr lang="pt-BR" sz="1200" kern="1200" noProof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2.2 Como você avalia</a:t>
                      </a:r>
                      <a:r>
                        <a:rPr lang="pt-BR" sz="1200" baseline="0" dirty="0" smtClean="0"/>
                        <a:t> limitação de recursos financeiros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6,25% </a:t>
                      </a:r>
                      <a:r>
                        <a:rPr lang="pt-BR" sz="12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2.3 Como você avalia a logística</a:t>
                      </a:r>
                      <a:r>
                        <a:rPr lang="pt-BR" sz="1200" baseline="0" dirty="0" smtClean="0"/>
                        <a:t> de materiais/insumos?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25% </a:t>
                      </a: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(Bom é ótimo)</a:t>
                      </a:r>
                      <a:endParaRPr lang="pt-B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2.4 Como você avalia</a:t>
                      </a:r>
                      <a:r>
                        <a:rPr lang="pt-BR" sz="1200" baseline="0" dirty="0" smtClean="0"/>
                        <a:t> o acesso a internet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16,67% </a:t>
                      </a: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Bom)</a:t>
                      </a:r>
                      <a:endParaRPr lang="pt-BR" sz="12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2.5 Como você avalia</a:t>
                      </a:r>
                      <a:r>
                        <a:rPr lang="pt-BR" sz="1200" baseline="0" dirty="0" smtClean="0"/>
                        <a:t> os equipamentos computacionais da instituição?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44,44% </a:t>
                      </a:r>
                      <a:r>
                        <a:rPr lang="pt-BR" sz="1200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31,80%</a:t>
                      </a:r>
                      <a:endParaRPr lang="pt-BR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5003"/>
            <a:ext cx="4210050" cy="3905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LÁBREA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58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798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0840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364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306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9017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812592"/>
              </p:ext>
            </p:extLst>
          </p:nvPr>
        </p:nvGraphicFramePr>
        <p:xfrm>
          <a:off x="414866" y="719666"/>
          <a:ext cx="108712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3.1 Como você avalia os métodos de planejamento da Instituição 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52,94%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3.2 Como você avalia a divulgação dos processos de avaliação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41,18%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3.3 Como você avalia a sua participação nos métodos de planejamento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3.4 Como você avalia os métodos de planejamento e avaliação dos gestores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52,94%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3.5 Como você avalia a sua visão da qualidade de ensino praticado pela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49,41% </a:t>
                      </a:r>
                      <a:r>
                        <a:rPr kumimoji="0" lang="pt-BR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</a:t>
                      </a:r>
                      <a:endParaRPr kumimoji="0" lang="pt-BR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20" y="174625"/>
            <a:ext cx="5000625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LÁBREA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9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9991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0074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2236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5337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1870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718541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4.1 Como você avalia as ações acadêmicas e administrativas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47,06%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4.2 Como você avalia a atuação dos gestores na administração de conflitos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4.3 Como você avalia a abertura</a:t>
                      </a:r>
                      <a:r>
                        <a:rPr lang="pt-BR" sz="1200" baseline="0" dirty="0" smtClean="0"/>
                        <a:t> dos gestores quanto a sugestão?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72,22%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4.4 Como você avalia a divulgação dos</a:t>
                      </a:r>
                      <a:r>
                        <a:rPr lang="pt-BR" sz="1200" baseline="0" dirty="0" smtClean="0"/>
                        <a:t> dados financeiros pelos gestores?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52,94%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4.5 Como você avalia a celeridade processual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41,17%(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Bom)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52,67%</a:t>
                      </a:r>
                      <a:endParaRPr kumimoji="0" lang="pt-BR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215371"/>
            <a:ext cx="4095750" cy="4667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LÁBREA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7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9675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31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5327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479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955692"/>
              </p:ext>
            </p:extLst>
          </p:nvPr>
        </p:nvGraphicFramePr>
        <p:xfrm>
          <a:off x="414866" y="719666"/>
          <a:ext cx="108712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1.1 Como você avalia</a:t>
                      </a:r>
                      <a:r>
                        <a:rPr lang="pt-BR" sz="1200" baseline="0" dirty="0" smtClean="0"/>
                        <a:t> a possibilidade de crescimento profissional – </a:t>
                      </a:r>
                      <a:r>
                        <a:rPr lang="pt-BR" sz="1200" dirty="0" smtClean="0"/>
                        <a:t>Capacitação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44,44% </a:t>
                      </a: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(Ótimo e Bom)</a:t>
                      </a:r>
                      <a:endParaRPr lang="pt-BR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1.2 Como você avalia</a:t>
                      </a:r>
                      <a:r>
                        <a:rPr lang="pt-BR" sz="1200" baseline="0" dirty="0" smtClean="0"/>
                        <a:t> o ambiente organizacional / Relacionamento Interpessoal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61,11 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%(Bom e Ótimo) </a:t>
                      </a:r>
                      <a:endParaRPr lang="pt-BR" sz="1200" b="1" kern="120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1.3 Como você avalia</a:t>
                      </a:r>
                      <a:r>
                        <a:rPr lang="pt-BR" sz="1200" baseline="0" dirty="0" smtClean="0"/>
                        <a:t> o comprometimento dos servidores?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47,06% </a:t>
                      </a: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1.4 Como você avalia</a:t>
                      </a:r>
                      <a:r>
                        <a:rPr lang="pt-BR" sz="1200" baseline="0" dirty="0" smtClean="0"/>
                        <a:t> a participação em eventos/ Pesquisa?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62,5% 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1.5 Como você avalia</a:t>
                      </a:r>
                      <a:r>
                        <a:rPr lang="pt-BR" sz="1200" baseline="0" dirty="0" smtClean="0"/>
                        <a:t> a permanência do servidor nas unidades?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33,34% </a:t>
                      </a: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49,69%</a:t>
                      </a: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206375"/>
            <a:ext cx="3657600" cy="4000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LÁBREA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85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423</Words>
  <Application>Microsoft Office PowerPoint</Application>
  <PresentationFormat>Widescreen</PresentationFormat>
  <Paragraphs>98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Joao Luiz Cavalcante Ferreira</cp:lastModifiedBy>
  <cp:revision>8</cp:revision>
  <dcterms:created xsi:type="dcterms:W3CDTF">2016-09-04T11:54:55Z</dcterms:created>
  <dcterms:modified xsi:type="dcterms:W3CDTF">2017-12-18T18:31:20Z</dcterms:modified>
</cp:coreProperties>
</file>