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7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3ccdbc0c-9662-43d4-971e-f4202dfe3281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3ccdbc0c-9662-43d4-971e-f4202dfe3281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3ccdbc0c-9662-43d4-971e-f4202dfe3281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3ccdbc0c-9662-43d4-971e-f4202dfe3281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3ccdbc0c-9662-43d4-971e-f4202dfe3281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3ccdbc0c-9662-43d4-971e-f4202dfe3281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f86bd95b-89b6-4a68-a01c-0efbe8e5d837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f86bd95b-89b6-4a68-a01c-0efbe8e5d837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f86bd95b-89b6-4a68-a01c-0efbe8e5d837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f86bd95b-89b6-4a68-a01c-0efbe8e5d837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3ccdbc0c-9662-43d4-971e-f4202dfe3281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f86bd95b-89b6-4a68-a01c-0efbe8e5d837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f86bd95b-89b6-4a68-a01c-0efbe8e5d837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f86bd95b-89b6-4a68-a01c-0efbe8e5d837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f86bd95b-89b6-4a68-a01c-0efbe8e5d837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f86bd95b-89b6-4a68-a01c-0efbe8e5d837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f86bd95b-89b6-4a68-a01c-0efbe8e5d837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f86bd95b-89b6-4a68-a01c-0efbe8e5d837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f86bd95b-89b6-4a68-a01c-0efbe8e5d837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3ccdbc0c-9662-43d4-971e-f4202dfe3281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f86bd95b-89b6-4a68-a01c-0efbe8e5d837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f86bd95b-89b6-4a68-a01c-0efbe8e5d837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3ccdbc0c-9662-43d4-971e-f4202dfe3281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3ccdbc0c-9662-43d4-971e-f4202dfe3281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3ccdbc0c-9662-43d4-971e-f4202dfe3281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3ccdbc0c-9662-43d4-971e-f4202dfe3281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3ccdbc0c-9662-43d4-971e-f4202dfe3281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714356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71,88</a:t>
                      </a:r>
                      <a:r>
                        <a:rPr lang="pt-BR" sz="1200" b="1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% 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6,9%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16,13%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9,38%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46,88%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30,23%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MAUÉS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85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606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048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887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658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436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064093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50,01%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43,75%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54,84</a:t>
                      </a: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43,76</a:t>
                      </a: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90,63%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56,59% </a:t>
                      </a:r>
                      <a:r>
                        <a:rPr lang="pt-BR" sz="1200" b="0" dirty="0" smtClean="0">
                          <a:solidFill>
                            <a:srgbClr val="FF000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MAUÉS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5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135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8345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8196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9653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3048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818713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71,88%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65,63%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75%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FF0000"/>
                          </a:solidFill>
                        </a:rPr>
                        <a:t>56,26%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46,88%(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smtClean="0">
                          <a:solidFill>
                            <a:srgbClr val="0070C0"/>
                          </a:solidFill>
                        </a:rPr>
                        <a:t>63,13</a:t>
                      </a:r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%</a:t>
                      </a:r>
                      <a:endParaRPr lang="pt-BR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MAUÉS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11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2351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609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816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064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270952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81,26%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(Ótimo e Bom)</a:t>
                      </a:r>
                      <a:endParaRPr lang="pt-BR" sz="1200" b="1" kern="120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78,23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%(Bom e Ótimo) </a:t>
                      </a:r>
                      <a:endParaRPr lang="pt-BR" sz="1200" b="1" kern="1200" dirty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78,13%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64,51%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64,52%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  <a:endParaRPr lang="pt-BR" sz="1200" b="1" kern="1200" dirty="0" smtClean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73,33% </a:t>
                      </a:r>
                      <a:r>
                        <a:rPr lang="pt-BR" sz="12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MAUÉS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5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417</Words>
  <Application>Microsoft Office PowerPoint</Application>
  <PresentationFormat>Widescreen</PresentationFormat>
  <Paragraphs>97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9</cp:revision>
  <dcterms:created xsi:type="dcterms:W3CDTF">2016-09-04T11:54:55Z</dcterms:created>
  <dcterms:modified xsi:type="dcterms:W3CDTF">2017-12-18T21:53:35Z</dcterms:modified>
</cp:coreProperties>
</file>