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31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96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0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6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9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91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5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76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0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26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50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51D6-7406-4925-8EC1-CA5B73B0A3C4}" type="datetimeFigureOut">
              <a:rPr lang="pt-BR" smtClean="0"/>
              <a:t>13/12/2017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75F9-0FD9-4004-BBC8-C62E4E534D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8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1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9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50099"/>
              </p:ext>
            </p:extLst>
          </p:nvPr>
        </p:nvGraphicFramePr>
        <p:xfrm>
          <a:off x="338666" y="368300"/>
          <a:ext cx="10871200" cy="633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6359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448267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1.1 Como você</a:t>
                      </a:r>
                      <a:r>
                        <a:rPr lang="pt-BR" sz="1200" baseline="0" dirty="0" smtClean="0"/>
                        <a:t> avalia a Reitoria Itinerante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75 (Bom e Ótimo)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Manter</a:t>
                      </a:r>
                      <a:endParaRPr lang="pt-BR" sz="1200" dirty="0"/>
                    </a:p>
                  </a:txBody>
                  <a:tcPr/>
                </a:tc>
              </a:tr>
              <a:tr h="627573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1.2 Como você</a:t>
                      </a:r>
                      <a:r>
                        <a:rPr lang="pt-BR" sz="1200" baseline="0" dirty="0" smtClean="0"/>
                        <a:t> avalia o atendimento de suas necessidades junto ao Gabinete da Reitoria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67,75 (Bom e Ótimo)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Manter</a:t>
                      </a:r>
                      <a:endParaRPr lang="pt-BR" sz="1200" dirty="0"/>
                    </a:p>
                  </a:txBody>
                  <a:tcPr/>
                </a:tc>
              </a:tr>
              <a:tr h="448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1.3 Como você</a:t>
                      </a:r>
                      <a:r>
                        <a:rPr lang="pt-BR" sz="1200" baseline="0" dirty="0" smtClean="0"/>
                        <a:t> avalia o atendimento de suas necessidades junto a PROPLAD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67,74 (Bom e Ótimo)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Manter</a:t>
                      </a:r>
                      <a:endParaRPr lang="pt-BR" sz="1200" dirty="0"/>
                    </a:p>
                  </a:txBody>
                  <a:tcPr/>
                </a:tc>
              </a:tr>
              <a:tr h="627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1.4 Como você</a:t>
                      </a:r>
                      <a:r>
                        <a:rPr lang="pt-BR" sz="1200" baseline="0" dirty="0" smtClean="0"/>
                        <a:t> avalia o atendimento de suas necessidades junto a PROEN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75 (Bom e Ótimo)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Forte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Manter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</a:tr>
              <a:tr h="627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1.5 Como você</a:t>
                      </a:r>
                      <a:r>
                        <a:rPr lang="pt-BR" sz="1200" baseline="0" dirty="0" smtClean="0"/>
                        <a:t> avalia o atendimento de suas necessidades junto a PROEX</a:t>
                      </a:r>
                      <a:endParaRPr lang="pt-BR" sz="1200" dirty="0" smtClean="0"/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75 (Bom e Ótimo)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Forte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Manter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</a:tr>
              <a:tr h="443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1.6 Como você</a:t>
                      </a:r>
                      <a:r>
                        <a:rPr lang="pt-BR" sz="1200" baseline="0" dirty="0" smtClean="0"/>
                        <a:t> avalia o atendimento de suas necessidades junto a PPGI</a:t>
                      </a:r>
                      <a:endParaRPr lang="pt-BR" sz="1200" dirty="0" smtClean="0"/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77,28 (Bom e Ótimo)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algn="ctr"/>
                      <a:r>
                        <a:rPr lang="pt-BR" sz="1200" dirty="0" smtClean="0"/>
                        <a:t>Forte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Manter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</a:tr>
              <a:tr h="508036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1.7 </a:t>
                      </a:r>
                      <a:r>
                        <a:rPr lang="pt-BR" sz="1050" dirty="0" smtClean="0"/>
                        <a:t>Como você</a:t>
                      </a:r>
                      <a:r>
                        <a:rPr lang="pt-BR" sz="1050" baseline="0" dirty="0" smtClean="0"/>
                        <a:t> avalia o comprometimento das unidades sistêmicas</a:t>
                      </a:r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75,71 (Bom e Ótimo)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Manter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</a:tr>
              <a:tr h="80688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1.8 Como você</a:t>
                      </a:r>
                      <a:r>
                        <a:rPr lang="pt-BR" sz="1200" baseline="0" dirty="0" smtClean="0"/>
                        <a:t> avalia o comprometimento das unidades sistêmicas em auxiliá-los em suas dificuldades?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71,88 (Bom e ótimo)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Manter</a:t>
                      </a:r>
                      <a:endParaRPr lang="pt-BR" sz="1200" dirty="0"/>
                    </a:p>
                  </a:txBody>
                  <a:tcPr/>
                </a:tc>
              </a:tr>
              <a:tr h="560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1.9 Como você</a:t>
                      </a:r>
                      <a:r>
                        <a:rPr lang="pt-BR" sz="1050" baseline="0" dirty="0" smtClean="0"/>
                        <a:t> avalia a Reitoria contemplando  todas  as suas Pró-Reitorias, Diretorias e Coordenações sistêmicas?</a:t>
                      </a:r>
                      <a:endParaRPr lang="pt-BR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77,14 (Bom e ótimo)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Forte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Manter</a:t>
                      </a:r>
                    </a:p>
                    <a:p>
                      <a:endParaRPr lang="pt-BR" sz="1200" dirty="0" smtClean="0"/>
                    </a:p>
                  </a:txBody>
                  <a:tcPr/>
                </a:tc>
              </a:tr>
              <a:tr h="448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Média Geral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73,62 (Bom e ótimo)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358" y="0"/>
            <a:ext cx="38862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74131"/>
              </p:ext>
            </p:extLst>
          </p:nvPr>
        </p:nvGraphicFramePr>
        <p:xfrm>
          <a:off x="414866" y="719666"/>
          <a:ext cx="10871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%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Classificação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Tratativa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Sugestão: Comunicação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-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Sugestão: Cartilha de Direitos e deveres dos servidores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-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Sugestão: Divulgar no portal nome e cargo dos novos servidores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-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Sugestão: Melhorar o planejamento</a:t>
                      </a:r>
                      <a:r>
                        <a:rPr lang="pt-BR" sz="1200" baseline="0" dirty="0" smtClean="0"/>
                        <a:t> (Prazos curtos para atendimento de demandas)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33" y="227542"/>
            <a:ext cx="38862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7"/>
            <a:ext cx="12192000" cy="68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92"/>
            <a:ext cx="12192000" cy="68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68224" cy="65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9733" cy="68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8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2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323" cy="70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4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237</Words>
  <Application>Microsoft Office PowerPoint</Application>
  <PresentationFormat>Widescreen</PresentationFormat>
  <Paragraphs>68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Luiz Cavalcante Ferreira</dc:creator>
  <cp:lastModifiedBy>Joao Luiz Cavalcante Ferreira</cp:lastModifiedBy>
  <cp:revision>40</cp:revision>
  <dcterms:created xsi:type="dcterms:W3CDTF">2017-12-06T13:52:10Z</dcterms:created>
  <dcterms:modified xsi:type="dcterms:W3CDTF">2017-12-13T16:52:27Z</dcterms:modified>
</cp:coreProperties>
</file>