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7"/>
    <p:restoredTop sz="94674"/>
  </p:normalViewPr>
  <p:slideViewPr>
    <p:cSldViewPr snapToGrid="0" snapToObjects="1">
      <p:cViewPr varScale="1">
        <p:scale>
          <a:sx n="71" d="100"/>
          <a:sy n="71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da6cd5d2-488b-412d-b6de-83ac8731c8d4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da6cd5d2-488b-412d-b6de-83ac8731c8d4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da6cd5d2-488b-412d-b6de-83ac8731c8d4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da6cd5d2-488b-412d-b6de-83ac8731c8d4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da6cd5d2-488b-412d-b6de-83ac8731c8d4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da6cd5d2-488b-412d-b6de-83ac8731c8d4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c26b4934-e765-46d6-b40d-a4d5044432f8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c26b4934-e765-46d6-b40d-a4d5044432f8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c26b4934-e765-46d6-b40d-a4d5044432f8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c26b4934-e765-46d6-b40d-a4d5044432f8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da6cd5d2-488b-412d-b6de-83ac8731c8d4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c26b4934-e765-46d6-b40d-a4d5044432f8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c26b4934-e765-46d6-b40d-a4d5044432f8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c26b4934-e765-46d6-b40d-a4d5044432f8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c26b4934-e765-46d6-b40d-a4d5044432f8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c26b4934-e765-46d6-b40d-a4d5044432f8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c26b4934-e765-46d6-b40d-a4d5044432f8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c26b4934-e765-46d6-b40d-a4d5044432f8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c26b4934-e765-46d6-b40d-a4d5044432f8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da6cd5d2-488b-412d-b6de-83ac8731c8d4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c26b4934-e765-46d6-b40d-a4d5044432f8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c26b4934-e765-46d6-b40d-a4d5044432f8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da6cd5d2-488b-412d-b6de-83ac8731c8d4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da6cd5d2-488b-412d-b6de-83ac8731c8d4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da6cd5d2-488b-412d-b6de-83ac8731c8d4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da6cd5d2-488b-412d-b6de-83ac8731c8d4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da6cd5d2-488b-412d-b6de-83ac8731c8d4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164400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38,46 </a:t>
                      </a:r>
                      <a:r>
                        <a:rPr lang="pt-BR" sz="1200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23,08% </a:t>
                      </a:r>
                      <a:r>
                        <a:rPr lang="pt-BR" sz="1200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61,54%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  <a:endParaRPr lang="pt-BR" sz="120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69,23%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84,62% </a:t>
                      </a: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55,38</a:t>
                      </a: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pt-BR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HUMAITÁ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73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2992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792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5784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599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2394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94172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69,23%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53,85%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46,15% </a:t>
                      </a:r>
                      <a:r>
                        <a:rPr lang="pt-BR" sz="1200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61,54%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66,67%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76,16% </a:t>
                      </a:r>
                      <a:r>
                        <a:rPr lang="pt-BR" sz="1200" b="0" dirty="0" smtClean="0">
                          <a:solidFill>
                            <a:srgbClr val="0070C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HUMAITÁ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6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00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2724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357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105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8683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829966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58,33%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76,92%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63,53%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69,23%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61,54%(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65,91%</a:t>
                      </a:r>
                      <a:endParaRPr lang="pt-BR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HUMAITÁ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75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4068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1059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9866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731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453796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38,46% </a:t>
                      </a:r>
                      <a:r>
                        <a:rPr lang="pt-BR" sz="1200" dirty="0" smtClean="0"/>
                        <a:t>(Ótimo e Bom)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69,23 </a:t>
                      </a: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%(Bom e Ótimo) </a:t>
                      </a:r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46,15% </a:t>
                      </a:r>
                      <a:r>
                        <a:rPr lang="pt-BR" sz="1200" dirty="0" smtClean="0"/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61,54% </a:t>
                      </a: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Bom) </a:t>
                      </a:r>
                      <a:endParaRPr lang="pt-BR" sz="1200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30,77% </a:t>
                      </a:r>
                      <a:r>
                        <a:rPr lang="pt-BR" sz="1200" dirty="0" smtClean="0"/>
                        <a:t>(</a:t>
                      </a:r>
                      <a:r>
                        <a:rPr lang="pt-BR" sz="1200" dirty="0" smtClean="0"/>
                        <a:t>Bom) </a:t>
                      </a: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49,23%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HUMAITÁ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43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414</Words>
  <Application>Microsoft Office PowerPoint</Application>
  <PresentationFormat>Widescreen</PresentationFormat>
  <Paragraphs>95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9</cp:revision>
  <dcterms:created xsi:type="dcterms:W3CDTF">2016-09-04T11:54:55Z</dcterms:created>
  <dcterms:modified xsi:type="dcterms:W3CDTF">2017-12-16T19:03:47Z</dcterms:modified>
</cp:coreProperties>
</file>