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7"/>
    <p:restoredTop sz="94674"/>
  </p:normalViewPr>
  <p:slideViewPr>
    <p:cSldViewPr snapToGrid="0" snapToObjects="1">
      <p:cViewPr>
        <p:scale>
          <a:sx n="90" d="100"/>
          <a:sy n="90" d="100"/>
        </p:scale>
        <p:origin x="-234" y="-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2254e550-2c18-43df-9c82-6a6def455505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2254e550-2c18-43df-9c82-6a6def455505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2254e550-2c18-43df-9c82-6a6def455505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2254e550-2c18-43df-9c82-6a6def455505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2254e550-2c18-43df-9c82-6a6def455505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2254e550-2c18-43df-9c82-6a6def455505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de5de0c0-a91c-4331-9182-1ff13b7fe3aa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de5de0c0-a91c-4331-9182-1ff13b7fe3aa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de5de0c0-a91c-4331-9182-1ff13b7fe3aa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de5de0c0-a91c-4331-9182-1ff13b7fe3aa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2254e550-2c18-43df-9c82-6a6def455505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de5de0c0-a91c-4331-9182-1ff13b7fe3aa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de5de0c0-a91c-4331-9182-1ff13b7fe3aa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de5de0c0-a91c-4331-9182-1ff13b7fe3aa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de5de0c0-a91c-4331-9182-1ff13b7fe3aa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de5de0c0-a91c-4331-9182-1ff13b7fe3aa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de5de0c0-a91c-4331-9182-1ff13b7fe3aa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de5de0c0-a91c-4331-9182-1ff13b7fe3aa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de5de0c0-a91c-4331-9182-1ff13b7fe3aa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2254e550-2c18-43df-9c82-6a6def455505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de5de0c0-a91c-4331-9182-1ff13b7fe3aa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de5de0c0-a91c-4331-9182-1ff13b7fe3aa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2254e550-2c18-43df-9c82-6a6def455505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2254e550-2c18-43df-9c82-6a6def455505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2254e550-2c18-43df-9c82-6a6def455505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2254e550-2c18-43df-9c82-6a6def455505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2254e550-2c18-43df-9c82-6a6def455505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739374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71,43 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pt-BR" sz="12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33,33% (Bom é ótimo)</a:t>
                      </a:r>
                      <a:endParaRPr lang="pt-B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50% </a:t>
                      </a: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76,92% </a:t>
                      </a: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46,33%</a:t>
                      </a:r>
                      <a:endParaRPr lang="pt-BR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ITACOATIARA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7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2912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9488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038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551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2350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212055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76,92% </a:t>
                      </a: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  <a:endParaRPr lang="pt-BR" sz="1200" kern="1200" noProof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78,57% </a:t>
                      </a: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  <a:endParaRPr lang="pt-BR" sz="1200" kern="1200" noProof="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81,82% </a:t>
                      </a: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80%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85,72%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80,60% </a:t>
                      </a:r>
                      <a:r>
                        <a:rPr lang="pt-BR" sz="1200" b="0" dirty="0" smtClean="0">
                          <a:solidFill>
                            <a:srgbClr val="0070C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ITACOATIARA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46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8903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7071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2604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615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436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353212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85,71%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76,92%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75%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30,76%(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smtClean="0">
                          <a:solidFill>
                            <a:srgbClr val="0070C0"/>
                          </a:solidFill>
                        </a:rPr>
                        <a:t>68,67%</a:t>
                      </a:r>
                      <a:endParaRPr lang="pt-BR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ITACOATIARA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61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5985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181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733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344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77014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64,28% </a:t>
                      </a:r>
                      <a:r>
                        <a:rPr lang="pt-BR" sz="1200" dirty="0" smtClean="0"/>
                        <a:t>(Ótimo e Bom)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50 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%(Bom e Ótimo) </a:t>
                      </a:r>
                      <a:endParaRPr lang="pt-B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57,14% </a:t>
                      </a:r>
                      <a:r>
                        <a:rPr lang="pt-BR" sz="1200" dirty="0" smtClean="0"/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61,54% </a:t>
                      </a: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Tratar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45,45% 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Tratar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55,68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ITACOATIARA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08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432</Words>
  <Application>Microsoft Office PowerPoint</Application>
  <PresentationFormat>Widescreen</PresentationFormat>
  <Paragraphs>103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9</cp:revision>
  <dcterms:created xsi:type="dcterms:W3CDTF">2016-09-04T11:54:55Z</dcterms:created>
  <dcterms:modified xsi:type="dcterms:W3CDTF">2017-12-16T20:44:24Z</dcterms:modified>
</cp:coreProperties>
</file>