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2" r:id="rId10"/>
    <p:sldId id="281" r:id="rId11"/>
    <p:sldId id="283" r:id="rId12"/>
    <p:sldId id="284" r:id="rId13"/>
    <p:sldId id="285" r:id="rId14"/>
    <p:sldId id="286" r:id="rId15"/>
    <p:sldId id="282" r:id="rId16"/>
    <p:sldId id="287" r:id="rId17"/>
    <p:sldId id="289" r:id="rId18"/>
    <p:sldId id="290" r:id="rId19"/>
    <p:sldId id="291" r:id="rId20"/>
    <p:sldId id="292" r:id="rId21"/>
    <p:sldId id="288" r:id="rId22"/>
    <p:sldId id="293" r:id="rId23"/>
    <p:sldId id="295" r:id="rId24"/>
    <p:sldId id="296" r:id="rId25"/>
    <p:sldId id="297" r:id="rId26"/>
    <p:sldId id="298" r:id="rId27"/>
    <p:sldId id="294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3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96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0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9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1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5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0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5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8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" y="0"/>
            <a:ext cx="12169684" cy="70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2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44712"/>
              </p:ext>
            </p:extLst>
          </p:nvPr>
        </p:nvGraphicFramePr>
        <p:xfrm>
          <a:off x="414866" y="719666"/>
          <a:ext cx="10871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2.1Como você avalia</a:t>
                      </a:r>
                      <a:r>
                        <a:rPr lang="pt-BR" sz="1200" baseline="0" dirty="0" smtClean="0"/>
                        <a:t> as condições de acesso e segurança das unidades 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57,14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2.2 Como você avalia</a:t>
                      </a:r>
                      <a:r>
                        <a:rPr lang="pt-BR" sz="1200" baseline="0" dirty="0" smtClean="0"/>
                        <a:t> limitação de recursos financeiros 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33,70 (Bom)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2.3 Como você avalia a logística</a:t>
                      </a:r>
                      <a:r>
                        <a:rPr lang="pt-BR" sz="1200" baseline="0" dirty="0" smtClean="0"/>
                        <a:t> de materiais/insumos?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47,42 (Bom é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Tratar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2.4 Como você avalia</a:t>
                      </a:r>
                      <a:r>
                        <a:rPr lang="pt-BR" sz="1200" baseline="0" dirty="0" smtClean="0"/>
                        <a:t> o acesso a internet 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21,43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Bom) </a:t>
                      </a: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Tratar</a:t>
                      </a:r>
                      <a:endParaRPr lang="pt-B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2.5 Como você avalia</a:t>
                      </a:r>
                      <a:r>
                        <a:rPr lang="pt-BR" sz="1200" baseline="0" dirty="0" smtClean="0"/>
                        <a:t> os equipamentos computacionais da instituição?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70C0"/>
                          </a:solidFill>
                        </a:rPr>
                        <a:t>64,29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Manter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Média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44,79%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245003"/>
            <a:ext cx="4210050" cy="3905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93250" y="4398201"/>
            <a:ext cx="90224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CAMPUS AVANÇADO DE MANACAPURU</a:t>
            </a:r>
            <a:endParaRPr lang="pt-BR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63455"/>
              </p:ext>
            </p:extLst>
          </p:nvPr>
        </p:nvGraphicFramePr>
        <p:xfrm>
          <a:off x="414866" y="719666"/>
          <a:ext cx="10871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3.1 Como você avalia os métodos de planejamento da Instituição 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53,84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3.2 Como você avalia a divulgação dos processos de avaliação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53,85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Bom) </a:t>
                      </a: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Fraco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3.3 Como você avalia a sua participação nos métodos de planejamento da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70C0"/>
                          </a:solidFill>
                        </a:rPr>
                        <a:t>69,23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Forte</a:t>
                      </a:r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3.4 Como você avalia os métodos de planejamento e avaliação dos gestores da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57,14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3.5 Como você avalia a sua visão da qualidade de ensino praticado pela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92,86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Média</a:t>
                      </a:r>
                      <a:endParaRPr lang="pt-BR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70C0"/>
                          </a:solidFill>
                        </a:rPr>
                        <a:t>65,38% </a:t>
                      </a:r>
                      <a:r>
                        <a:rPr lang="pt-BR" sz="1200" b="0" dirty="0" smtClean="0">
                          <a:solidFill>
                            <a:srgbClr val="0070C0"/>
                          </a:solidFill>
                        </a:rPr>
                        <a:t>(Bom e ótimo)</a:t>
                      </a:r>
                      <a:endParaRPr lang="pt-BR" sz="12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20" y="174625"/>
            <a:ext cx="5000625" cy="5143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93250" y="4398201"/>
            <a:ext cx="90224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CAMPUS AVANÇADO DE MANACAPURU</a:t>
            </a:r>
            <a:endParaRPr lang="pt-BR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0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5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0"/>
            <a:ext cx="12191999" cy="68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2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69053"/>
              </p:ext>
            </p:extLst>
          </p:nvPr>
        </p:nvGraphicFramePr>
        <p:xfrm>
          <a:off x="414866" y="719666"/>
          <a:ext cx="10871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4.1 Como você avalia as ações acadêmicas e administrativas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85,72%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4.2 Como você avalia a atuação dos gestores na administração de conflitos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50%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4.3 Como você avalia a abertura</a:t>
                      </a:r>
                      <a:r>
                        <a:rPr lang="pt-BR" sz="1200" baseline="0" dirty="0" smtClean="0"/>
                        <a:t> dos gestores quanto a sugestão?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0070C0"/>
                          </a:solidFill>
                        </a:rPr>
                        <a:t>71,43%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4.4 Como você avalia a divulgação dos</a:t>
                      </a:r>
                      <a:r>
                        <a:rPr lang="pt-BR" sz="1200" baseline="0" dirty="0" smtClean="0"/>
                        <a:t> dados financeiros pelos gestores?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38,46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4.5 Como você avalia a celeridade processual da instituição</a:t>
                      </a:r>
                      <a:r>
                        <a:rPr lang="pt-BR" sz="1200" baseline="0" dirty="0" smtClean="0"/>
                        <a:t>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53,84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(Bom e Ótimo)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Fraco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Média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59,89%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725" y="215371"/>
            <a:ext cx="40957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2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6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9995"/>
              </p:ext>
            </p:extLst>
          </p:nvPr>
        </p:nvGraphicFramePr>
        <p:xfrm>
          <a:off x="414866" y="719666"/>
          <a:ext cx="108712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1.1 Como você avalia</a:t>
                      </a:r>
                      <a:r>
                        <a:rPr lang="pt-BR" sz="1200" baseline="0" dirty="0" smtClean="0"/>
                        <a:t> a possibilidade de crescimento profissional – </a:t>
                      </a:r>
                      <a:r>
                        <a:rPr lang="pt-BR" sz="1200" dirty="0" smtClean="0"/>
                        <a:t>Capacitação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64,29% </a:t>
                      </a:r>
                      <a:r>
                        <a:rPr lang="pt-BR" sz="1200" dirty="0" smtClean="0"/>
                        <a:t>(Ótimo e Bom)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Manter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1.2 Como você avalia</a:t>
                      </a:r>
                      <a:r>
                        <a:rPr lang="pt-BR" sz="1200" baseline="0" dirty="0" smtClean="0"/>
                        <a:t> o ambiente organizacional / Relacionamento Interpessoal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85,72 </a:t>
                      </a:r>
                      <a:r>
                        <a:rPr lang="pt-BR" sz="1200" dirty="0" smtClean="0"/>
                        <a:t>%(Bom e Ótimo)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1.3 Como você avalia</a:t>
                      </a:r>
                      <a:r>
                        <a:rPr lang="pt-BR" sz="1200" baseline="0" dirty="0" smtClean="0"/>
                        <a:t> o comprometimento dos servidores?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71,43% </a:t>
                      </a:r>
                      <a:r>
                        <a:rPr lang="pt-BR" sz="1200" dirty="0" smtClean="0"/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1.4 Como você avalia</a:t>
                      </a:r>
                      <a:r>
                        <a:rPr lang="pt-BR" sz="1200" baseline="0" dirty="0" smtClean="0"/>
                        <a:t> a participação em eventos/ Pesquisa?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57,14% </a:t>
                      </a:r>
                      <a:r>
                        <a:rPr lang="pt-BR" sz="1200" dirty="0" smtClean="0"/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Fraco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1.5 Como você avalia</a:t>
                      </a:r>
                      <a:r>
                        <a:rPr lang="pt-BR" sz="1200" baseline="0" dirty="0" smtClean="0"/>
                        <a:t> a permanência do servidor nas unidades?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71,43 </a:t>
                      </a:r>
                      <a:r>
                        <a:rPr lang="pt-BR" sz="1200" dirty="0" smtClean="0"/>
                        <a:t>(Bom e Ótimo) 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Tratar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050" dirty="0" smtClean="0"/>
                        <a:t>Média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rgbClr val="00B0F0"/>
                          </a:solidFill>
                        </a:rPr>
                        <a:t>70%</a:t>
                      </a:r>
                      <a:r>
                        <a:rPr lang="pt-BR" sz="1200" dirty="0" smtClean="0"/>
                        <a:t> </a:t>
                      </a:r>
                      <a:r>
                        <a:rPr lang="pt-BR" sz="1200" dirty="0" smtClean="0"/>
                        <a:t>(Bom e Ótimo)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7" y="206375"/>
            <a:ext cx="3657600" cy="4000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93250" y="4398201"/>
            <a:ext cx="90224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CAMPUS AVANÇADO DE MANACAPURU</a:t>
            </a:r>
            <a:endParaRPr lang="pt-BR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4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425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Luiz Cavalcante Ferreira</dc:creator>
  <cp:lastModifiedBy>Joao Luiz Cavalcante Ferreira</cp:lastModifiedBy>
  <cp:revision>106</cp:revision>
  <dcterms:created xsi:type="dcterms:W3CDTF">2017-12-06T13:52:10Z</dcterms:created>
  <dcterms:modified xsi:type="dcterms:W3CDTF">2017-12-13T21:55:24Z</dcterms:modified>
</cp:coreProperties>
</file>