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7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ab5d392a-caea-4d44-a0e7-ddd0ada9c32b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ab5d392a-caea-4d44-a0e7-ddd0ada9c32b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ab5d392a-caea-4d44-a0e7-ddd0ada9c32b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ab5d392a-caea-4d44-a0e7-ddd0ada9c32b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ab5d392a-caea-4d44-a0e7-ddd0ada9c32b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ab5d392a-caea-4d44-a0e7-ddd0ada9c32b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453af72d-abd1-4be3-8bdc-0fdecb63f392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453af72d-abd1-4be3-8bdc-0fdecb63f392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453af72d-abd1-4be3-8bdc-0fdecb63f392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453af72d-abd1-4be3-8bdc-0fdecb63f392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ab5d392a-caea-4d44-a0e7-ddd0ada9c32b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453af72d-abd1-4be3-8bdc-0fdecb63f392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453af72d-abd1-4be3-8bdc-0fdecb63f392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453af72d-abd1-4be3-8bdc-0fdecb63f392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453af72d-abd1-4be3-8bdc-0fdecb63f392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453af72d-abd1-4be3-8bdc-0fdecb63f392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453af72d-abd1-4be3-8bdc-0fdecb63f392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453af72d-abd1-4be3-8bdc-0fdecb63f392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453af72d-abd1-4be3-8bdc-0fdecb63f392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ab5d392a-caea-4d44-a0e7-ddd0ada9c32b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453af72d-abd1-4be3-8bdc-0fdecb63f392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453af72d-abd1-4be3-8bdc-0fdecb63f392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ab5d392a-caea-4d44-a0e7-ddd0ada9c32b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ab5d392a-caea-4d44-a0e7-ddd0ada9c32b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ab5d392a-caea-4d44-a0e7-ddd0ada9c32b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ab5d392a-caea-4d44-a0e7-ddd0ada9c32b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ab5d392a-caea-4d44-a0e7-ddd0ada9c32b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842074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31,58%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36,84%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Bom)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57,89%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Bom)</a:t>
                      </a:r>
                      <a:endParaRPr lang="pt-BR" sz="12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84,21% </a:t>
                      </a:r>
                      <a:r>
                        <a:rPr lang="pt-BR" sz="1200" b="1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42,10%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MANAUS ZONA LESTE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1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678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1075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482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3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7597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932568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55,56%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38,89%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44,44%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55,56%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63,16%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51,52% </a:t>
                      </a:r>
                      <a:r>
                        <a:rPr lang="pt-BR" sz="1200" b="0" dirty="0" smtClean="0">
                          <a:solidFill>
                            <a:srgbClr val="0070C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MANAUS ZONA LESTE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99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2030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922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988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760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935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884006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78,95%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73,68%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73,69</a:t>
                      </a: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47,37%(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66,73%</a:t>
                      </a:r>
                      <a:endParaRPr lang="pt-BR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MANAUS ZONA LESTE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6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685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24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9551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987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589104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66,67%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(Ótimo e Bom)</a:t>
                      </a:r>
                      <a:endParaRPr lang="pt-BR" sz="1200" b="1" kern="120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60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%(Bom e Ótimo) </a:t>
                      </a:r>
                      <a:endParaRPr lang="pt-BR" sz="1200" b="1" kern="120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50%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61,11%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57,55%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MANAUS ZONA LESTE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7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427</Words>
  <Application>Microsoft Office PowerPoint</Application>
  <PresentationFormat>Widescreen</PresentationFormat>
  <Paragraphs>97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9</cp:revision>
  <dcterms:created xsi:type="dcterms:W3CDTF">2016-09-04T11:54:55Z</dcterms:created>
  <dcterms:modified xsi:type="dcterms:W3CDTF">2017-12-18T21:11:06Z</dcterms:modified>
</cp:coreProperties>
</file>