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2" r:id="rId19"/>
    <p:sldId id="273" r:id="rId20"/>
    <p:sldId id="274" r:id="rId21"/>
    <p:sldId id="286" r:id="rId22"/>
    <p:sldId id="275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77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pp.powerbi.com/reports/ad490d16-b6f4-4dfb-b89b-091184dc77dd/ReportSection?pbi_source=PowerPoint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powerbi.com/reports/ad490d16-b6f4-4dfb-b89b-091184dc77dd/ReportSection8?pbi_source=PowerPoint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reports/ad490d16-b6f4-4dfb-b89b-091184dc77dd/ReportSection9?pbi_source=PowerPoin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pp.powerbi.com/reports/ad490d16-b6f4-4dfb-b89b-091184dc77dd/ReportSection10?pbi_source=PowerPoin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p.powerbi.com/reports/ad490d16-b6f4-4dfb-b89b-091184dc77dd/ReportSection11?pbi_source=PowerPoint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pp.powerbi.com/reports/ad490d16-b6f4-4dfb-b89b-091184dc77dd/ReportSection12?pbi_source=PowerPoint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powerbi.com/reports/8ab8030c-abde-4e93-917b-fe2371961114/ReportSection13?pbi_source=PowerPoint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.powerbi.com/reports/8ab8030c-abde-4e93-917b-fe2371961114/ReportSection14?pbi_source=PowerPoint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powerbi.com/reports/8ab8030c-abde-4e93-917b-fe2371961114/ReportSection15?pbi_source=PowerPoint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pp.powerbi.com/reports/8ab8030c-abde-4e93-917b-fe2371961114/ReportSection16?pbi_source=PowerPoin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reports/ad490d16-b6f4-4dfb-b89b-091184dc77dd/ReportSection6?pbi_source=PowerPoint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.powerbi.com/reports/8ab8030c-abde-4e93-917b-fe2371961114/ReportSection17?pbi_source=PowerPoint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powerbi.com/reports/8ab8030c-abde-4e93-917b-fe2371961114/ReportSection18?pbi_source=PowerPoint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powerbi.com/reports/8ab8030c-abde-4e93-917b-fe2371961114/ReportSection19?pbi_source=PowerPoint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pp.powerbi.com/reports/8ab8030c-abde-4e93-917b-fe2371961114/ReportSection20?pbi_source=PowerPoint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pp.powerbi.com/reports/8ab8030c-abde-4e93-917b-fe2371961114/ReportSection21?pbi_source=PowerPoint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p.powerbi.com/reports/8ab8030c-abde-4e93-917b-fe2371961114/ReportSection22?pbi_source=PowerPoint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pp.powerbi.com/reports/8ab8030c-abde-4e93-917b-fe2371961114/ReportSection23?pbi_source=PowerPoint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pp.powerbi.com/reports/8ab8030c-abde-4e93-917b-fe2371961114/ReportSection24?pbi_source=PowerPoin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.powerbi.com/reports/ad490d16-b6f4-4dfb-b89b-091184dc77dd/ReportSection7?pbi_source=PowerPoint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powerbi.com/reports/8ab8030c-abde-4e93-917b-fe2371961114/ReportSection25?pbi_source=PowerPoint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reports/8ab8030c-abde-4e93-917b-fe2371961114/ReportSection26?pbi_source=PowerPoin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.powerbi.com/reports/ad490d16-b6f4-4dfb-b89b-091184dc77dd/ReportSection1?pbi_source=PowerPoin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powerbi.com/reports/ad490d16-b6f4-4dfb-b89b-091184dc77dd/ReportSection2?pbi_source=PowerPoin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powerbi.com/reports/ad490d16-b6f4-4dfb-b89b-091184dc77dd/ReportSection3?pbi_source=PowerPoint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pp.powerbi.com/reports/ad490d16-b6f4-4dfb-b89b-091184dc77dd/ReportSection4?pbi_source=PowerPoint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powerbi.com/reports/ad490d16-b6f4-4dfb-b89b-091184dc77dd/ReportSection5?pbi_source=PowerPoint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930173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2.1Como você avalia</a:t>
                      </a:r>
                      <a:r>
                        <a:rPr lang="pt-BR" sz="1200" baseline="0" dirty="0" smtClean="0"/>
                        <a:t> as condições de acesso e segurança das unidades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71,88% 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2.2 Como você avalia</a:t>
                      </a:r>
                      <a:r>
                        <a:rPr lang="pt-BR" sz="1200" baseline="0" dirty="0" smtClean="0"/>
                        <a:t> limitação de recursos financeiros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16,13%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2.3 Como você avalia a logística</a:t>
                      </a:r>
                      <a:r>
                        <a:rPr lang="pt-BR" sz="1200" baseline="0" dirty="0" smtClean="0"/>
                        <a:t> de materiais/insumos?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28,13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 (Bom)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2.4 Como você avalia</a:t>
                      </a:r>
                      <a:r>
                        <a:rPr lang="pt-BR" sz="1200" baseline="0" dirty="0" smtClean="0"/>
                        <a:t> o acesso a internet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34,38%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2.5 Como você avalia</a:t>
                      </a:r>
                      <a:r>
                        <a:rPr lang="pt-BR" sz="1200" baseline="0" dirty="0" smtClean="0"/>
                        <a:t> os equipamentos computacionais da instituição?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56,25%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41,35%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5003"/>
            <a:ext cx="4210050" cy="3905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PARINTINS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151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3673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8008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067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269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9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166240"/>
              </p:ext>
            </p:extLst>
          </p:nvPr>
        </p:nvGraphicFramePr>
        <p:xfrm>
          <a:off x="414866" y="719666"/>
          <a:ext cx="108712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3.1 Como você avalia os métodos de planejamento da Instituição 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33,33%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3.2 Como você avalia a divulgação dos processos de avaliação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43,75%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3.3 Como você avalia a sua participação nos métodos de planejamento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46,67%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3.4 Como você avalia os métodos de planejamento e avaliação dos gestores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3.5 Como você avalia a sua visão da qualidade de ensino praticado pela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60,71%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42,89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% </a:t>
                      </a:r>
                      <a:r>
                        <a:rPr lang="pt-BR" sz="1200" b="0" dirty="0" smtClean="0">
                          <a:solidFill>
                            <a:srgbClr val="FF0000"/>
                          </a:solidFill>
                        </a:rPr>
                        <a:t>(Bom e ótimo)</a:t>
                      </a:r>
                      <a:endParaRPr lang="pt-BR" sz="12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20" y="174625"/>
            <a:ext cx="5000625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PARINTINS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53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6304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4349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259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9791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4785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495109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4.1 Como você avalia as ações acadêmicas e administrativas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58,06%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4.2 Como você avalia a atuação dos gestores na administração de conflitos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36,67%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4.3 Como você avalia a abertura</a:t>
                      </a:r>
                      <a:r>
                        <a:rPr lang="pt-BR" sz="1200" baseline="0" dirty="0" smtClean="0"/>
                        <a:t> dos gestores quanto a sugestão?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46,66%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4.4 Como você avalia a divulgação dos</a:t>
                      </a:r>
                      <a:r>
                        <a:rPr lang="pt-BR" sz="1200" baseline="0" dirty="0" smtClean="0"/>
                        <a:t> dados financeiros pelos gestores?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40%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4.5 Como você avalia a celeridade processual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31,04%(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Bom)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42,48%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215371"/>
            <a:ext cx="4095750" cy="4667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PARINTINS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86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144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317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1006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0626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816086"/>
              </p:ext>
            </p:extLst>
          </p:nvPr>
        </p:nvGraphicFramePr>
        <p:xfrm>
          <a:off x="414866" y="719666"/>
          <a:ext cx="108712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1.1 Como você avalia</a:t>
                      </a:r>
                      <a:r>
                        <a:rPr lang="pt-BR" sz="1200" baseline="0" dirty="0" smtClean="0"/>
                        <a:t> a possibilidade de crescimento profissional – </a:t>
                      </a:r>
                      <a:r>
                        <a:rPr lang="pt-BR" sz="1200" dirty="0" smtClean="0"/>
                        <a:t>Capacitação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35,49%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(Ótimo e Bom)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1.2 Como você avalia</a:t>
                      </a:r>
                      <a:r>
                        <a:rPr lang="pt-BR" sz="1200" baseline="0" dirty="0" smtClean="0"/>
                        <a:t> o ambiente organizacional / Relacionamento Interpessoal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43,76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%(Bom e Ótimo) 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1.3 Como você avalia</a:t>
                      </a:r>
                      <a:r>
                        <a:rPr lang="pt-BR" sz="1200" baseline="0" dirty="0" smtClean="0"/>
                        <a:t> o comprometimento dos servidores?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43,76%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1.4 Como você avalia</a:t>
                      </a:r>
                      <a:r>
                        <a:rPr lang="pt-BR" sz="1200" baseline="0" dirty="0" smtClean="0"/>
                        <a:t> a participação em eventos/ Pesquisa?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35,49%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1.5 Como você avalia</a:t>
                      </a:r>
                      <a:r>
                        <a:rPr lang="pt-BR" sz="1200" baseline="0" dirty="0" smtClean="0"/>
                        <a:t> a permanência do servidor nas unidades?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45,16%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40,73%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206375"/>
            <a:ext cx="3657600" cy="4000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PARINTINS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71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417</Words>
  <Application>Microsoft Office PowerPoint</Application>
  <PresentationFormat>Widescreen</PresentationFormat>
  <Paragraphs>97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Joao Luiz Cavalcante Ferreira</cp:lastModifiedBy>
  <cp:revision>6</cp:revision>
  <dcterms:created xsi:type="dcterms:W3CDTF">2016-09-04T11:54:55Z</dcterms:created>
  <dcterms:modified xsi:type="dcterms:W3CDTF">2017-12-19T17:00:58Z</dcterms:modified>
</cp:coreProperties>
</file>