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4" r:id="rId1"/>
    <p:sldMasterId id="2147483665" r:id="rId2"/>
    <p:sldMasterId id="2147483666" r:id="rId3"/>
    <p:sldMasterId id="2147483667" r:id="rId4"/>
  </p:sldMasterIdLst>
  <p:notesMasterIdLst>
    <p:notesMasterId r:id="rId47"/>
  </p:notesMasterIdLst>
  <p:sldIdLst>
    <p:sldId id="256" r:id="rId5"/>
    <p:sldId id="257" r:id="rId6"/>
    <p:sldId id="258" r:id="rId7"/>
    <p:sldId id="281" r:id="rId8"/>
    <p:sldId id="282" r:id="rId9"/>
    <p:sldId id="283" r:id="rId10"/>
    <p:sldId id="292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98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3" r:id="rId41"/>
    <p:sldId id="294" r:id="rId42"/>
    <p:sldId id="295" r:id="rId43"/>
    <p:sldId id="296" r:id="rId44"/>
    <p:sldId id="297" r:id="rId45"/>
    <p:sldId id="280" r:id="rId46"/>
  </p:sldIdLst>
  <p:sldSz cx="9144000" cy="6858000" type="screen4x3"/>
  <p:notesSz cx="6797675" cy="9926638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168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Pasta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dirty="0"/>
              <a:t>Planejamento</a:t>
            </a:r>
            <a:r>
              <a:rPr lang="pt-BR" baseline="0" dirty="0"/>
              <a:t> de </a:t>
            </a:r>
            <a:r>
              <a:rPr lang="pt-BR" baseline="0" dirty="0" smtClean="0"/>
              <a:t>Recursos/Orçamento</a:t>
            </a:r>
            <a:endParaRPr lang="pt-BR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0C7-4146-811E-E3BE041425E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0C7-4146-811E-E3BE041425E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70C7-4146-811E-E3BE041425E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70C7-4146-811E-E3BE041425E9}"/>
              </c:ext>
            </c:extLst>
          </c:dPt>
          <c:cat>
            <c:strRef>
              <c:f>Plan1!$A$3:$A$6</c:f>
              <c:strCache>
                <c:ptCount val="4"/>
                <c:pt idx="0">
                  <c:v>PROEN</c:v>
                </c:pt>
                <c:pt idx="1">
                  <c:v>EDUCAÇÃO A DISTÂNCIA</c:v>
                </c:pt>
                <c:pt idx="2">
                  <c:v>EDUCAÇÃO BÁSICA</c:v>
                </c:pt>
                <c:pt idx="3">
                  <c:v>GRADUAÇÃO</c:v>
                </c:pt>
              </c:strCache>
            </c:strRef>
          </c:cat>
          <c:val>
            <c:numRef>
              <c:f>Plan1!$B$3:$B$6</c:f>
              <c:numCache>
                <c:formatCode>General</c:formatCode>
                <c:ptCount val="4"/>
                <c:pt idx="0">
                  <c:v>25</c:v>
                </c:pt>
                <c:pt idx="1">
                  <c:v>25</c:v>
                </c:pt>
                <c:pt idx="2">
                  <c:v>25</c:v>
                </c:pt>
                <c:pt idx="3">
                  <c:v>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70C7-4146-811E-E3BE041425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A235B66-5749-460C-9DAC-CC2F7101B4E2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72137061-9CBB-40D6-B8F0-D5421D688D78}">
      <dgm:prSet phldrT="[Texto]" custT="1"/>
      <dgm:spPr>
        <a:solidFill>
          <a:srgbClr val="C00000"/>
        </a:solidFill>
      </dgm:spPr>
      <dgm:t>
        <a:bodyPr/>
        <a:lstStyle/>
        <a:p>
          <a:r>
            <a:rPr lang="pt-BR" sz="1050" dirty="0" smtClean="0"/>
            <a:t>PNE</a:t>
          </a:r>
          <a:endParaRPr lang="pt-BR" sz="1050" dirty="0"/>
        </a:p>
      </dgm:t>
    </dgm:pt>
    <dgm:pt modelId="{A71290DE-3AFA-4164-907F-551276DCE76F}" type="parTrans" cxnId="{22D354A5-681F-4592-933D-7C239496864D}">
      <dgm:prSet/>
      <dgm:spPr/>
      <dgm:t>
        <a:bodyPr/>
        <a:lstStyle/>
        <a:p>
          <a:endParaRPr lang="pt-BR" sz="1100"/>
        </a:p>
      </dgm:t>
    </dgm:pt>
    <dgm:pt modelId="{B26AAD13-1B3F-4D75-A4B7-A04C2D183C40}" type="sibTrans" cxnId="{22D354A5-681F-4592-933D-7C239496864D}">
      <dgm:prSet/>
      <dgm:spPr/>
      <dgm:t>
        <a:bodyPr/>
        <a:lstStyle/>
        <a:p>
          <a:endParaRPr lang="pt-BR" sz="1100"/>
        </a:p>
      </dgm:t>
    </dgm:pt>
    <dgm:pt modelId="{033B04A3-128B-4DBC-9537-45252E0AB4E5}">
      <dgm:prSet phldrT="[Texto]" custT="1"/>
      <dgm:spPr>
        <a:solidFill>
          <a:schemeClr val="accent2"/>
        </a:solidFill>
      </dgm:spPr>
      <dgm:t>
        <a:bodyPr/>
        <a:lstStyle/>
        <a:p>
          <a:r>
            <a:rPr lang="pt-BR" sz="900" dirty="0" smtClean="0"/>
            <a:t> Educação Básica</a:t>
          </a:r>
          <a:endParaRPr lang="pt-BR" sz="900" dirty="0"/>
        </a:p>
      </dgm:t>
    </dgm:pt>
    <dgm:pt modelId="{073E4DCA-D7C8-4C90-84EB-104C3A72B66C}" type="parTrans" cxnId="{07007A8E-32BD-4F20-9844-3AA9795BBEA1}">
      <dgm:prSet custT="1"/>
      <dgm:spPr/>
      <dgm:t>
        <a:bodyPr/>
        <a:lstStyle/>
        <a:p>
          <a:endParaRPr lang="pt-BR" sz="100"/>
        </a:p>
      </dgm:t>
    </dgm:pt>
    <dgm:pt modelId="{06BE39BA-2E97-461C-8E5D-53BFE28F6D0B}" type="sibTrans" cxnId="{07007A8E-32BD-4F20-9844-3AA9795BBEA1}">
      <dgm:prSet/>
      <dgm:spPr/>
      <dgm:t>
        <a:bodyPr/>
        <a:lstStyle/>
        <a:p>
          <a:endParaRPr lang="pt-BR" sz="1100"/>
        </a:p>
      </dgm:t>
    </dgm:pt>
    <dgm:pt modelId="{E071B9EC-6A17-4872-B526-CF94F43D2750}">
      <dgm:prSet phldrT="[Texto]" custT="1"/>
      <dgm:spPr/>
      <dgm:t>
        <a:bodyPr/>
        <a:lstStyle/>
        <a:p>
          <a:r>
            <a:rPr lang="pt-BR" sz="900" dirty="0" smtClean="0"/>
            <a:t>Educação Profissional e Tecnológica</a:t>
          </a:r>
          <a:endParaRPr lang="pt-BR" sz="900" dirty="0"/>
        </a:p>
      </dgm:t>
    </dgm:pt>
    <dgm:pt modelId="{FF65396F-A0F8-45C2-9A9D-543A99B9DAAF}" type="parTrans" cxnId="{415E9E2A-E369-445B-8149-0BDB2F0931C0}">
      <dgm:prSet custT="1"/>
      <dgm:spPr/>
      <dgm:t>
        <a:bodyPr/>
        <a:lstStyle/>
        <a:p>
          <a:endParaRPr lang="pt-BR" sz="100"/>
        </a:p>
      </dgm:t>
    </dgm:pt>
    <dgm:pt modelId="{A2659E81-B137-45C7-AA29-ECF5168B35D0}" type="sibTrans" cxnId="{415E9E2A-E369-445B-8149-0BDB2F0931C0}">
      <dgm:prSet/>
      <dgm:spPr/>
      <dgm:t>
        <a:bodyPr/>
        <a:lstStyle/>
        <a:p>
          <a:endParaRPr lang="pt-BR" sz="1100"/>
        </a:p>
      </dgm:t>
    </dgm:pt>
    <dgm:pt modelId="{1C5E674B-A547-4FAD-BA80-CBEBF8FD7BA2}">
      <dgm:prSet phldrT="[Texto]" custT="1"/>
      <dgm:spPr>
        <a:solidFill>
          <a:srgbClr val="00B050"/>
        </a:solidFill>
      </dgm:spPr>
      <dgm:t>
        <a:bodyPr/>
        <a:lstStyle/>
        <a:p>
          <a:r>
            <a:rPr lang="pt-BR" sz="900" dirty="0" smtClean="0"/>
            <a:t>Educação Superior</a:t>
          </a:r>
          <a:endParaRPr lang="pt-BR" sz="900" dirty="0"/>
        </a:p>
      </dgm:t>
    </dgm:pt>
    <dgm:pt modelId="{6BCE1FEC-2299-4F0C-92FF-D046467E94D5}" type="parTrans" cxnId="{5C5E5010-DCB6-49BD-B5B0-4D7B43862D4E}">
      <dgm:prSet custT="1"/>
      <dgm:spPr/>
      <dgm:t>
        <a:bodyPr/>
        <a:lstStyle/>
        <a:p>
          <a:endParaRPr lang="pt-BR" sz="100"/>
        </a:p>
      </dgm:t>
    </dgm:pt>
    <dgm:pt modelId="{BFB850F9-D356-480C-9301-BAE78881712C}" type="sibTrans" cxnId="{5C5E5010-DCB6-49BD-B5B0-4D7B43862D4E}">
      <dgm:prSet/>
      <dgm:spPr/>
      <dgm:t>
        <a:bodyPr/>
        <a:lstStyle/>
        <a:p>
          <a:endParaRPr lang="pt-BR" sz="1100"/>
        </a:p>
      </dgm:t>
    </dgm:pt>
    <dgm:pt modelId="{820A3BD6-457C-4CCF-8BAA-54A2607A88DC}">
      <dgm:prSet phldrT="[Texto]" custT="1"/>
      <dgm:spPr>
        <a:solidFill>
          <a:srgbClr val="FFC000"/>
        </a:solidFill>
      </dgm:spPr>
      <dgm:t>
        <a:bodyPr/>
        <a:lstStyle/>
        <a:p>
          <a:r>
            <a:rPr lang="pt-BR" sz="900" dirty="0" smtClean="0"/>
            <a:t>Planejamento e Gestão das Políticas Educacionais</a:t>
          </a:r>
          <a:endParaRPr lang="pt-BR" sz="900" dirty="0"/>
        </a:p>
      </dgm:t>
    </dgm:pt>
    <dgm:pt modelId="{6D2401FB-6A27-497F-85AA-B9180FDDC57B}" type="parTrans" cxnId="{5CF9F8E3-AA98-4FE6-8373-32F606D842BA}">
      <dgm:prSet custT="1"/>
      <dgm:spPr/>
      <dgm:t>
        <a:bodyPr/>
        <a:lstStyle/>
        <a:p>
          <a:endParaRPr lang="pt-BR" sz="100"/>
        </a:p>
      </dgm:t>
    </dgm:pt>
    <dgm:pt modelId="{AD9B0B78-23A1-462C-A2F6-72DC3FB343A9}" type="sibTrans" cxnId="{5CF9F8E3-AA98-4FE6-8373-32F606D842BA}">
      <dgm:prSet/>
      <dgm:spPr/>
      <dgm:t>
        <a:bodyPr/>
        <a:lstStyle/>
        <a:p>
          <a:endParaRPr lang="pt-BR" sz="1100"/>
        </a:p>
      </dgm:t>
    </dgm:pt>
    <dgm:pt modelId="{37704966-A3A8-460F-A858-1810DCAC0419}">
      <dgm:prSet phldrT="[Texto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pt-BR" sz="900" dirty="0" smtClean="0"/>
            <a:t>Formação e valorização dos Profissionais da Educação</a:t>
          </a:r>
          <a:endParaRPr lang="pt-BR" sz="900" dirty="0"/>
        </a:p>
      </dgm:t>
    </dgm:pt>
    <dgm:pt modelId="{33660C66-0E7C-422A-8CBF-8CC3189C8B0D}" type="parTrans" cxnId="{3F7522B4-A62C-4FD4-858A-16DFB5CEA2B9}">
      <dgm:prSet custT="1"/>
      <dgm:spPr/>
      <dgm:t>
        <a:bodyPr/>
        <a:lstStyle/>
        <a:p>
          <a:endParaRPr lang="pt-BR" sz="100"/>
        </a:p>
      </dgm:t>
    </dgm:pt>
    <dgm:pt modelId="{11C65DFA-EB2E-40DA-8612-5977B8C904EB}" type="sibTrans" cxnId="{3F7522B4-A62C-4FD4-858A-16DFB5CEA2B9}">
      <dgm:prSet/>
      <dgm:spPr/>
      <dgm:t>
        <a:bodyPr/>
        <a:lstStyle/>
        <a:p>
          <a:endParaRPr lang="pt-BR" sz="1100"/>
        </a:p>
      </dgm:t>
    </dgm:pt>
    <dgm:pt modelId="{E50BF557-F242-42D2-9B8D-047B330F532E}">
      <dgm:prSet phldrT="[Texto]" custT="1"/>
      <dgm:spPr>
        <a:solidFill>
          <a:schemeClr val="accent2"/>
        </a:solidFill>
      </dgm:spPr>
      <dgm:t>
        <a:bodyPr/>
        <a:lstStyle/>
        <a:p>
          <a:r>
            <a:rPr lang="pt-BR" sz="900" dirty="0" smtClean="0"/>
            <a:t>Meta1</a:t>
          </a:r>
          <a:endParaRPr lang="pt-BR" sz="900" dirty="0"/>
        </a:p>
      </dgm:t>
    </dgm:pt>
    <dgm:pt modelId="{53D79D14-6125-47AD-98D2-93AC17E8D74B}" type="parTrans" cxnId="{19FBB8DE-60AB-4A23-B19A-A38C12389D2C}">
      <dgm:prSet custT="1"/>
      <dgm:spPr/>
      <dgm:t>
        <a:bodyPr/>
        <a:lstStyle/>
        <a:p>
          <a:endParaRPr lang="pt-BR" sz="100"/>
        </a:p>
      </dgm:t>
    </dgm:pt>
    <dgm:pt modelId="{507A110A-003A-439D-A7D3-73FEB8757B1E}" type="sibTrans" cxnId="{19FBB8DE-60AB-4A23-B19A-A38C12389D2C}">
      <dgm:prSet/>
      <dgm:spPr/>
      <dgm:t>
        <a:bodyPr/>
        <a:lstStyle/>
        <a:p>
          <a:endParaRPr lang="pt-BR" sz="1100"/>
        </a:p>
      </dgm:t>
    </dgm:pt>
    <dgm:pt modelId="{53550BBF-4D8A-4683-843F-C83BEA19371F}">
      <dgm:prSet phldrT="[Texto]" custT="1"/>
      <dgm:spPr>
        <a:solidFill>
          <a:schemeClr val="accent2"/>
        </a:solidFill>
      </dgm:spPr>
      <dgm:t>
        <a:bodyPr/>
        <a:lstStyle/>
        <a:p>
          <a:r>
            <a:rPr lang="pt-BR" sz="900" dirty="0" smtClean="0"/>
            <a:t>Meta2</a:t>
          </a:r>
          <a:endParaRPr lang="pt-BR" sz="900" dirty="0"/>
        </a:p>
      </dgm:t>
    </dgm:pt>
    <dgm:pt modelId="{E20188B7-425F-472A-B5FB-BF0535F66C6D}" type="parTrans" cxnId="{B532873E-F4B3-4C8D-B7CB-1F7FBCC3DACD}">
      <dgm:prSet custT="1"/>
      <dgm:spPr/>
      <dgm:t>
        <a:bodyPr/>
        <a:lstStyle/>
        <a:p>
          <a:endParaRPr lang="pt-BR" sz="100"/>
        </a:p>
      </dgm:t>
    </dgm:pt>
    <dgm:pt modelId="{F71A7070-183C-4B90-860E-CC34B472D496}" type="sibTrans" cxnId="{B532873E-F4B3-4C8D-B7CB-1F7FBCC3DACD}">
      <dgm:prSet/>
      <dgm:spPr/>
      <dgm:t>
        <a:bodyPr/>
        <a:lstStyle/>
        <a:p>
          <a:endParaRPr lang="pt-BR" sz="1100"/>
        </a:p>
      </dgm:t>
    </dgm:pt>
    <dgm:pt modelId="{9000DF3E-7F6E-43DA-80EF-47A7354BA899}">
      <dgm:prSet phldrT="[Texto]" custT="1"/>
      <dgm:spPr>
        <a:solidFill>
          <a:schemeClr val="accent2"/>
        </a:solidFill>
      </dgm:spPr>
      <dgm:t>
        <a:bodyPr/>
        <a:lstStyle/>
        <a:p>
          <a:r>
            <a:rPr lang="pt-BR" sz="900" dirty="0" smtClean="0"/>
            <a:t>Meta3</a:t>
          </a:r>
          <a:endParaRPr lang="pt-BR" sz="900" dirty="0"/>
        </a:p>
      </dgm:t>
    </dgm:pt>
    <dgm:pt modelId="{AF6F7708-99CD-4243-AB6C-F161BEBCC0E3}" type="parTrans" cxnId="{5E8AA819-A25E-4AF5-AC96-20A9B307190C}">
      <dgm:prSet custT="1"/>
      <dgm:spPr/>
      <dgm:t>
        <a:bodyPr/>
        <a:lstStyle/>
        <a:p>
          <a:endParaRPr lang="pt-BR" sz="100"/>
        </a:p>
      </dgm:t>
    </dgm:pt>
    <dgm:pt modelId="{039A5DC7-0B6F-464E-9AE1-50955BD88AE4}" type="sibTrans" cxnId="{5E8AA819-A25E-4AF5-AC96-20A9B307190C}">
      <dgm:prSet/>
      <dgm:spPr/>
      <dgm:t>
        <a:bodyPr/>
        <a:lstStyle/>
        <a:p>
          <a:endParaRPr lang="pt-BR" sz="1100"/>
        </a:p>
      </dgm:t>
    </dgm:pt>
    <dgm:pt modelId="{0AF0BBB9-92C1-4EE1-A1CC-329B910A09A6}">
      <dgm:prSet phldrT="[Texto]" custT="1"/>
      <dgm:spPr>
        <a:solidFill>
          <a:schemeClr val="accent2"/>
        </a:solidFill>
      </dgm:spPr>
      <dgm:t>
        <a:bodyPr/>
        <a:lstStyle/>
        <a:p>
          <a:r>
            <a:rPr lang="pt-BR" sz="900" dirty="0" smtClean="0"/>
            <a:t>Meta4</a:t>
          </a:r>
          <a:endParaRPr lang="pt-BR" sz="900" dirty="0"/>
        </a:p>
      </dgm:t>
    </dgm:pt>
    <dgm:pt modelId="{760ABF46-5B16-4A79-8E7E-138708DD7B6E}" type="parTrans" cxnId="{4DE4FE90-1E5B-4091-9CD4-B86F4674A341}">
      <dgm:prSet custT="1"/>
      <dgm:spPr/>
      <dgm:t>
        <a:bodyPr/>
        <a:lstStyle/>
        <a:p>
          <a:endParaRPr lang="pt-BR" sz="100"/>
        </a:p>
      </dgm:t>
    </dgm:pt>
    <dgm:pt modelId="{46256001-4518-4C79-A2EC-F9568F78C4C5}" type="sibTrans" cxnId="{4DE4FE90-1E5B-4091-9CD4-B86F4674A341}">
      <dgm:prSet/>
      <dgm:spPr/>
      <dgm:t>
        <a:bodyPr/>
        <a:lstStyle/>
        <a:p>
          <a:endParaRPr lang="pt-BR" sz="1100"/>
        </a:p>
      </dgm:t>
    </dgm:pt>
    <dgm:pt modelId="{BFFEC082-79C7-4504-8C25-92FB0CFDE6F2}">
      <dgm:prSet phldrT="[Texto]" custT="1"/>
      <dgm:spPr>
        <a:solidFill>
          <a:schemeClr val="accent2"/>
        </a:solidFill>
      </dgm:spPr>
      <dgm:t>
        <a:bodyPr/>
        <a:lstStyle/>
        <a:p>
          <a:r>
            <a:rPr lang="pt-BR" sz="900" dirty="0" smtClean="0"/>
            <a:t>Meta5</a:t>
          </a:r>
          <a:endParaRPr lang="pt-BR" sz="900" dirty="0"/>
        </a:p>
      </dgm:t>
    </dgm:pt>
    <dgm:pt modelId="{B55AAC17-6BEF-47FD-B65E-D2E5069A7380}" type="parTrans" cxnId="{06F3D6A9-1857-43E3-8781-2DC3E9F06D4C}">
      <dgm:prSet custT="1"/>
      <dgm:spPr/>
      <dgm:t>
        <a:bodyPr/>
        <a:lstStyle/>
        <a:p>
          <a:endParaRPr lang="pt-BR" sz="100"/>
        </a:p>
      </dgm:t>
    </dgm:pt>
    <dgm:pt modelId="{3AC6830B-DFC9-4521-A56A-DCA547FD9552}" type="sibTrans" cxnId="{06F3D6A9-1857-43E3-8781-2DC3E9F06D4C}">
      <dgm:prSet/>
      <dgm:spPr/>
      <dgm:t>
        <a:bodyPr/>
        <a:lstStyle/>
        <a:p>
          <a:endParaRPr lang="pt-BR" sz="1100"/>
        </a:p>
      </dgm:t>
    </dgm:pt>
    <dgm:pt modelId="{405E2D2E-A7E5-4CF3-A642-1C396272258E}">
      <dgm:prSet phldrT="[Texto]" custT="1"/>
      <dgm:spPr>
        <a:solidFill>
          <a:schemeClr val="accent2"/>
        </a:solidFill>
      </dgm:spPr>
      <dgm:t>
        <a:bodyPr/>
        <a:lstStyle/>
        <a:p>
          <a:r>
            <a:rPr lang="pt-BR" sz="900" dirty="0" smtClean="0"/>
            <a:t>Meta6</a:t>
          </a:r>
          <a:endParaRPr lang="pt-BR" sz="900" dirty="0"/>
        </a:p>
      </dgm:t>
    </dgm:pt>
    <dgm:pt modelId="{4954364A-F3CE-48C3-BADA-1424DFA71404}" type="parTrans" cxnId="{F3F5B4CB-5DB0-4D77-9FD3-03B5AC22E80C}">
      <dgm:prSet custT="1"/>
      <dgm:spPr/>
      <dgm:t>
        <a:bodyPr/>
        <a:lstStyle/>
        <a:p>
          <a:endParaRPr lang="pt-BR" sz="100"/>
        </a:p>
      </dgm:t>
    </dgm:pt>
    <dgm:pt modelId="{8823A256-6713-450A-9ACD-821319A4FCEA}" type="sibTrans" cxnId="{F3F5B4CB-5DB0-4D77-9FD3-03B5AC22E80C}">
      <dgm:prSet/>
      <dgm:spPr/>
      <dgm:t>
        <a:bodyPr/>
        <a:lstStyle/>
        <a:p>
          <a:endParaRPr lang="pt-BR" sz="1100"/>
        </a:p>
      </dgm:t>
    </dgm:pt>
    <dgm:pt modelId="{F3B03C4E-C638-4890-8B52-FF8A75C48A33}">
      <dgm:prSet phldrT="[Texto]" custT="1"/>
      <dgm:spPr>
        <a:solidFill>
          <a:schemeClr val="accent2"/>
        </a:solidFill>
      </dgm:spPr>
      <dgm:t>
        <a:bodyPr/>
        <a:lstStyle/>
        <a:p>
          <a:r>
            <a:rPr lang="pt-BR" sz="900" dirty="0" smtClean="0"/>
            <a:t>Meta7</a:t>
          </a:r>
          <a:endParaRPr lang="pt-BR" sz="900" dirty="0"/>
        </a:p>
      </dgm:t>
    </dgm:pt>
    <dgm:pt modelId="{CAE67F00-F80A-48D5-8CA3-4370AA5584A4}" type="parTrans" cxnId="{189C4716-5977-45B2-835C-5F4AA0AAA38E}">
      <dgm:prSet custT="1"/>
      <dgm:spPr/>
      <dgm:t>
        <a:bodyPr/>
        <a:lstStyle/>
        <a:p>
          <a:endParaRPr lang="pt-BR" sz="100"/>
        </a:p>
      </dgm:t>
    </dgm:pt>
    <dgm:pt modelId="{3CBF815E-9FAE-4BA6-B87F-5695B1F2CD65}" type="sibTrans" cxnId="{189C4716-5977-45B2-835C-5F4AA0AAA38E}">
      <dgm:prSet/>
      <dgm:spPr/>
      <dgm:t>
        <a:bodyPr/>
        <a:lstStyle/>
        <a:p>
          <a:endParaRPr lang="pt-BR" sz="1100"/>
        </a:p>
      </dgm:t>
    </dgm:pt>
    <dgm:pt modelId="{DBDB9604-2F7E-43D3-9682-29DCA626129D}">
      <dgm:prSet phldrT="[Texto]" custT="1"/>
      <dgm:spPr>
        <a:solidFill>
          <a:schemeClr val="accent2"/>
        </a:solidFill>
      </dgm:spPr>
      <dgm:t>
        <a:bodyPr/>
        <a:lstStyle/>
        <a:p>
          <a:r>
            <a:rPr lang="pt-BR" sz="900" dirty="0" smtClean="0"/>
            <a:t>Meta8</a:t>
          </a:r>
          <a:endParaRPr lang="pt-BR" sz="900" dirty="0"/>
        </a:p>
      </dgm:t>
    </dgm:pt>
    <dgm:pt modelId="{48175768-0942-487F-A9CD-ECE40BD91E41}" type="parTrans" cxnId="{23211496-6AE6-4284-B3D8-A1A00C5D2936}">
      <dgm:prSet custT="1"/>
      <dgm:spPr/>
      <dgm:t>
        <a:bodyPr/>
        <a:lstStyle/>
        <a:p>
          <a:endParaRPr lang="pt-BR" sz="100"/>
        </a:p>
      </dgm:t>
    </dgm:pt>
    <dgm:pt modelId="{1B3CA8C8-3B56-4C37-A028-D7805C833979}" type="sibTrans" cxnId="{23211496-6AE6-4284-B3D8-A1A00C5D2936}">
      <dgm:prSet/>
      <dgm:spPr/>
      <dgm:t>
        <a:bodyPr/>
        <a:lstStyle/>
        <a:p>
          <a:endParaRPr lang="pt-BR" sz="1100"/>
        </a:p>
      </dgm:t>
    </dgm:pt>
    <dgm:pt modelId="{035F80B3-9618-42CD-B4C0-4DA37BCAC353}">
      <dgm:prSet phldrT="[Texto]" custT="1"/>
      <dgm:spPr>
        <a:solidFill>
          <a:schemeClr val="accent2"/>
        </a:solidFill>
      </dgm:spPr>
      <dgm:t>
        <a:bodyPr/>
        <a:lstStyle/>
        <a:p>
          <a:r>
            <a:rPr lang="pt-BR" sz="900" dirty="0" smtClean="0"/>
            <a:t>Meta9</a:t>
          </a:r>
          <a:endParaRPr lang="pt-BR" sz="900" dirty="0"/>
        </a:p>
      </dgm:t>
    </dgm:pt>
    <dgm:pt modelId="{7B10E239-43F2-4485-99AA-FCC3265436EA}" type="parTrans" cxnId="{FAF86B94-2922-4AC9-B3A5-F1A68A9DD186}">
      <dgm:prSet custT="1"/>
      <dgm:spPr/>
      <dgm:t>
        <a:bodyPr/>
        <a:lstStyle/>
        <a:p>
          <a:endParaRPr lang="pt-BR" sz="100"/>
        </a:p>
      </dgm:t>
    </dgm:pt>
    <dgm:pt modelId="{B64C7245-D3D2-4869-8729-853B8E45A7BC}" type="sibTrans" cxnId="{FAF86B94-2922-4AC9-B3A5-F1A68A9DD186}">
      <dgm:prSet/>
      <dgm:spPr/>
      <dgm:t>
        <a:bodyPr/>
        <a:lstStyle/>
        <a:p>
          <a:endParaRPr lang="pt-BR" sz="1100"/>
        </a:p>
      </dgm:t>
    </dgm:pt>
    <dgm:pt modelId="{80E774C5-C17B-45BF-9EE4-036AA305FDA7}">
      <dgm:prSet phldrT="[Texto]" custT="1"/>
      <dgm:spPr/>
      <dgm:t>
        <a:bodyPr/>
        <a:lstStyle/>
        <a:p>
          <a:r>
            <a:rPr lang="pt-BR" sz="900" dirty="0" smtClean="0"/>
            <a:t>Meta10</a:t>
          </a:r>
          <a:endParaRPr lang="pt-BR" sz="900" dirty="0"/>
        </a:p>
      </dgm:t>
    </dgm:pt>
    <dgm:pt modelId="{9586A9E5-448E-4A5F-B7E4-25BADC7F4587}" type="parTrans" cxnId="{FFDFF6A5-EF25-4D0C-9A0A-005BFE99AC73}">
      <dgm:prSet custT="1"/>
      <dgm:spPr/>
      <dgm:t>
        <a:bodyPr/>
        <a:lstStyle/>
        <a:p>
          <a:endParaRPr lang="pt-BR" sz="100"/>
        </a:p>
      </dgm:t>
    </dgm:pt>
    <dgm:pt modelId="{FDE248F1-C6AC-4088-B1F4-5FE0CDEEED83}" type="sibTrans" cxnId="{FFDFF6A5-EF25-4D0C-9A0A-005BFE99AC73}">
      <dgm:prSet/>
      <dgm:spPr/>
      <dgm:t>
        <a:bodyPr/>
        <a:lstStyle/>
        <a:p>
          <a:endParaRPr lang="pt-BR" sz="1100"/>
        </a:p>
      </dgm:t>
    </dgm:pt>
    <dgm:pt modelId="{FDEABDD1-41C3-4391-8EC1-C3F875D2FDED}">
      <dgm:prSet phldrT="[Texto]" custT="1"/>
      <dgm:spPr/>
      <dgm:t>
        <a:bodyPr/>
        <a:lstStyle/>
        <a:p>
          <a:r>
            <a:rPr lang="pt-BR" sz="900" dirty="0" smtClean="0"/>
            <a:t>Meta11</a:t>
          </a:r>
          <a:endParaRPr lang="pt-BR" sz="900" dirty="0"/>
        </a:p>
      </dgm:t>
    </dgm:pt>
    <dgm:pt modelId="{FA195056-A236-44BD-9F21-F089E74355B2}" type="parTrans" cxnId="{20E8125D-6FA7-49D3-8B31-2072819BCB6E}">
      <dgm:prSet custT="1"/>
      <dgm:spPr/>
      <dgm:t>
        <a:bodyPr/>
        <a:lstStyle/>
        <a:p>
          <a:endParaRPr lang="pt-BR" sz="100"/>
        </a:p>
      </dgm:t>
    </dgm:pt>
    <dgm:pt modelId="{05F34FD8-77A1-4411-B691-C2BA359D9AA8}" type="sibTrans" cxnId="{20E8125D-6FA7-49D3-8B31-2072819BCB6E}">
      <dgm:prSet/>
      <dgm:spPr/>
      <dgm:t>
        <a:bodyPr/>
        <a:lstStyle/>
        <a:p>
          <a:endParaRPr lang="pt-BR" sz="1100"/>
        </a:p>
      </dgm:t>
    </dgm:pt>
    <dgm:pt modelId="{CB438E02-7D33-443D-B27B-3EAA937DB738}">
      <dgm:prSet phldrT="[Texto]" custT="1"/>
      <dgm:spPr>
        <a:solidFill>
          <a:srgbClr val="00B050"/>
        </a:solidFill>
      </dgm:spPr>
      <dgm:t>
        <a:bodyPr/>
        <a:lstStyle/>
        <a:p>
          <a:r>
            <a:rPr lang="pt-BR" sz="900" dirty="0" smtClean="0"/>
            <a:t>Meta12</a:t>
          </a:r>
          <a:endParaRPr lang="pt-BR" sz="900" dirty="0"/>
        </a:p>
      </dgm:t>
    </dgm:pt>
    <dgm:pt modelId="{F612123C-E018-464D-8A48-25F5498D361C}" type="parTrans" cxnId="{031BED46-E4FC-4276-8758-080CBB3E2B8F}">
      <dgm:prSet custT="1"/>
      <dgm:spPr/>
      <dgm:t>
        <a:bodyPr/>
        <a:lstStyle/>
        <a:p>
          <a:endParaRPr lang="pt-BR" sz="100"/>
        </a:p>
      </dgm:t>
    </dgm:pt>
    <dgm:pt modelId="{00393276-E786-4F78-9BAC-EC3B8E9B0EDA}" type="sibTrans" cxnId="{031BED46-E4FC-4276-8758-080CBB3E2B8F}">
      <dgm:prSet/>
      <dgm:spPr/>
      <dgm:t>
        <a:bodyPr/>
        <a:lstStyle/>
        <a:p>
          <a:endParaRPr lang="pt-BR" sz="1100"/>
        </a:p>
      </dgm:t>
    </dgm:pt>
    <dgm:pt modelId="{B36872ED-FE9C-4C18-97A5-160F508B0257}">
      <dgm:prSet phldrT="[Texto]" custT="1"/>
      <dgm:spPr>
        <a:solidFill>
          <a:srgbClr val="00B050"/>
        </a:solidFill>
      </dgm:spPr>
      <dgm:t>
        <a:bodyPr/>
        <a:lstStyle/>
        <a:p>
          <a:r>
            <a:rPr lang="pt-BR" sz="900" dirty="0" smtClean="0"/>
            <a:t>Meta13</a:t>
          </a:r>
          <a:endParaRPr lang="pt-BR" sz="900" dirty="0"/>
        </a:p>
      </dgm:t>
    </dgm:pt>
    <dgm:pt modelId="{D6CAEB6B-66F3-4AAB-A3C1-4595A0EFDB77}" type="parTrans" cxnId="{AE773ABA-84B0-4B15-9802-798DB8F18431}">
      <dgm:prSet/>
      <dgm:spPr/>
      <dgm:t>
        <a:bodyPr/>
        <a:lstStyle/>
        <a:p>
          <a:endParaRPr lang="pt-BR"/>
        </a:p>
      </dgm:t>
    </dgm:pt>
    <dgm:pt modelId="{40F5EBE7-92F1-41A1-BBD1-29D4AF15DFEF}" type="sibTrans" cxnId="{AE773ABA-84B0-4B15-9802-798DB8F18431}">
      <dgm:prSet/>
      <dgm:spPr/>
      <dgm:t>
        <a:bodyPr/>
        <a:lstStyle/>
        <a:p>
          <a:endParaRPr lang="pt-BR"/>
        </a:p>
      </dgm:t>
    </dgm:pt>
    <dgm:pt modelId="{7F12D9F0-9985-493C-BA71-17D67C888F6D}">
      <dgm:prSet phldrT="[Texto]" custT="1"/>
      <dgm:spPr>
        <a:solidFill>
          <a:srgbClr val="00B050"/>
        </a:solidFill>
      </dgm:spPr>
      <dgm:t>
        <a:bodyPr/>
        <a:lstStyle/>
        <a:p>
          <a:r>
            <a:rPr lang="pt-BR" sz="900" dirty="0" smtClean="0"/>
            <a:t>Meta14</a:t>
          </a:r>
          <a:endParaRPr lang="pt-BR" sz="900" dirty="0"/>
        </a:p>
      </dgm:t>
    </dgm:pt>
    <dgm:pt modelId="{0DDB930B-FB2F-4D52-A690-9768C5C78713}" type="parTrans" cxnId="{BCE174A8-5EAC-4DDA-9B3C-216815DA9B6B}">
      <dgm:prSet/>
      <dgm:spPr/>
      <dgm:t>
        <a:bodyPr/>
        <a:lstStyle/>
        <a:p>
          <a:endParaRPr lang="pt-BR"/>
        </a:p>
      </dgm:t>
    </dgm:pt>
    <dgm:pt modelId="{2C0057E1-D543-4196-9F09-3F355174640A}" type="sibTrans" cxnId="{BCE174A8-5EAC-4DDA-9B3C-216815DA9B6B}">
      <dgm:prSet/>
      <dgm:spPr/>
      <dgm:t>
        <a:bodyPr/>
        <a:lstStyle/>
        <a:p>
          <a:endParaRPr lang="pt-BR"/>
        </a:p>
      </dgm:t>
    </dgm:pt>
    <dgm:pt modelId="{4723F8B6-EC9F-486B-81DA-932C77218FB8}">
      <dgm:prSet phldrT="[Texto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pt-BR" sz="900" dirty="0" smtClean="0"/>
            <a:t>Meta15</a:t>
          </a:r>
          <a:endParaRPr lang="pt-BR" sz="900" dirty="0"/>
        </a:p>
      </dgm:t>
    </dgm:pt>
    <dgm:pt modelId="{D860C39D-0CD3-439E-89AC-2676C2186EF3}" type="parTrans" cxnId="{94EF19E4-4CAE-46F5-A4FE-7650C9E0DD8E}">
      <dgm:prSet/>
      <dgm:spPr/>
      <dgm:t>
        <a:bodyPr/>
        <a:lstStyle/>
        <a:p>
          <a:endParaRPr lang="pt-BR"/>
        </a:p>
      </dgm:t>
    </dgm:pt>
    <dgm:pt modelId="{06CA71C4-BB0F-4A5E-9C3F-8EBFA5712D58}" type="sibTrans" cxnId="{94EF19E4-4CAE-46F5-A4FE-7650C9E0DD8E}">
      <dgm:prSet/>
      <dgm:spPr/>
      <dgm:t>
        <a:bodyPr/>
        <a:lstStyle/>
        <a:p>
          <a:endParaRPr lang="pt-BR"/>
        </a:p>
      </dgm:t>
    </dgm:pt>
    <dgm:pt modelId="{B9DE0D79-5735-462D-8C29-42561C4F43C4}">
      <dgm:prSet phldrT="[Texto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pt-BR" sz="900" dirty="0" smtClean="0"/>
            <a:t>Meta16</a:t>
          </a:r>
          <a:endParaRPr lang="pt-BR" sz="900" dirty="0"/>
        </a:p>
      </dgm:t>
    </dgm:pt>
    <dgm:pt modelId="{005FFF97-0F71-4814-ADF7-C21C94140CDD}" type="parTrans" cxnId="{96A7D381-288E-444E-AD6F-B8C6A6AC3DCA}">
      <dgm:prSet/>
      <dgm:spPr/>
      <dgm:t>
        <a:bodyPr/>
        <a:lstStyle/>
        <a:p>
          <a:endParaRPr lang="pt-BR"/>
        </a:p>
      </dgm:t>
    </dgm:pt>
    <dgm:pt modelId="{F81F32D6-C9F1-40F7-9D72-F20419E3EAD2}" type="sibTrans" cxnId="{96A7D381-288E-444E-AD6F-B8C6A6AC3DCA}">
      <dgm:prSet/>
      <dgm:spPr/>
      <dgm:t>
        <a:bodyPr/>
        <a:lstStyle/>
        <a:p>
          <a:endParaRPr lang="pt-BR"/>
        </a:p>
      </dgm:t>
    </dgm:pt>
    <dgm:pt modelId="{858676A9-844F-4BD9-B68E-A95EAA4E83AE}">
      <dgm:prSet phldrT="[Texto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pt-BR" sz="900" dirty="0" smtClean="0"/>
            <a:t>Meta18</a:t>
          </a:r>
          <a:endParaRPr lang="pt-BR" sz="900" dirty="0"/>
        </a:p>
      </dgm:t>
    </dgm:pt>
    <dgm:pt modelId="{7DB1B934-FD70-41C5-97E6-65EDF1884A0D}" type="parTrans" cxnId="{E288D46C-EDA7-498E-9A3A-3C24EE84E12B}">
      <dgm:prSet/>
      <dgm:spPr/>
      <dgm:t>
        <a:bodyPr/>
        <a:lstStyle/>
        <a:p>
          <a:endParaRPr lang="pt-BR"/>
        </a:p>
      </dgm:t>
    </dgm:pt>
    <dgm:pt modelId="{49FC6A84-6220-46F4-9E3D-1FADE083B4CE}" type="sibTrans" cxnId="{E288D46C-EDA7-498E-9A3A-3C24EE84E12B}">
      <dgm:prSet/>
      <dgm:spPr/>
      <dgm:t>
        <a:bodyPr/>
        <a:lstStyle/>
        <a:p>
          <a:endParaRPr lang="pt-BR"/>
        </a:p>
      </dgm:t>
    </dgm:pt>
    <dgm:pt modelId="{6360E6F2-5B0A-482B-A109-E2A5F2094929}">
      <dgm:prSet phldrT="[Texto]" custT="1"/>
      <dgm:spPr>
        <a:solidFill>
          <a:srgbClr val="FFC000"/>
        </a:solidFill>
      </dgm:spPr>
      <dgm:t>
        <a:bodyPr/>
        <a:lstStyle/>
        <a:p>
          <a:r>
            <a:rPr lang="pt-BR" sz="900" dirty="0" smtClean="0"/>
            <a:t>Meta17</a:t>
          </a:r>
          <a:endParaRPr lang="pt-BR" sz="900" dirty="0"/>
        </a:p>
      </dgm:t>
    </dgm:pt>
    <dgm:pt modelId="{04E5EA41-59AE-449D-BA82-EFABB60D5B3F}" type="parTrans" cxnId="{EB6A4CC2-5054-4D7C-9473-7188571F12B3}">
      <dgm:prSet/>
      <dgm:spPr/>
      <dgm:t>
        <a:bodyPr/>
        <a:lstStyle/>
        <a:p>
          <a:endParaRPr lang="pt-BR"/>
        </a:p>
      </dgm:t>
    </dgm:pt>
    <dgm:pt modelId="{63AD3B99-604C-4C19-8562-299968E49AF9}" type="sibTrans" cxnId="{EB6A4CC2-5054-4D7C-9473-7188571F12B3}">
      <dgm:prSet/>
      <dgm:spPr/>
      <dgm:t>
        <a:bodyPr/>
        <a:lstStyle/>
        <a:p>
          <a:endParaRPr lang="pt-BR"/>
        </a:p>
      </dgm:t>
    </dgm:pt>
    <dgm:pt modelId="{807682A5-9803-4FA1-B7B5-3C294F4E4FBD}">
      <dgm:prSet phldrT="[Texto]" custT="1"/>
      <dgm:spPr>
        <a:solidFill>
          <a:srgbClr val="FFC000"/>
        </a:solidFill>
      </dgm:spPr>
      <dgm:t>
        <a:bodyPr/>
        <a:lstStyle/>
        <a:p>
          <a:r>
            <a:rPr lang="pt-BR" sz="900" dirty="0" smtClean="0"/>
            <a:t>Meta19</a:t>
          </a:r>
          <a:endParaRPr lang="pt-BR" sz="900" dirty="0"/>
        </a:p>
      </dgm:t>
    </dgm:pt>
    <dgm:pt modelId="{6691E2A7-3F10-49B4-B59D-B6D2FB8A1A2A}" type="parTrans" cxnId="{CAC6AB61-818B-4E12-9DAE-B79000DCA41C}">
      <dgm:prSet/>
      <dgm:spPr/>
      <dgm:t>
        <a:bodyPr/>
        <a:lstStyle/>
        <a:p>
          <a:endParaRPr lang="pt-BR"/>
        </a:p>
      </dgm:t>
    </dgm:pt>
    <dgm:pt modelId="{4A263864-FE0B-4247-8388-27E2EB03AC1A}" type="sibTrans" cxnId="{CAC6AB61-818B-4E12-9DAE-B79000DCA41C}">
      <dgm:prSet/>
      <dgm:spPr/>
      <dgm:t>
        <a:bodyPr/>
        <a:lstStyle/>
        <a:p>
          <a:endParaRPr lang="pt-BR"/>
        </a:p>
      </dgm:t>
    </dgm:pt>
    <dgm:pt modelId="{C8D92988-1696-463E-90CA-FCFCAC005976}">
      <dgm:prSet phldrT="[Texto]" custT="1"/>
      <dgm:spPr>
        <a:solidFill>
          <a:srgbClr val="FFC000"/>
        </a:solidFill>
      </dgm:spPr>
      <dgm:t>
        <a:bodyPr/>
        <a:lstStyle/>
        <a:p>
          <a:r>
            <a:rPr lang="pt-BR" sz="900" dirty="0" smtClean="0"/>
            <a:t>Meta20</a:t>
          </a:r>
          <a:endParaRPr lang="pt-BR" sz="900" dirty="0"/>
        </a:p>
      </dgm:t>
    </dgm:pt>
    <dgm:pt modelId="{793A35A5-AC84-45E0-B52D-F7FB58D8440B}" type="parTrans" cxnId="{CF6B50D4-F549-4675-8E2E-96B61F065D04}">
      <dgm:prSet/>
      <dgm:spPr/>
      <dgm:t>
        <a:bodyPr/>
        <a:lstStyle/>
        <a:p>
          <a:endParaRPr lang="pt-BR"/>
        </a:p>
      </dgm:t>
    </dgm:pt>
    <dgm:pt modelId="{22983659-0FC1-40E6-9425-10B23A2CC2CA}" type="sibTrans" cxnId="{CF6B50D4-F549-4675-8E2E-96B61F065D04}">
      <dgm:prSet/>
      <dgm:spPr/>
      <dgm:t>
        <a:bodyPr/>
        <a:lstStyle/>
        <a:p>
          <a:endParaRPr lang="pt-BR"/>
        </a:p>
      </dgm:t>
    </dgm:pt>
    <dgm:pt modelId="{5BAF606B-C1C4-432A-9F9A-2D75C19D1410}">
      <dgm:prSet phldrT="[Texto]" custT="1"/>
      <dgm:spPr>
        <a:solidFill>
          <a:schemeClr val="accent2"/>
        </a:solidFill>
      </dgm:spPr>
      <dgm:t>
        <a:bodyPr/>
        <a:lstStyle/>
        <a:p>
          <a:r>
            <a:rPr lang="pt-BR" sz="900" dirty="0" smtClean="0"/>
            <a:t>Estratégias</a:t>
          </a:r>
          <a:endParaRPr lang="pt-BR" sz="900" dirty="0"/>
        </a:p>
      </dgm:t>
    </dgm:pt>
    <dgm:pt modelId="{E755E32C-C153-466D-9224-AD38CE4D41D4}" type="parTrans" cxnId="{B75508F8-7308-4985-8945-EC33C017C398}">
      <dgm:prSet/>
      <dgm:spPr/>
      <dgm:t>
        <a:bodyPr/>
        <a:lstStyle/>
        <a:p>
          <a:endParaRPr lang="pt-BR"/>
        </a:p>
      </dgm:t>
    </dgm:pt>
    <dgm:pt modelId="{85527AD7-BF35-4057-BC8F-D59D7DB90D8E}" type="sibTrans" cxnId="{B75508F8-7308-4985-8945-EC33C017C398}">
      <dgm:prSet/>
      <dgm:spPr/>
      <dgm:t>
        <a:bodyPr/>
        <a:lstStyle/>
        <a:p>
          <a:endParaRPr lang="pt-BR"/>
        </a:p>
      </dgm:t>
    </dgm:pt>
    <dgm:pt modelId="{19E0D732-86FF-44BB-834C-04C586FB18E2}">
      <dgm:prSet phldrT="[Texto]" custT="1"/>
      <dgm:spPr>
        <a:solidFill>
          <a:schemeClr val="accent2"/>
        </a:solidFill>
      </dgm:spPr>
      <dgm:t>
        <a:bodyPr/>
        <a:lstStyle/>
        <a:p>
          <a:r>
            <a:rPr lang="pt-BR" sz="900" dirty="0" smtClean="0"/>
            <a:t>Estratégias</a:t>
          </a:r>
          <a:endParaRPr lang="pt-BR" sz="900" dirty="0"/>
        </a:p>
      </dgm:t>
    </dgm:pt>
    <dgm:pt modelId="{789A303D-1D10-4996-9D91-4814633990C0}" type="parTrans" cxnId="{84ACE51C-3F04-4B5F-A196-9B4757796A86}">
      <dgm:prSet/>
      <dgm:spPr/>
      <dgm:t>
        <a:bodyPr/>
        <a:lstStyle/>
        <a:p>
          <a:endParaRPr lang="pt-BR"/>
        </a:p>
      </dgm:t>
    </dgm:pt>
    <dgm:pt modelId="{1853AE7A-4209-47C3-AE43-56779F3424BE}" type="sibTrans" cxnId="{84ACE51C-3F04-4B5F-A196-9B4757796A86}">
      <dgm:prSet/>
      <dgm:spPr/>
      <dgm:t>
        <a:bodyPr/>
        <a:lstStyle/>
        <a:p>
          <a:endParaRPr lang="pt-BR"/>
        </a:p>
      </dgm:t>
    </dgm:pt>
    <dgm:pt modelId="{F4B19168-00B1-4254-962F-256801ED32C3}">
      <dgm:prSet phldrT="[Texto]" custT="1"/>
      <dgm:spPr>
        <a:solidFill>
          <a:schemeClr val="accent2"/>
        </a:solidFill>
      </dgm:spPr>
      <dgm:t>
        <a:bodyPr/>
        <a:lstStyle/>
        <a:p>
          <a:r>
            <a:rPr lang="pt-BR" sz="900" dirty="0" smtClean="0"/>
            <a:t>Estratégias</a:t>
          </a:r>
          <a:endParaRPr lang="pt-BR" sz="900" dirty="0"/>
        </a:p>
      </dgm:t>
    </dgm:pt>
    <dgm:pt modelId="{9979BB37-7A7D-456B-8FBA-902C797EBF3C}" type="parTrans" cxnId="{D9B11112-2BDE-4B40-9051-FC98DB8CCCBF}">
      <dgm:prSet/>
      <dgm:spPr/>
      <dgm:t>
        <a:bodyPr/>
        <a:lstStyle/>
        <a:p>
          <a:endParaRPr lang="pt-BR"/>
        </a:p>
      </dgm:t>
    </dgm:pt>
    <dgm:pt modelId="{1D1E50EA-4B2F-4C89-9CA0-ACA91607FC89}" type="sibTrans" cxnId="{D9B11112-2BDE-4B40-9051-FC98DB8CCCBF}">
      <dgm:prSet/>
      <dgm:spPr/>
      <dgm:t>
        <a:bodyPr/>
        <a:lstStyle/>
        <a:p>
          <a:endParaRPr lang="pt-BR"/>
        </a:p>
      </dgm:t>
    </dgm:pt>
    <dgm:pt modelId="{44780B43-D50E-4C15-A2A3-40549B2093B0}">
      <dgm:prSet phldrT="[Texto]" custT="1"/>
      <dgm:spPr>
        <a:solidFill>
          <a:schemeClr val="accent2"/>
        </a:solidFill>
      </dgm:spPr>
      <dgm:t>
        <a:bodyPr/>
        <a:lstStyle/>
        <a:p>
          <a:r>
            <a:rPr lang="pt-BR" sz="900" dirty="0" smtClean="0"/>
            <a:t>Estratégias</a:t>
          </a:r>
          <a:endParaRPr lang="pt-BR" sz="900" dirty="0"/>
        </a:p>
      </dgm:t>
    </dgm:pt>
    <dgm:pt modelId="{AF14C4BE-0459-4A9A-B3A8-4A3D1AD1165A}" type="parTrans" cxnId="{069C14D6-0A7B-4FD7-AD73-8473FC221B42}">
      <dgm:prSet/>
      <dgm:spPr/>
      <dgm:t>
        <a:bodyPr/>
        <a:lstStyle/>
        <a:p>
          <a:endParaRPr lang="pt-BR"/>
        </a:p>
      </dgm:t>
    </dgm:pt>
    <dgm:pt modelId="{D80A98F9-2CC2-4FF6-B111-8D9E4CB2854E}" type="sibTrans" cxnId="{069C14D6-0A7B-4FD7-AD73-8473FC221B42}">
      <dgm:prSet/>
      <dgm:spPr/>
      <dgm:t>
        <a:bodyPr/>
        <a:lstStyle/>
        <a:p>
          <a:endParaRPr lang="pt-BR"/>
        </a:p>
      </dgm:t>
    </dgm:pt>
    <dgm:pt modelId="{BEA542FF-B80F-4E4C-A06D-16FE5753DFE7}">
      <dgm:prSet phldrT="[Texto]" custT="1"/>
      <dgm:spPr>
        <a:solidFill>
          <a:schemeClr val="accent2"/>
        </a:solidFill>
      </dgm:spPr>
      <dgm:t>
        <a:bodyPr/>
        <a:lstStyle/>
        <a:p>
          <a:r>
            <a:rPr lang="pt-BR" sz="900" dirty="0" smtClean="0"/>
            <a:t>Estratégias </a:t>
          </a:r>
          <a:endParaRPr lang="pt-BR" sz="900" dirty="0"/>
        </a:p>
      </dgm:t>
    </dgm:pt>
    <dgm:pt modelId="{D535B51E-3624-4CFD-AD45-C2F1C800CEEA}" type="parTrans" cxnId="{60387256-8A5F-428C-ADFE-7D72F09EABFD}">
      <dgm:prSet/>
      <dgm:spPr/>
      <dgm:t>
        <a:bodyPr/>
        <a:lstStyle/>
        <a:p>
          <a:endParaRPr lang="pt-BR"/>
        </a:p>
      </dgm:t>
    </dgm:pt>
    <dgm:pt modelId="{E8DBA010-4AF5-437F-A472-11D7D44C84CB}" type="sibTrans" cxnId="{60387256-8A5F-428C-ADFE-7D72F09EABFD}">
      <dgm:prSet/>
      <dgm:spPr/>
      <dgm:t>
        <a:bodyPr/>
        <a:lstStyle/>
        <a:p>
          <a:endParaRPr lang="pt-BR"/>
        </a:p>
      </dgm:t>
    </dgm:pt>
    <dgm:pt modelId="{23F0429F-C355-46F5-8A6A-64A2B3FC2B8B}">
      <dgm:prSet phldrT="[Texto]" custT="1"/>
      <dgm:spPr>
        <a:solidFill>
          <a:schemeClr val="accent2"/>
        </a:solidFill>
      </dgm:spPr>
      <dgm:t>
        <a:bodyPr/>
        <a:lstStyle/>
        <a:p>
          <a:r>
            <a:rPr lang="pt-BR" sz="900" dirty="0" smtClean="0"/>
            <a:t>Estratégias</a:t>
          </a:r>
          <a:endParaRPr lang="pt-BR" sz="900" dirty="0"/>
        </a:p>
      </dgm:t>
    </dgm:pt>
    <dgm:pt modelId="{53292AD8-09D6-4D7B-9F10-22C3DA17D39C}" type="parTrans" cxnId="{B21E8925-2D16-4A6B-A72F-2C991903A8CF}">
      <dgm:prSet/>
      <dgm:spPr/>
      <dgm:t>
        <a:bodyPr/>
        <a:lstStyle/>
        <a:p>
          <a:endParaRPr lang="pt-BR"/>
        </a:p>
      </dgm:t>
    </dgm:pt>
    <dgm:pt modelId="{99ACD0E6-9311-495B-BB6E-64A82CC22E80}" type="sibTrans" cxnId="{B21E8925-2D16-4A6B-A72F-2C991903A8CF}">
      <dgm:prSet/>
      <dgm:spPr/>
      <dgm:t>
        <a:bodyPr/>
        <a:lstStyle/>
        <a:p>
          <a:endParaRPr lang="pt-BR"/>
        </a:p>
      </dgm:t>
    </dgm:pt>
    <dgm:pt modelId="{8EA931FF-FA89-405D-AF6C-D221820234FA}">
      <dgm:prSet phldrT="[Texto]" custT="1"/>
      <dgm:spPr>
        <a:solidFill>
          <a:schemeClr val="accent2"/>
        </a:solidFill>
      </dgm:spPr>
      <dgm:t>
        <a:bodyPr/>
        <a:lstStyle/>
        <a:p>
          <a:r>
            <a:rPr lang="pt-BR" sz="900" dirty="0" smtClean="0"/>
            <a:t>Estratégias</a:t>
          </a:r>
          <a:endParaRPr lang="pt-BR" sz="900" dirty="0"/>
        </a:p>
      </dgm:t>
    </dgm:pt>
    <dgm:pt modelId="{DDD030D3-6484-4F66-9D85-90E7E85D9049}" type="parTrans" cxnId="{EC501ED1-B5EA-4C4E-BAB4-41206A7473F0}">
      <dgm:prSet/>
      <dgm:spPr/>
      <dgm:t>
        <a:bodyPr/>
        <a:lstStyle/>
        <a:p>
          <a:endParaRPr lang="pt-BR"/>
        </a:p>
      </dgm:t>
    </dgm:pt>
    <dgm:pt modelId="{0485ED7B-20DC-40EE-B862-C2CB3CCF8C9A}" type="sibTrans" cxnId="{EC501ED1-B5EA-4C4E-BAB4-41206A7473F0}">
      <dgm:prSet/>
      <dgm:spPr/>
      <dgm:t>
        <a:bodyPr/>
        <a:lstStyle/>
        <a:p>
          <a:endParaRPr lang="pt-BR"/>
        </a:p>
      </dgm:t>
    </dgm:pt>
    <dgm:pt modelId="{C3A4DC07-9EBD-49AA-A1F3-8DBA55BCC913}">
      <dgm:prSet phldrT="[Texto]" custT="1"/>
      <dgm:spPr>
        <a:solidFill>
          <a:schemeClr val="accent2"/>
        </a:solidFill>
      </dgm:spPr>
      <dgm:t>
        <a:bodyPr/>
        <a:lstStyle/>
        <a:p>
          <a:r>
            <a:rPr lang="pt-BR" sz="900" dirty="0" smtClean="0"/>
            <a:t>Estratégias</a:t>
          </a:r>
          <a:endParaRPr lang="pt-BR" sz="900" dirty="0"/>
        </a:p>
      </dgm:t>
    </dgm:pt>
    <dgm:pt modelId="{581D764C-B3E5-4D75-A755-2939DC04780F}" type="parTrans" cxnId="{E3EB4324-9846-421C-AACB-0FA6F7836CCD}">
      <dgm:prSet/>
      <dgm:spPr/>
      <dgm:t>
        <a:bodyPr/>
        <a:lstStyle/>
        <a:p>
          <a:endParaRPr lang="pt-BR"/>
        </a:p>
      </dgm:t>
    </dgm:pt>
    <dgm:pt modelId="{9E501ACE-52D1-4FEF-8C3E-6FDD260C1B01}" type="sibTrans" cxnId="{E3EB4324-9846-421C-AACB-0FA6F7836CCD}">
      <dgm:prSet/>
      <dgm:spPr/>
      <dgm:t>
        <a:bodyPr/>
        <a:lstStyle/>
        <a:p>
          <a:endParaRPr lang="pt-BR"/>
        </a:p>
      </dgm:t>
    </dgm:pt>
    <dgm:pt modelId="{4FBB8D4E-CD40-482A-B37B-5D037EAE322A}">
      <dgm:prSet phldrT="[Texto]" custT="1"/>
      <dgm:spPr>
        <a:solidFill>
          <a:schemeClr val="accent2"/>
        </a:solidFill>
      </dgm:spPr>
      <dgm:t>
        <a:bodyPr/>
        <a:lstStyle/>
        <a:p>
          <a:r>
            <a:rPr lang="pt-BR" sz="900" dirty="0" smtClean="0"/>
            <a:t>Estratégias</a:t>
          </a:r>
          <a:endParaRPr lang="pt-BR" sz="900" dirty="0"/>
        </a:p>
      </dgm:t>
    </dgm:pt>
    <dgm:pt modelId="{EF350554-E912-43FC-8A91-B5B413E8758C}" type="parTrans" cxnId="{E1B57FD2-14DC-4DCD-AC91-44BE351EE23F}">
      <dgm:prSet/>
      <dgm:spPr/>
      <dgm:t>
        <a:bodyPr/>
        <a:lstStyle/>
        <a:p>
          <a:endParaRPr lang="pt-BR"/>
        </a:p>
      </dgm:t>
    </dgm:pt>
    <dgm:pt modelId="{52435167-D9B6-4E85-969A-8FE5E7F9C5C0}" type="sibTrans" cxnId="{E1B57FD2-14DC-4DCD-AC91-44BE351EE23F}">
      <dgm:prSet/>
      <dgm:spPr/>
      <dgm:t>
        <a:bodyPr/>
        <a:lstStyle/>
        <a:p>
          <a:endParaRPr lang="pt-BR"/>
        </a:p>
      </dgm:t>
    </dgm:pt>
    <dgm:pt modelId="{A64B763A-4231-491A-9F9F-B789E68A2557}">
      <dgm:prSet phldrT="[Texto]" custT="1"/>
      <dgm:spPr/>
      <dgm:t>
        <a:bodyPr/>
        <a:lstStyle/>
        <a:p>
          <a:r>
            <a:rPr lang="pt-BR" sz="900" dirty="0" smtClean="0"/>
            <a:t>Estratégias</a:t>
          </a:r>
          <a:endParaRPr lang="pt-BR" sz="900" dirty="0"/>
        </a:p>
      </dgm:t>
    </dgm:pt>
    <dgm:pt modelId="{32040052-A5A5-4068-9F99-B3D5D0F15491}" type="parTrans" cxnId="{A24C9D34-D950-4E6E-AA70-5548C02C1706}">
      <dgm:prSet/>
      <dgm:spPr/>
      <dgm:t>
        <a:bodyPr/>
        <a:lstStyle/>
        <a:p>
          <a:endParaRPr lang="pt-BR"/>
        </a:p>
      </dgm:t>
    </dgm:pt>
    <dgm:pt modelId="{6F2AECC4-3FBA-4D03-B8EC-DF097DB6732D}" type="sibTrans" cxnId="{A24C9D34-D950-4E6E-AA70-5548C02C1706}">
      <dgm:prSet/>
      <dgm:spPr/>
      <dgm:t>
        <a:bodyPr/>
        <a:lstStyle/>
        <a:p>
          <a:endParaRPr lang="pt-BR"/>
        </a:p>
      </dgm:t>
    </dgm:pt>
    <dgm:pt modelId="{799058D7-4202-4FCD-8CDB-DE1AA228E8D6}">
      <dgm:prSet phldrT="[Texto]" custT="1"/>
      <dgm:spPr/>
      <dgm:t>
        <a:bodyPr/>
        <a:lstStyle/>
        <a:p>
          <a:r>
            <a:rPr lang="pt-BR" sz="900" dirty="0" smtClean="0"/>
            <a:t>Estratégias</a:t>
          </a:r>
          <a:endParaRPr lang="pt-BR" sz="900" dirty="0"/>
        </a:p>
      </dgm:t>
    </dgm:pt>
    <dgm:pt modelId="{D733C24E-EB35-487F-BCD5-540AA3F69A20}" type="parTrans" cxnId="{262EF07B-65DA-470B-874C-45A0017343E5}">
      <dgm:prSet/>
      <dgm:spPr/>
      <dgm:t>
        <a:bodyPr/>
        <a:lstStyle/>
        <a:p>
          <a:endParaRPr lang="pt-BR"/>
        </a:p>
      </dgm:t>
    </dgm:pt>
    <dgm:pt modelId="{90C10039-B94D-4065-AC1A-975D4A383194}" type="sibTrans" cxnId="{262EF07B-65DA-470B-874C-45A0017343E5}">
      <dgm:prSet/>
      <dgm:spPr/>
      <dgm:t>
        <a:bodyPr/>
        <a:lstStyle/>
        <a:p>
          <a:endParaRPr lang="pt-BR"/>
        </a:p>
      </dgm:t>
    </dgm:pt>
    <dgm:pt modelId="{EBE09625-0972-47B9-8D79-6224AA268697}">
      <dgm:prSet phldrT="[Texto]" custT="1"/>
      <dgm:spPr>
        <a:solidFill>
          <a:srgbClr val="00B050"/>
        </a:solidFill>
      </dgm:spPr>
      <dgm:t>
        <a:bodyPr/>
        <a:lstStyle/>
        <a:p>
          <a:r>
            <a:rPr lang="pt-BR" sz="900" dirty="0" smtClean="0"/>
            <a:t>Estratégias</a:t>
          </a:r>
          <a:endParaRPr lang="pt-BR" sz="900" dirty="0"/>
        </a:p>
      </dgm:t>
    </dgm:pt>
    <dgm:pt modelId="{3EB258D3-1970-47E7-8233-AB078A76E0C6}" type="parTrans" cxnId="{0AEBE70C-234A-4B7D-AD84-B384C7931286}">
      <dgm:prSet/>
      <dgm:spPr/>
      <dgm:t>
        <a:bodyPr/>
        <a:lstStyle/>
        <a:p>
          <a:endParaRPr lang="pt-BR"/>
        </a:p>
      </dgm:t>
    </dgm:pt>
    <dgm:pt modelId="{AE0F2B74-09DF-4EED-8D02-726474462538}" type="sibTrans" cxnId="{0AEBE70C-234A-4B7D-AD84-B384C7931286}">
      <dgm:prSet/>
      <dgm:spPr/>
      <dgm:t>
        <a:bodyPr/>
        <a:lstStyle/>
        <a:p>
          <a:endParaRPr lang="pt-BR"/>
        </a:p>
      </dgm:t>
    </dgm:pt>
    <dgm:pt modelId="{A0078025-F5F3-4413-83BF-FDB6FAE6ACBB}">
      <dgm:prSet phldrT="[Texto]" custT="1"/>
      <dgm:spPr>
        <a:solidFill>
          <a:srgbClr val="00B050"/>
        </a:solidFill>
      </dgm:spPr>
      <dgm:t>
        <a:bodyPr/>
        <a:lstStyle/>
        <a:p>
          <a:r>
            <a:rPr lang="pt-BR" sz="900" dirty="0" smtClean="0"/>
            <a:t>Estratégias</a:t>
          </a:r>
          <a:endParaRPr lang="pt-BR" sz="900" dirty="0"/>
        </a:p>
      </dgm:t>
    </dgm:pt>
    <dgm:pt modelId="{A6CF9681-87C1-4502-9562-B3C112C70785}" type="parTrans" cxnId="{44EDDA26-F13B-45F8-B62A-7957A9720B32}">
      <dgm:prSet/>
      <dgm:spPr/>
      <dgm:t>
        <a:bodyPr/>
        <a:lstStyle/>
        <a:p>
          <a:endParaRPr lang="pt-BR"/>
        </a:p>
      </dgm:t>
    </dgm:pt>
    <dgm:pt modelId="{04BCA4E8-A76C-4BB1-A4DB-EC364B2D7AA2}" type="sibTrans" cxnId="{44EDDA26-F13B-45F8-B62A-7957A9720B32}">
      <dgm:prSet/>
      <dgm:spPr/>
      <dgm:t>
        <a:bodyPr/>
        <a:lstStyle/>
        <a:p>
          <a:endParaRPr lang="pt-BR"/>
        </a:p>
      </dgm:t>
    </dgm:pt>
    <dgm:pt modelId="{15E96E6C-BB5F-4155-B7C5-808AE15375F8}">
      <dgm:prSet phldrT="[Texto]" custT="1"/>
      <dgm:spPr>
        <a:solidFill>
          <a:srgbClr val="00B050"/>
        </a:solidFill>
      </dgm:spPr>
      <dgm:t>
        <a:bodyPr/>
        <a:lstStyle/>
        <a:p>
          <a:r>
            <a:rPr lang="pt-BR" sz="900" dirty="0" smtClean="0"/>
            <a:t>Estratégias</a:t>
          </a:r>
          <a:endParaRPr lang="pt-BR" sz="900" dirty="0"/>
        </a:p>
      </dgm:t>
    </dgm:pt>
    <dgm:pt modelId="{042355A5-F004-45F0-BE69-286945D56487}" type="parTrans" cxnId="{CC43187A-6DED-44EE-A768-E64B1E4F856E}">
      <dgm:prSet/>
      <dgm:spPr/>
      <dgm:t>
        <a:bodyPr/>
        <a:lstStyle/>
        <a:p>
          <a:endParaRPr lang="pt-BR"/>
        </a:p>
      </dgm:t>
    </dgm:pt>
    <dgm:pt modelId="{191659A5-9FEE-488D-A1B4-BC093DB47A01}" type="sibTrans" cxnId="{CC43187A-6DED-44EE-A768-E64B1E4F856E}">
      <dgm:prSet/>
      <dgm:spPr/>
      <dgm:t>
        <a:bodyPr/>
        <a:lstStyle/>
        <a:p>
          <a:endParaRPr lang="pt-BR"/>
        </a:p>
      </dgm:t>
    </dgm:pt>
    <dgm:pt modelId="{E33B0E22-1F97-46D5-BECF-F3DDEE7D1268}">
      <dgm:prSet phldrT="[Texto]" custT="1"/>
      <dgm:spPr>
        <a:solidFill>
          <a:srgbClr val="FFC000"/>
        </a:solidFill>
      </dgm:spPr>
      <dgm:t>
        <a:bodyPr/>
        <a:lstStyle/>
        <a:p>
          <a:r>
            <a:rPr lang="pt-BR" sz="900" dirty="0" smtClean="0"/>
            <a:t>Estratégias</a:t>
          </a:r>
          <a:endParaRPr lang="pt-BR" sz="900" dirty="0"/>
        </a:p>
      </dgm:t>
    </dgm:pt>
    <dgm:pt modelId="{093AC7D0-0A65-4BC5-AB75-ADF42BB0E5F7}" type="parTrans" cxnId="{F6E9E7DB-FAE9-41D6-91D9-D34270DF4D3A}">
      <dgm:prSet/>
      <dgm:spPr/>
      <dgm:t>
        <a:bodyPr/>
        <a:lstStyle/>
        <a:p>
          <a:endParaRPr lang="pt-BR"/>
        </a:p>
      </dgm:t>
    </dgm:pt>
    <dgm:pt modelId="{1FBD3482-BD64-4DA0-886D-08C222EEEFA2}" type="sibTrans" cxnId="{F6E9E7DB-FAE9-41D6-91D9-D34270DF4D3A}">
      <dgm:prSet/>
      <dgm:spPr/>
      <dgm:t>
        <a:bodyPr/>
        <a:lstStyle/>
        <a:p>
          <a:endParaRPr lang="pt-BR"/>
        </a:p>
      </dgm:t>
    </dgm:pt>
    <dgm:pt modelId="{CFE71FB6-6FBE-4A86-A2BD-CA80F209B3E9}">
      <dgm:prSet phldrT="[Texto]" custT="1"/>
      <dgm:spPr>
        <a:solidFill>
          <a:srgbClr val="FFC000"/>
        </a:solidFill>
      </dgm:spPr>
      <dgm:t>
        <a:bodyPr/>
        <a:lstStyle/>
        <a:p>
          <a:r>
            <a:rPr lang="pt-BR" sz="900" dirty="0" smtClean="0"/>
            <a:t>Estratégias</a:t>
          </a:r>
          <a:endParaRPr lang="pt-BR" sz="900" dirty="0"/>
        </a:p>
      </dgm:t>
    </dgm:pt>
    <dgm:pt modelId="{63DD61D0-06F1-4968-AC10-5072E6439178}" type="parTrans" cxnId="{96167AA4-AA2B-484C-9C69-38A4644E31D6}">
      <dgm:prSet/>
      <dgm:spPr/>
      <dgm:t>
        <a:bodyPr/>
        <a:lstStyle/>
        <a:p>
          <a:endParaRPr lang="pt-BR"/>
        </a:p>
      </dgm:t>
    </dgm:pt>
    <dgm:pt modelId="{A7D7989B-00AF-4EAF-AD61-983EE916D5C6}" type="sibTrans" cxnId="{96167AA4-AA2B-484C-9C69-38A4644E31D6}">
      <dgm:prSet/>
      <dgm:spPr/>
      <dgm:t>
        <a:bodyPr/>
        <a:lstStyle/>
        <a:p>
          <a:endParaRPr lang="pt-BR"/>
        </a:p>
      </dgm:t>
    </dgm:pt>
    <dgm:pt modelId="{FD4B5167-609A-4A1E-99A5-63298E22A2A9}">
      <dgm:prSet phldrT="[Texto]" custT="1"/>
      <dgm:spPr>
        <a:solidFill>
          <a:srgbClr val="FFC000"/>
        </a:solidFill>
      </dgm:spPr>
      <dgm:t>
        <a:bodyPr/>
        <a:lstStyle/>
        <a:p>
          <a:r>
            <a:rPr lang="pt-BR" sz="900" dirty="0" smtClean="0"/>
            <a:t>Estratégias</a:t>
          </a:r>
          <a:endParaRPr lang="pt-BR" sz="900" dirty="0"/>
        </a:p>
      </dgm:t>
    </dgm:pt>
    <dgm:pt modelId="{08E58AE9-23CC-408B-8226-553DBB471CDE}" type="parTrans" cxnId="{0BB168C4-B6B8-48FE-8394-4B0849FDFDBA}">
      <dgm:prSet/>
      <dgm:spPr/>
      <dgm:t>
        <a:bodyPr/>
        <a:lstStyle/>
        <a:p>
          <a:endParaRPr lang="pt-BR"/>
        </a:p>
      </dgm:t>
    </dgm:pt>
    <dgm:pt modelId="{83D4F359-491E-474A-9C4D-EF65FD2822BE}" type="sibTrans" cxnId="{0BB168C4-B6B8-48FE-8394-4B0849FDFDBA}">
      <dgm:prSet/>
      <dgm:spPr/>
      <dgm:t>
        <a:bodyPr/>
        <a:lstStyle/>
        <a:p>
          <a:endParaRPr lang="pt-BR"/>
        </a:p>
      </dgm:t>
    </dgm:pt>
    <dgm:pt modelId="{1C723544-8100-4BE6-9C67-C067231F5CAF}">
      <dgm:prSet phldrT="[Texto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pt-BR" sz="900" dirty="0" smtClean="0"/>
            <a:t>Estratégias</a:t>
          </a:r>
          <a:endParaRPr lang="pt-BR" sz="900" dirty="0"/>
        </a:p>
      </dgm:t>
    </dgm:pt>
    <dgm:pt modelId="{53BD840F-B21A-43C3-A26F-8EF3B2850753}" type="parTrans" cxnId="{53572979-EA8E-4187-A182-03EABE36AA88}">
      <dgm:prSet/>
      <dgm:spPr/>
      <dgm:t>
        <a:bodyPr/>
        <a:lstStyle/>
        <a:p>
          <a:endParaRPr lang="pt-BR"/>
        </a:p>
      </dgm:t>
    </dgm:pt>
    <dgm:pt modelId="{128527FB-463E-41C4-971A-0E738269D2D6}" type="sibTrans" cxnId="{53572979-EA8E-4187-A182-03EABE36AA88}">
      <dgm:prSet/>
      <dgm:spPr/>
      <dgm:t>
        <a:bodyPr/>
        <a:lstStyle/>
        <a:p>
          <a:endParaRPr lang="pt-BR"/>
        </a:p>
      </dgm:t>
    </dgm:pt>
    <dgm:pt modelId="{11DA4C7E-04F0-4CE0-A333-5F92A83FA9B3}">
      <dgm:prSet phldrT="[Texto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pt-BR" sz="900" dirty="0" smtClean="0"/>
            <a:t>Estratégias</a:t>
          </a:r>
          <a:endParaRPr lang="pt-BR" sz="900" dirty="0"/>
        </a:p>
      </dgm:t>
    </dgm:pt>
    <dgm:pt modelId="{02EB0B9F-EFB5-48AA-AB6F-56AB147592E8}" type="parTrans" cxnId="{5650B13A-75E0-4E9C-AA77-4EB5ADB4ABE3}">
      <dgm:prSet/>
      <dgm:spPr/>
      <dgm:t>
        <a:bodyPr/>
        <a:lstStyle/>
        <a:p>
          <a:endParaRPr lang="pt-BR"/>
        </a:p>
      </dgm:t>
    </dgm:pt>
    <dgm:pt modelId="{FD98FA83-E73E-4004-A608-5B31CAEA023E}" type="sibTrans" cxnId="{5650B13A-75E0-4E9C-AA77-4EB5ADB4ABE3}">
      <dgm:prSet/>
      <dgm:spPr/>
      <dgm:t>
        <a:bodyPr/>
        <a:lstStyle/>
        <a:p>
          <a:endParaRPr lang="pt-BR"/>
        </a:p>
      </dgm:t>
    </dgm:pt>
    <dgm:pt modelId="{A6DD69A9-72D5-4220-84AB-3EC3B9E973F6}">
      <dgm:prSet phldrT="[Texto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pt-BR" sz="900" dirty="0" smtClean="0"/>
            <a:t>Estratégias</a:t>
          </a:r>
          <a:endParaRPr lang="pt-BR" sz="900" dirty="0"/>
        </a:p>
      </dgm:t>
    </dgm:pt>
    <dgm:pt modelId="{B0FAAB77-2E1C-481E-98EF-6B49D927C4AB}" type="parTrans" cxnId="{918A3DB5-33DF-41E7-9114-C5A2328B2583}">
      <dgm:prSet/>
      <dgm:spPr/>
      <dgm:t>
        <a:bodyPr/>
        <a:lstStyle/>
        <a:p>
          <a:endParaRPr lang="pt-BR"/>
        </a:p>
      </dgm:t>
    </dgm:pt>
    <dgm:pt modelId="{DFF2852E-0861-4519-B838-BD8C24CF8906}" type="sibTrans" cxnId="{918A3DB5-33DF-41E7-9114-C5A2328B2583}">
      <dgm:prSet/>
      <dgm:spPr/>
      <dgm:t>
        <a:bodyPr/>
        <a:lstStyle/>
        <a:p>
          <a:endParaRPr lang="pt-BR"/>
        </a:p>
      </dgm:t>
    </dgm:pt>
    <dgm:pt modelId="{99101FE6-DC93-4422-939A-8BC422C884E3}" type="pres">
      <dgm:prSet presAssocID="{DA235B66-5749-460C-9DAC-CC2F7101B4E2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A111AB68-00BF-4F8E-B440-B3E816C2EE33}" type="pres">
      <dgm:prSet presAssocID="{72137061-9CBB-40D6-B8F0-D5421D688D78}" presName="root1" presStyleCnt="0"/>
      <dgm:spPr/>
    </dgm:pt>
    <dgm:pt modelId="{9D9B3528-5E43-4EA5-833E-08D865648CA7}" type="pres">
      <dgm:prSet presAssocID="{72137061-9CBB-40D6-B8F0-D5421D688D78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7BCB653D-F51D-41CB-814A-80049E2E3957}" type="pres">
      <dgm:prSet presAssocID="{72137061-9CBB-40D6-B8F0-D5421D688D78}" presName="level2hierChild" presStyleCnt="0"/>
      <dgm:spPr/>
    </dgm:pt>
    <dgm:pt modelId="{37A5C7B5-AB7D-4805-BCB7-B2186DB1B93C}" type="pres">
      <dgm:prSet presAssocID="{073E4DCA-D7C8-4C90-84EB-104C3A72B66C}" presName="conn2-1" presStyleLbl="parChTrans1D2" presStyleIdx="0" presStyleCnt="5"/>
      <dgm:spPr/>
      <dgm:t>
        <a:bodyPr/>
        <a:lstStyle/>
        <a:p>
          <a:endParaRPr lang="pt-BR"/>
        </a:p>
      </dgm:t>
    </dgm:pt>
    <dgm:pt modelId="{CE6023A7-34E2-4114-88A2-4F2CB621E9A0}" type="pres">
      <dgm:prSet presAssocID="{073E4DCA-D7C8-4C90-84EB-104C3A72B66C}" presName="connTx" presStyleLbl="parChTrans1D2" presStyleIdx="0" presStyleCnt="5"/>
      <dgm:spPr/>
      <dgm:t>
        <a:bodyPr/>
        <a:lstStyle/>
        <a:p>
          <a:endParaRPr lang="pt-BR"/>
        </a:p>
      </dgm:t>
    </dgm:pt>
    <dgm:pt modelId="{2E44F2DE-8ABE-41C1-98DE-37905253F177}" type="pres">
      <dgm:prSet presAssocID="{033B04A3-128B-4DBC-9537-45252E0AB4E5}" presName="root2" presStyleCnt="0"/>
      <dgm:spPr/>
    </dgm:pt>
    <dgm:pt modelId="{7E74D1C7-5272-4B8E-ABB0-C8800A58085A}" type="pres">
      <dgm:prSet presAssocID="{033B04A3-128B-4DBC-9537-45252E0AB4E5}" presName="LevelTwoTextNode" presStyleLbl="node2" presStyleIdx="0" presStyleCnt="5" custScaleX="179843" custScaleY="272191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1C27D311-D5A8-4730-9367-2E80BBD9512C}" type="pres">
      <dgm:prSet presAssocID="{033B04A3-128B-4DBC-9537-45252E0AB4E5}" presName="level3hierChild" presStyleCnt="0"/>
      <dgm:spPr/>
    </dgm:pt>
    <dgm:pt modelId="{701226B9-958A-4AE4-B8D2-69A7D5DDC714}" type="pres">
      <dgm:prSet presAssocID="{53D79D14-6125-47AD-98D2-93AC17E8D74B}" presName="conn2-1" presStyleLbl="parChTrans1D3" presStyleIdx="0" presStyleCnt="20"/>
      <dgm:spPr/>
      <dgm:t>
        <a:bodyPr/>
        <a:lstStyle/>
        <a:p>
          <a:endParaRPr lang="pt-BR"/>
        </a:p>
      </dgm:t>
    </dgm:pt>
    <dgm:pt modelId="{6E6A2997-4FFC-4A2B-AF86-6384FCD8ECA5}" type="pres">
      <dgm:prSet presAssocID="{53D79D14-6125-47AD-98D2-93AC17E8D74B}" presName="connTx" presStyleLbl="parChTrans1D3" presStyleIdx="0" presStyleCnt="20"/>
      <dgm:spPr/>
      <dgm:t>
        <a:bodyPr/>
        <a:lstStyle/>
        <a:p>
          <a:endParaRPr lang="pt-BR"/>
        </a:p>
      </dgm:t>
    </dgm:pt>
    <dgm:pt modelId="{F1F29945-2DF8-4432-BBE7-C0CA1B0DBBC1}" type="pres">
      <dgm:prSet presAssocID="{E50BF557-F242-42D2-9B8D-047B330F532E}" presName="root2" presStyleCnt="0"/>
      <dgm:spPr/>
    </dgm:pt>
    <dgm:pt modelId="{59025969-9C08-4B8E-8E7C-CA4E70D87BA4}" type="pres">
      <dgm:prSet presAssocID="{E50BF557-F242-42D2-9B8D-047B330F532E}" presName="LevelTwoTextNode" presStyleLbl="node3" presStyleIdx="0" presStyleCnt="2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AE029DFE-8CFB-4056-830E-D3C50B653E26}" type="pres">
      <dgm:prSet presAssocID="{E50BF557-F242-42D2-9B8D-047B330F532E}" presName="level3hierChild" presStyleCnt="0"/>
      <dgm:spPr/>
    </dgm:pt>
    <dgm:pt modelId="{EFA0535E-D684-4330-AD2A-099ED500C23B}" type="pres">
      <dgm:prSet presAssocID="{E755E32C-C153-466D-9224-AD38CE4D41D4}" presName="conn2-1" presStyleLbl="parChTrans1D4" presStyleIdx="0" presStyleCnt="20"/>
      <dgm:spPr/>
      <dgm:t>
        <a:bodyPr/>
        <a:lstStyle/>
        <a:p>
          <a:endParaRPr lang="pt-BR"/>
        </a:p>
      </dgm:t>
    </dgm:pt>
    <dgm:pt modelId="{C13A3441-9692-46BD-A0B1-E5FCF3EEFE61}" type="pres">
      <dgm:prSet presAssocID="{E755E32C-C153-466D-9224-AD38CE4D41D4}" presName="connTx" presStyleLbl="parChTrans1D4" presStyleIdx="0" presStyleCnt="20"/>
      <dgm:spPr/>
      <dgm:t>
        <a:bodyPr/>
        <a:lstStyle/>
        <a:p>
          <a:endParaRPr lang="pt-BR"/>
        </a:p>
      </dgm:t>
    </dgm:pt>
    <dgm:pt modelId="{DBD2E5DB-D56B-482A-BEC1-8B6DBA5AF856}" type="pres">
      <dgm:prSet presAssocID="{5BAF606B-C1C4-432A-9F9A-2D75C19D1410}" presName="root2" presStyleCnt="0"/>
      <dgm:spPr/>
    </dgm:pt>
    <dgm:pt modelId="{EA0391AE-B2C0-40F6-8355-7CB6DB81CB10}" type="pres">
      <dgm:prSet presAssocID="{5BAF606B-C1C4-432A-9F9A-2D75C19D1410}" presName="LevelTwoTextNode" presStyleLbl="node4" presStyleIdx="0" presStyleCnt="2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55441327-B15B-449B-AA69-AB9FD5DA8B4F}" type="pres">
      <dgm:prSet presAssocID="{5BAF606B-C1C4-432A-9F9A-2D75C19D1410}" presName="level3hierChild" presStyleCnt="0"/>
      <dgm:spPr/>
    </dgm:pt>
    <dgm:pt modelId="{7848B748-9D66-423F-9E74-6F7FC986E0E9}" type="pres">
      <dgm:prSet presAssocID="{E20188B7-425F-472A-B5FB-BF0535F66C6D}" presName="conn2-1" presStyleLbl="parChTrans1D3" presStyleIdx="1" presStyleCnt="20"/>
      <dgm:spPr/>
      <dgm:t>
        <a:bodyPr/>
        <a:lstStyle/>
        <a:p>
          <a:endParaRPr lang="pt-BR"/>
        </a:p>
      </dgm:t>
    </dgm:pt>
    <dgm:pt modelId="{CEF66019-EE89-4C58-AA8C-650468BF769C}" type="pres">
      <dgm:prSet presAssocID="{E20188B7-425F-472A-B5FB-BF0535F66C6D}" presName="connTx" presStyleLbl="parChTrans1D3" presStyleIdx="1" presStyleCnt="20"/>
      <dgm:spPr/>
      <dgm:t>
        <a:bodyPr/>
        <a:lstStyle/>
        <a:p>
          <a:endParaRPr lang="pt-BR"/>
        </a:p>
      </dgm:t>
    </dgm:pt>
    <dgm:pt modelId="{054799E4-C5E8-4724-AF9F-83FF59144DC7}" type="pres">
      <dgm:prSet presAssocID="{53550BBF-4D8A-4683-843F-C83BEA19371F}" presName="root2" presStyleCnt="0"/>
      <dgm:spPr/>
    </dgm:pt>
    <dgm:pt modelId="{47CAA391-4CE1-4D66-8C53-0C7719883E13}" type="pres">
      <dgm:prSet presAssocID="{53550BBF-4D8A-4683-843F-C83BEA19371F}" presName="LevelTwoTextNode" presStyleLbl="node3" presStyleIdx="1" presStyleCnt="2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84D12E1C-844B-4233-89AA-D774DDE37A21}" type="pres">
      <dgm:prSet presAssocID="{53550BBF-4D8A-4683-843F-C83BEA19371F}" presName="level3hierChild" presStyleCnt="0"/>
      <dgm:spPr/>
    </dgm:pt>
    <dgm:pt modelId="{19FC4F55-4FEC-4AD6-B7A4-404BDDB0191D}" type="pres">
      <dgm:prSet presAssocID="{789A303D-1D10-4996-9D91-4814633990C0}" presName="conn2-1" presStyleLbl="parChTrans1D4" presStyleIdx="1" presStyleCnt="20"/>
      <dgm:spPr/>
      <dgm:t>
        <a:bodyPr/>
        <a:lstStyle/>
        <a:p>
          <a:endParaRPr lang="pt-BR"/>
        </a:p>
      </dgm:t>
    </dgm:pt>
    <dgm:pt modelId="{FC5916E7-0910-45DF-A80A-3364908AA5BB}" type="pres">
      <dgm:prSet presAssocID="{789A303D-1D10-4996-9D91-4814633990C0}" presName="connTx" presStyleLbl="parChTrans1D4" presStyleIdx="1" presStyleCnt="20"/>
      <dgm:spPr/>
      <dgm:t>
        <a:bodyPr/>
        <a:lstStyle/>
        <a:p>
          <a:endParaRPr lang="pt-BR"/>
        </a:p>
      </dgm:t>
    </dgm:pt>
    <dgm:pt modelId="{13E3710F-9185-4ADF-861D-36332D2B9AAA}" type="pres">
      <dgm:prSet presAssocID="{19E0D732-86FF-44BB-834C-04C586FB18E2}" presName="root2" presStyleCnt="0"/>
      <dgm:spPr/>
    </dgm:pt>
    <dgm:pt modelId="{D7FE893B-FEA8-4D06-9A9F-CD18F64F1C28}" type="pres">
      <dgm:prSet presAssocID="{19E0D732-86FF-44BB-834C-04C586FB18E2}" presName="LevelTwoTextNode" presStyleLbl="node4" presStyleIdx="1" presStyleCnt="2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F218BE5C-1773-422D-B2F2-D1C4D6737CAD}" type="pres">
      <dgm:prSet presAssocID="{19E0D732-86FF-44BB-834C-04C586FB18E2}" presName="level3hierChild" presStyleCnt="0"/>
      <dgm:spPr/>
    </dgm:pt>
    <dgm:pt modelId="{547BC36F-C0A3-483D-A648-748B45C1AE2E}" type="pres">
      <dgm:prSet presAssocID="{AF6F7708-99CD-4243-AB6C-F161BEBCC0E3}" presName="conn2-1" presStyleLbl="parChTrans1D3" presStyleIdx="2" presStyleCnt="20"/>
      <dgm:spPr/>
      <dgm:t>
        <a:bodyPr/>
        <a:lstStyle/>
        <a:p>
          <a:endParaRPr lang="pt-BR"/>
        </a:p>
      </dgm:t>
    </dgm:pt>
    <dgm:pt modelId="{C5ACA40B-310C-4D86-914C-6ECB08F46BFA}" type="pres">
      <dgm:prSet presAssocID="{AF6F7708-99CD-4243-AB6C-F161BEBCC0E3}" presName="connTx" presStyleLbl="parChTrans1D3" presStyleIdx="2" presStyleCnt="20"/>
      <dgm:spPr/>
      <dgm:t>
        <a:bodyPr/>
        <a:lstStyle/>
        <a:p>
          <a:endParaRPr lang="pt-BR"/>
        </a:p>
      </dgm:t>
    </dgm:pt>
    <dgm:pt modelId="{F4B759CD-27A8-410D-945C-EF32577EAD8E}" type="pres">
      <dgm:prSet presAssocID="{9000DF3E-7F6E-43DA-80EF-47A7354BA899}" presName="root2" presStyleCnt="0"/>
      <dgm:spPr/>
    </dgm:pt>
    <dgm:pt modelId="{DBB1A18A-710C-4EC8-A731-8DA68C44E229}" type="pres">
      <dgm:prSet presAssocID="{9000DF3E-7F6E-43DA-80EF-47A7354BA899}" presName="LevelTwoTextNode" presStyleLbl="node3" presStyleIdx="2" presStyleCnt="2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B97816F9-0A43-4DFC-B142-68D7B757DB84}" type="pres">
      <dgm:prSet presAssocID="{9000DF3E-7F6E-43DA-80EF-47A7354BA899}" presName="level3hierChild" presStyleCnt="0"/>
      <dgm:spPr/>
    </dgm:pt>
    <dgm:pt modelId="{05E6484B-44ED-471B-8A39-DCE22AFE0E2A}" type="pres">
      <dgm:prSet presAssocID="{9979BB37-7A7D-456B-8FBA-902C797EBF3C}" presName="conn2-1" presStyleLbl="parChTrans1D4" presStyleIdx="2" presStyleCnt="20"/>
      <dgm:spPr/>
      <dgm:t>
        <a:bodyPr/>
        <a:lstStyle/>
        <a:p>
          <a:endParaRPr lang="pt-BR"/>
        </a:p>
      </dgm:t>
    </dgm:pt>
    <dgm:pt modelId="{4B9DB69A-ABE2-47E1-939A-CC1859267454}" type="pres">
      <dgm:prSet presAssocID="{9979BB37-7A7D-456B-8FBA-902C797EBF3C}" presName="connTx" presStyleLbl="parChTrans1D4" presStyleIdx="2" presStyleCnt="20"/>
      <dgm:spPr/>
      <dgm:t>
        <a:bodyPr/>
        <a:lstStyle/>
        <a:p>
          <a:endParaRPr lang="pt-BR"/>
        </a:p>
      </dgm:t>
    </dgm:pt>
    <dgm:pt modelId="{8C08D2A3-56F7-4B56-BB15-EDE28A1A378B}" type="pres">
      <dgm:prSet presAssocID="{F4B19168-00B1-4254-962F-256801ED32C3}" presName="root2" presStyleCnt="0"/>
      <dgm:spPr/>
    </dgm:pt>
    <dgm:pt modelId="{5A0816A7-7DD3-4827-AC87-9421D18FD605}" type="pres">
      <dgm:prSet presAssocID="{F4B19168-00B1-4254-962F-256801ED32C3}" presName="LevelTwoTextNode" presStyleLbl="node4" presStyleIdx="2" presStyleCnt="2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8F8B5D6F-F5CD-4A0E-B1C2-E3292A1C5A8A}" type="pres">
      <dgm:prSet presAssocID="{F4B19168-00B1-4254-962F-256801ED32C3}" presName="level3hierChild" presStyleCnt="0"/>
      <dgm:spPr/>
    </dgm:pt>
    <dgm:pt modelId="{89255413-9727-4976-B460-C4EC9B72E9CB}" type="pres">
      <dgm:prSet presAssocID="{760ABF46-5B16-4A79-8E7E-138708DD7B6E}" presName="conn2-1" presStyleLbl="parChTrans1D3" presStyleIdx="3" presStyleCnt="20"/>
      <dgm:spPr/>
      <dgm:t>
        <a:bodyPr/>
        <a:lstStyle/>
        <a:p>
          <a:endParaRPr lang="pt-BR"/>
        </a:p>
      </dgm:t>
    </dgm:pt>
    <dgm:pt modelId="{AC4ED4D7-8528-45BF-BCCB-8147154D48FD}" type="pres">
      <dgm:prSet presAssocID="{760ABF46-5B16-4A79-8E7E-138708DD7B6E}" presName="connTx" presStyleLbl="parChTrans1D3" presStyleIdx="3" presStyleCnt="20"/>
      <dgm:spPr/>
      <dgm:t>
        <a:bodyPr/>
        <a:lstStyle/>
        <a:p>
          <a:endParaRPr lang="pt-BR"/>
        </a:p>
      </dgm:t>
    </dgm:pt>
    <dgm:pt modelId="{653E6998-6D28-4DFF-96E6-A43F3FFC16F9}" type="pres">
      <dgm:prSet presAssocID="{0AF0BBB9-92C1-4EE1-A1CC-329B910A09A6}" presName="root2" presStyleCnt="0"/>
      <dgm:spPr/>
    </dgm:pt>
    <dgm:pt modelId="{A80D7160-E3EB-4D00-98DE-CAEBC04E0F82}" type="pres">
      <dgm:prSet presAssocID="{0AF0BBB9-92C1-4EE1-A1CC-329B910A09A6}" presName="LevelTwoTextNode" presStyleLbl="node3" presStyleIdx="3" presStyleCnt="2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689D21D2-C5D7-4DD8-BF3C-363B81A6E45B}" type="pres">
      <dgm:prSet presAssocID="{0AF0BBB9-92C1-4EE1-A1CC-329B910A09A6}" presName="level3hierChild" presStyleCnt="0"/>
      <dgm:spPr/>
    </dgm:pt>
    <dgm:pt modelId="{3EBFF8E8-7DF8-4B53-A5F7-8AE2E9E4CA65}" type="pres">
      <dgm:prSet presAssocID="{AF14C4BE-0459-4A9A-B3A8-4A3D1AD1165A}" presName="conn2-1" presStyleLbl="parChTrans1D4" presStyleIdx="3" presStyleCnt="20"/>
      <dgm:spPr/>
      <dgm:t>
        <a:bodyPr/>
        <a:lstStyle/>
        <a:p>
          <a:endParaRPr lang="pt-BR"/>
        </a:p>
      </dgm:t>
    </dgm:pt>
    <dgm:pt modelId="{75538988-825D-465B-9D55-F3D46B565FE3}" type="pres">
      <dgm:prSet presAssocID="{AF14C4BE-0459-4A9A-B3A8-4A3D1AD1165A}" presName="connTx" presStyleLbl="parChTrans1D4" presStyleIdx="3" presStyleCnt="20"/>
      <dgm:spPr/>
      <dgm:t>
        <a:bodyPr/>
        <a:lstStyle/>
        <a:p>
          <a:endParaRPr lang="pt-BR"/>
        </a:p>
      </dgm:t>
    </dgm:pt>
    <dgm:pt modelId="{39993D20-89F1-428E-B05B-FE18EE945C4C}" type="pres">
      <dgm:prSet presAssocID="{44780B43-D50E-4C15-A2A3-40549B2093B0}" presName="root2" presStyleCnt="0"/>
      <dgm:spPr/>
    </dgm:pt>
    <dgm:pt modelId="{4041BFD2-47FE-4B52-B9B2-97DA7820350F}" type="pres">
      <dgm:prSet presAssocID="{44780B43-D50E-4C15-A2A3-40549B2093B0}" presName="LevelTwoTextNode" presStyleLbl="node4" presStyleIdx="3" presStyleCnt="2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BDF9CEA5-452C-40CC-A921-74CF6B8849D5}" type="pres">
      <dgm:prSet presAssocID="{44780B43-D50E-4C15-A2A3-40549B2093B0}" presName="level3hierChild" presStyleCnt="0"/>
      <dgm:spPr/>
    </dgm:pt>
    <dgm:pt modelId="{26E257B4-989C-4E69-9F84-36FB03E740F2}" type="pres">
      <dgm:prSet presAssocID="{B55AAC17-6BEF-47FD-B65E-D2E5069A7380}" presName="conn2-1" presStyleLbl="parChTrans1D3" presStyleIdx="4" presStyleCnt="20"/>
      <dgm:spPr/>
      <dgm:t>
        <a:bodyPr/>
        <a:lstStyle/>
        <a:p>
          <a:endParaRPr lang="pt-BR"/>
        </a:p>
      </dgm:t>
    </dgm:pt>
    <dgm:pt modelId="{947A62C1-CC20-4F55-B4EF-A4A8C5D5E0FE}" type="pres">
      <dgm:prSet presAssocID="{B55AAC17-6BEF-47FD-B65E-D2E5069A7380}" presName="connTx" presStyleLbl="parChTrans1D3" presStyleIdx="4" presStyleCnt="20"/>
      <dgm:spPr/>
      <dgm:t>
        <a:bodyPr/>
        <a:lstStyle/>
        <a:p>
          <a:endParaRPr lang="pt-BR"/>
        </a:p>
      </dgm:t>
    </dgm:pt>
    <dgm:pt modelId="{5139F6CB-5172-4CCB-A068-4608EAB2B623}" type="pres">
      <dgm:prSet presAssocID="{BFFEC082-79C7-4504-8C25-92FB0CFDE6F2}" presName="root2" presStyleCnt="0"/>
      <dgm:spPr/>
    </dgm:pt>
    <dgm:pt modelId="{1020A84C-3CFF-4A4D-8E06-71AC6413CFF9}" type="pres">
      <dgm:prSet presAssocID="{BFFEC082-79C7-4504-8C25-92FB0CFDE6F2}" presName="LevelTwoTextNode" presStyleLbl="node3" presStyleIdx="4" presStyleCnt="2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78506810-D867-40EC-B733-A14173EFBC3B}" type="pres">
      <dgm:prSet presAssocID="{BFFEC082-79C7-4504-8C25-92FB0CFDE6F2}" presName="level3hierChild" presStyleCnt="0"/>
      <dgm:spPr/>
    </dgm:pt>
    <dgm:pt modelId="{FDD70150-FF69-4219-85C0-6F41D590B3BF}" type="pres">
      <dgm:prSet presAssocID="{D535B51E-3624-4CFD-AD45-C2F1C800CEEA}" presName="conn2-1" presStyleLbl="parChTrans1D4" presStyleIdx="4" presStyleCnt="20"/>
      <dgm:spPr/>
      <dgm:t>
        <a:bodyPr/>
        <a:lstStyle/>
        <a:p>
          <a:endParaRPr lang="pt-BR"/>
        </a:p>
      </dgm:t>
    </dgm:pt>
    <dgm:pt modelId="{FAD3B580-3D77-434F-9897-BB5A42A9CC56}" type="pres">
      <dgm:prSet presAssocID="{D535B51E-3624-4CFD-AD45-C2F1C800CEEA}" presName="connTx" presStyleLbl="parChTrans1D4" presStyleIdx="4" presStyleCnt="20"/>
      <dgm:spPr/>
      <dgm:t>
        <a:bodyPr/>
        <a:lstStyle/>
        <a:p>
          <a:endParaRPr lang="pt-BR"/>
        </a:p>
      </dgm:t>
    </dgm:pt>
    <dgm:pt modelId="{BEEC914F-3D02-4854-88D4-B074CC86FBAA}" type="pres">
      <dgm:prSet presAssocID="{BEA542FF-B80F-4E4C-A06D-16FE5753DFE7}" presName="root2" presStyleCnt="0"/>
      <dgm:spPr/>
    </dgm:pt>
    <dgm:pt modelId="{FAAD02AF-CCB7-4324-A835-03A0BB12B580}" type="pres">
      <dgm:prSet presAssocID="{BEA542FF-B80F-4E4C-A06D-16FE5753DFE7}" presName="LevelTwoTextNode" presStyleLbl="node4" presStyleIdx="4" presStyleCnt="2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BCF9A29F-B28A-4506-8182-F1D9309860F2}" type="pres">
      <dgm:prSet presAssocID="{BEA542FF-B80F-4E4C-A06D-16FE5753DFE7}" presName="level3hierChild" presStyleCnt="0"/>
      <dgm:spPr/>
    </dgm:pt>
    <dgm:pt modelId="{A4E43504-AEEA-4C04-ABCE-EB01F1D811DC}" type="pres">
      <dgm:prSet presAssocID="{4954364A-F3CE-48C3-BADA-1424DFA71404}" presName="conn2-1" presStyleLbl="parChTrans1D3" presStyleIdx="5" presStyleCnt="20"/>
      <dgm:spPr/>
      <dgm:t>
        <a:bodyPr/>
        <a:lstStyle/>
        <a:p>
          <a:endParaRPr lang="pt-BR"/>
        </a:p>
      </dgm:t>
    </dgm:pt>
    <dgm:pt modelId="{F2CE8848-43C2-403A-8906-3EC2317C570D}" type="pres">
      <dgm:prSet presAssocID="{4954364A-F3CE-48C3-BADA-1424DFA71404}" presName="connTx" presStyleLbl="parChTrans1D3" presStyleIdx="5" presStyleCnt="20"/>
      <dgm:spPr/>
      <dgm:t>
        <a:bodyPr/>
        <a:lstStyle/>
        <a:p>
          <a:endParaRPr lang="pt-BR"/>
        </a:p>
      </dgm:t>
    </dgm:pt>
    <dgm:pt modelId="{A7A5C4BF-BDDF-4ADA-9E75-C59680B025C4}" type="pres">
      <dgm:prSet presAssocID="{405E2D2E-A7E5-4CF3-A642-1C396272258E}" presName="root2" presStyleCnt="0"/>
      <dgm:spPr/>
    </dgm:pt>
    <dgm:pt modelId="{7FAEF38F-1A53-4B68-A2B6-89A0A8B99A28}" type="pres">
      <dgm:prSet presAssocID="{405E2D2E-A7E5-4CF3-A642-1C396272258E}" presName="LevelTwoTextNode" presStyleLbl="node3" presStyleIdx="5" presStyleCnt="2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42538F20-6E1D-4612-8F93-B150BF3A7A74}" type="pres">
      <dgm:prSet presAssocID="{405E2D2E-A7E5-4CF3-A642-1C396272258E}" presName="level3hierChild" presStyleCnt="0"/>
      <dgm:spPr/>
    </dgm:pt>
    <dgm:pt modelId="{E07FB4D9-17D3-42C8-9AB1-D1BC1282B8DA}" type="pres">
      <dgm:prSet presAssocID="{53292AD8-09D6-4D7B-9F10-22C3DA17D39C}" presName="conn2-1" presStyleLbl="parChTrans1D4" presStyleIdx="5" presStyleCnt="20"/>
      <dgm:spPr/>
      <dgm:t>
        <a:bodyPr/>
        <a:lstStyle/>
        <a:p>
          <a:endParaRPr lang="pt-BR"/>
        </a:p>
      </dgm:t>
    </dgm:pt>
    <dgm:pt modelId="{0B40CA4E-963C-443A-9BC0-F4D590CD5C7E}" type="pres">
      <dgm:prSet presAssocID="{53292AD8-09D6-4D7B-9F10-22C3DA17D39C}" presName="connTx" presStyleLbl="parChTrans1D4" presStyleIdx="5" presStyleCnt="20"/>
      <dgm:spPr/>
      <dgm:t>
        <a:bodyPr/>
        <a:lstStyle/>
        <a:p>
          <a:endParaRPr lang="pt-BR"/>
        </a:p>
      </dgm:t>
    </dgm:pt>
    <dgm:pt modelId="{0C719110-6F33-48DD-B6AD-3102BC997643}" type="pres">
      <dgm:prSet presAssocID="{23F0429F-C355-46F5-8A6A-64A2B3FC2B8B}" presName="root2" presStyleCnt="0"/>
      <dgm:spPr/>
    </dgm:pt>
    <dgm:pt modelId="{819ADF52-D0C7-4911-928A-3A2864E1273E}" type="pres">
      <dgm:prSet presAssocID="{23F0429F-C355-46F5-8A6A-64A2B3FC2B8B}" presName="LevelTwoTextNode" presStyleLbl="node4" presStyleIdx="5" presStyleCnt="2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785DABAA-B6A2-4126-B9A1-69B8ABF2FF95}" type="pres">
      <dgm:prSet presAssocID="{23F0429F-C355-46F5-8A6A-64A2B3FC2B8B}" presName="level3hierChild" presStyleCnt="0"/>
      <dgm:spPr/>
    </dgm:pt>
    <dgm:pt modelId="{F80648DD-0B99-4DB4-8BBC-9538D3A1C5CD}" type="pres">
      <dgm:prSet presAssocID="{CAE67F00-F80A-48D5-8CA3-4370AA5584A4}" presName="conn2-1" presStyleLbl="parChTrans1D3" presStyleIdx="6" presStyleCnt="20"/>
      <dgm:spPr/>
      <dgm:t>
        <a:bodyPr/>
        <a:lstStyle/>
        <a:p>
          <a:endParaRPr lang="pt-BR"/>
        </a:p>
      </dgm:t>
    </dgm:pt>
    <dgm:pt modelId="{99EC0F62-1B3F-46B0-803C-AD0387502BD7}" type="pres">
      <dgm:prSet presAssocID="{CAE67F00-F80A-48D5-8CA3-4370AA5584A4}" presName="connTx" presStyleLbl="parChTrans1D3" presStyleIdx="6" presStyleCnt="20"/>
      <dgm:spPr/>
      <dgm:t>
        <a:bodyPr/>
        <a:lstStyle/>
        <a:p>
          <a:endParaRPr lang="pt-BR"/>
        </a:p>
      </dgm:t>
    </dgm:pt>
    <dgm:pt modelId="{B08AD0E0-7951-4B19-957B-640CC54E6B27}" type="pres">
      <dgm:prSet presAssocID="{F3B03C4E-C638-4890-8B52-FF8A75C48A33}" presName="root2" presStyleCnt="0"/>
      <dgm:spPr/>
    </dgm:pt>
    <dgm:pt modelId="{1DF4AE13-88BB-48AF-A6A8-FBCEFF090FBA}" type="pres">
      <dgm:prSet presAssocID="{F3B03C4E-C638-4890-8B52-FF8A75C48A33}" presName="LevelTwoTextNode" presStyleLbl="node3" presStyleIdx="6" presStyleCnt="2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B00C6C60-AD8D-44A5-B35B-D011B7F6F040}" type="pres">
      <dgm:prSet presAssocID="{F3B03C4E-C638-4890-8B52-FF8A75C48A33}" presName="level3hierChild" presStyleCnt="0"/>
      <dgm:spPr/>
    </dgm:pt>
    <dgm:pt modelId="{075F07D8-6691-446B-A57E-DA6282E6C6FD}" type="pres">
      <dgm:prSet presAssocID="{DDD030D3-6484-4F66-9D85-90E7E85D9049}" presName="conn2-1" presStyleLbl="parChTrans1D4" presStyleIdx="6" presStyleCnt="20"/>
      <dgm:spPr/>
      <dgm:t>
        <a:bodyPr/>
        <a:lstStyle/>
        <a:p>
          <a:endParaRPr lang="pt-BR"/>
        </a:p>
      </dgm:t>
    </dgm:pt>
    <dgm:pt modelId="{762B2929-E61C-42CA-916C-327B1F770701}" type="pres">
      <dgm:prSet presAssocID="{DDD030D3-6484-4F66-9D85-90E7E85D9049}" presName="connTx" presStyleLbl="parChTrans1D4" presStyleIdx="6" presStyleCnt="20"/>
      <dgm:spPr/>
      <dgm:t>
        <a:bodyPr/>
        <a:lstStyle/>
        <a:p>
          <a:endParaRPr lang="pt-BR"/>
        </a:p>
      </dgm:t>
    </dgm:pt>
    <dgm:pt modelId="{2806D9DF-750D-49C9-A375-524480240887}" type="pres">
      <dgm:prSet presAssocID="{8EA931FF-FA89-405D-AF6C-D221820234FA}" presName="root2" presStyleCnt="0"/>
      <dgm:spPr/>
    </dgm:pt>
    <dgm:pt modelId="{777B0082-A6ED-4A3F-848C-899C7FA3A103}" type="pres">
      <dgm:prSet presAssocID="{8EA931FF-FA89-405D-AF6C-D221820234FA}" presName="LevelTwoTextNode" presStyleLbl="node4" presStyleIdx="6" presStyleCnt="2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055D33ED-217E-4B3A-B085-1715C4F9141D}" type="pres">
      <dgm:prSet presAssocID="{8EA931FF-FA89-405D-AF6C-D221820234FA}" presName="level3hierChild" presStyleCnt="0"/>
      <dgm:spPr/>
    </dgm:pt>
    <dgm:pt modelId="{4AF4E090-289A-4C40-AF50-D55783B83B52}" type="pres">
      <dgm:prSet presAssocID="{48175768-0942-487F-A9CD-ECE40BD91E41}" presName="conn2-1" presStyleLbl="parChTrans1D3" presStyleIdx="7" presStyleCnt="20"/>
      <dgm:spPr/>
      <dgm:t>
        <a:bodyPr/>
        <a:lstStyle/>
        <a:p>
          <a:endParaRPr lang="pt-BR"/>
        </a:p>
      </dgm:t>
    </dgm:pt>
    <dgm:pt modelId="{A8EBEA99-3AF0-46D1-95B7-081E37F452C9}" type="pres">
      <dgm:prSet presAssocID="{48175768-0942-487F-A9CD-ECE40BD91E41}" presName="connTx" presStyleLbl="parChTrans1D3" presStyleIdx="7" presStyleCnt="20"/>
      <dgm:spPr/>
      <dgm:t>
        <a:bodyPr/>
        <a:lstStyle/>
        <a:p>
          <a:endParaRPr lang="pt-BR"/>
        </a:p>
      </dgm:t>
    </dgm:pt>
    <dgm:pt modelId="{02CF8227-3726-46D9-BC91-FB1AC7B765C5}" type="pres">
      <dgm:prSet presAssocID="{DBDB9604-2F7E-43D3-9682-29DCA626129D}" presName="root2" presStyleCnt="0"/>
      <dgm:spPr/>
    </dgm:pt>
    <dgm:pt modelId="{59BF8E71-B5D9-4935-AE3E-21E4618A3579}" type="pres">
      <dgm:prSet presAssocID="{DBDB9604-2F7E-43D3-9682-29DCA626129D}" presName="LevelTwoTextNode" presStyleLbl="node3" presStyleIdx="7" presStyleCnt="2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F978E825-1278-4A20-8740-3796C66BBDCC}" type="pres">
      <dgm:prSet presAssocID="{DBDB9604-2F7E-43D3-9682-29DCA626129D}" presName="level3hierChild" presStyleCnt="0"/>
      <dgm:spPr/>
    </dgm:pt>
    <dgm:pt modelId="{1124F866-93BB-4340-9442-BF26A01FD6C8}" type="pres">
      <dgm:prSet presAssocID="{581D764C-B3E5-4D75-A755-2939DC04780F}" presName="conn2-1" presStyleLbl="parChTrans1D4" presStyleIdx="7" presStyleCnt="20"/>
      <dgm:spPr/>
      <dgm:t>
        <a:bodyPr/>
        <a:lstStyle/>
        <a:p>
          <a:endParaRPr lang="pt-BR"/>
        </a:p>
      </dgm:t>
    </dgm:pt>
    <dgm:pt modelId="{45720394-F7C3-4D2D-9271-D3CB499C99B7}" type="pres">
      <dgm:prSet presAssocID="{581D764C-B3E5-4D75-A755-2939DC04780F}" presName="connTx" presStyleLbl="parChTrans1D4" presStyleIdx="7" presStyleCnt="20"/>
      <dgm:spPr/>
      <dgm:t>
        <a:bodyPr/>
        <a:lstStyle/>
        <a:p>
          <a:endParaRPr lang="pt-BR"/>
        </a:p>
      </dgm:t>
    </dgm:pt>
    <dgm:pt modelId="{72440E04-A56F-4314-BEB0-2DBE1C6B1E0A}" type="pres">
      <dgm:prSet presAssocID="{C3A4DC07-9EBD-49AA-A1F3-8DBA55BCC913}" presName="root2" presStyleCnt="0"/>
      <dgm:spPr/>
    </dgm:pt>
    <dgm:pt modelId="{C77B62FA-683B-404A-9123-D773AF86AA32}" type="pres">
      <dgm:prSet presAssocID="{C3A4DC07-9EBD-49AA-A1F3-8DBA55BCC913}" presName="LevelTwoTextNode" presStyleLbl="node4" presStyleIdx="7" presStyleCnt="2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3274D343-8631-4887-9D9E-A0C76A3A4EE2}" type="pres">
      <dgm:prSet presAssocID="{C3A4DC07-9EBD-49AA-A1F3-8DBA55BCC913}" presName="level3hierChild" presStyleCnt="0"/>
      <dgm:spPr/>
    </dgm:pt>
    <dgm:pt modelId="{11CEA3C3-1D74-4037-B3D9-14F9FE5CD228}" type="pres">
      <dgm:prSet presAssocID="{7B10E239-43F2-4485-99AA-FCC3265436EA}" presName="conn2-1" presStyleLbl="parChTrans1D3" presStyleIdx="8" presStyleCnt="20"/>
      <dgm:spPr/>
      <dgm:t>
        <a:bodyPr/>
        <a:lstStyle/>
        <a:p>
          <a:endParaRPr lang="pt-BR"/>
        </a:p>
      </dgm:t>
    </dgm:pt>
    <dgm:pt modelId="{6507C61A-9184-4AC6-9B68-3AA0667D3244}" type="pres">
      <dgm:prSet presAssocID="{7B10E239-43F2-4485-99AA-FCC3265436EA}" presName="connTx" presStyleLbl="parChTrans1D3" presStyleIdx="8" presStyleCnt="20"/>
      <dgm:spPr/>
      <dgm:t>
        <a:bodyPr/>
        <a:lstStyle/>
        <a:p>
          <a:endParaRPr lang="pt-BR"/>
        </a:p>
      </dgm:t>
    </dgm:pt>
    <dgm:pt modelId="{EB74DEF6-768D-4DE5-A171-8007DA305B05}" type="pres">
      <dgm:prSet presAssocID="{035F80B3-9618-42CD-B4C0-4DA37BCAC353}" presName="root2" presStyleCnt="0"/>
      <dgm:spPr/>
    </dgm:pt>
    <dgm:pt modelId="{5CADE9A8-354D-4CBF-BB4D-5AEBC1DBBA19}" type="pres">
      <dgm:prSet presAssocID="{035F80B3-9618-42CD-B4C0-4DA37BCAC353}" presName="LevelTwoTextNode" presStyleLbl="node3" presStyleIdx="8" presStyleCnt="2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5C939601-97F5-4EB9-B541-FBD45B470926}" type="pres">
      <dgm:prSet presAssocID="{035F80B3-9618-42CD-B4C0-4DA37BCAC353}" presName="level3hierChild" presStyleCnt="0"/>
      <dgm:spPr/>
    </dgm:pt>
    <dgm:pt modelId="{38EDCD2C-534B-4059-8E39-33952D957CDF}" type="pres">
      <dgm:prSet presAssocID="{EF350554-E912-43FC-8A91-B5B413E8758C}" presName="conn2-1" presStyleLbl="parChTrans1D4" presStyleIdx="8" presStyleCnt="20"/>
      <dgm:spPr/>
      <dgm:t>
        <a:bodyPr/>
        <a:lstStyle/>
        <a:p>
          <a:endParaRPr lang="pt-BR"/>
        </a:p>
      </dgm:t>
    </dgm:pt>
    <dgm:pt modelId="{488A7D04-68C2-4E58-9DCF-1B221CDE196D}" type="pres">
      <dgm:prSet presAssocID="{EF350554-E912-43FC-8A91-B5B413E8758C}" presName="connTx" presStyleLbl="parChTrans1D4" presStyleIdx="8" presStyleCnt="20"/>
      <dgm:spPr/>
      <dgm:t>
        <a:bodyPr/>
        <a:lstStyle/>
        <a:p>
          <a:endParaRPr lang="pt-BR"/>
        </a:p>
      </dgm:t>
    </dgm:pt>
    <dgm:pt modelId="{FDC2C5DB-CAEE-4DAE-90A3-75B9DB112AB8}" type="pres">
      <dgm:prSet presAssocID="{4FBB8D4E-CD40-482A-B37B-5D037EAE322A}" presName="root2" presStyleCnt="0"/>
      <dgm:spPr/>
    </dgm:pt>
    <dgm:pt modelId="{02602B6C-E42F-4DE9-AADC-BAD4727FD404}" type="pres">
      <dgm:prSet presAssocID="{4FBB8D4E-CD40-482A-B37B-5D037EAE322A}" presName="LevelTwoTextNode" presStyleLbl="node4" presStyleIdx="8" presStyleCnt="2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3D8DF858-0521-4726-93C4-88DDB193EF41}" type="pres">
      <dgm:prSet presAssocID="{4FBB8D4E-CD40-482A-B37B-5D037EAE322A}" presName="level3hierChild" presStyleCnt="0"/>
      <dgm:spPr/>
    </dgm:pt>
    <dgm:pt modelId="{167C0248-2321-4A30-9974-51E2B052DEFF}" type="pres">
      <dgm:prSet presAssocID="{FF65396F-A0F8-45C2-9A9D-543A99B9DAAF}" presName="conn2-1" presStyleLbl="parChTrans1D2" presStyleIdx="1" presStyleCnt="5"/>
      <dgm:spPr/>
      <dgm:t>
        <a:bodyPr/>
        <a:lstStyle/>
        <a:p>
          <a:endParaRPr lang="pt-BR"/>
        </a:p>
      </dgm:t>
    </dgm:pt>
    <dgm:pt modelId="{A882F3EF-5200-4EA4-A490-74BF87E3BE00}" type="pres">
      <dgm:prSet presAssocID="{FF65396F-A0F8-45C2-9A9D-543A99B9DAAF}" presName="connTx" presStyleLbl="parChTrans1D2" presStyleIdx="1" presStyleCnt="5"/>
      <dgm:spPr/>
      <dgm:t>
        <a:bodyPr/>
        <a:lstStyle/>
        <a:p>
          <a:endParaRPr lang="pt-BR"/>
        </a:p>
      </dgm:t>
    </dgm:pt>
    <dgm:pt modelId="{375FC684-81B0-48EA-A9DA-3F0FC5042EAC}" type="pres">
      <dgm:prSet presAssocID="{E071B9EC-6A17-4872-B526-CF94F43D2750}" presName="root2" presStyleCnt="0"/>
      <dgm:spPr/>
    </dgm:pt>
    <dgm:pt modelId="{7916A5DC-888D-4A27-ADBB-42CE7ED25668}" type="pres">
      <dgm:prSet presAssocID="{E071B9EC-6A17-4872-B526-CF94F43D2750}" presName="LevelTwoTextNode" presStyleLbl="node2" presStyleIdx="1" presStyleCnt="5" custScaleX="183305" custScaleY="148514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C5CD9527-E791-4C11-9091-EDB9BBAFD971}" type="pres">
      <dgm:prSet presAssocID="{E071B9EC-6A17-4872-B526-CF94F43D2750}" presName="level3hierChild" presStyleCnt="0"/>
      <dgm:spPr/>
    </dgm:pt>
    <dgm:pt modelId="{BCE21D8B-5C7B-448D-8BF2-4898993C39FF}" type="pres">
      <dgm:prSet presAssocID="{9586A9E5-448E-4A5F-B7E4-25BADC7F4587}" presName="conn2-1" presStyleLbl="parChTrans1D3" presStyleIdx="9" presStyleCnt="20"/>
      <dgm:spPr/>
      <dgm:t>
        <a:bodyPr/>
        <a:lstStyle/>
        <a:p>
          <a:endParaRPr lang="pt-BR"/>
        </a:p>
      </dgm:t>
    </dgm:pt>
    <dgm:pt modelId="{7468FC60-F35D-4FD6-B0C9-3DD7254E4FA7}" type="pres">
      <dgm:prSet presAssocID="{9586A9E5-448E-4A5F-B7E4-25BADC7F4587}" presName="connTx" presStyleLbl="parChTrans1D3" presStyleIdx="9" presStyleCnt="20"/>
      <dgm:spPr/>
      <dgm:t>
        <a:bodyPr/>
        <a:lstStyle/>
        <a:p>
          <a:endParaRPr lang="pt-BR"/>
        </a:p>
      </dgm:t>
    </dgm:pt>
    <dgm:pt modelId="{AD754D3A-866E-4E74-AF7C-B1DDDE039818}" type="pres">
      <dgm:prSet presAssocID="{80E774C5-C17B-45BF-9EE4-036AA305FDA7}" presName="root2" presStyleCnt="0"/>
      <dgm:spPr/>
    </dgm:pt>
    <dgm:pt modelId="{48BC15B7-9359-42F5-B7AB-95E20EF50D7A}" type="pres">
      <dgm:prSet presAssocID="{80E774C5-C17B-45BF-9EE4-036AA305FDA7}" presName="LevelTwoTextNode" presStyleLbl="node3" presStyleIdx="9" presStyleCnt="2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479423EA-97E8-4A31-830D-75C8C9B136B5}" type="pres">
      <dgm:prSet presAssocID="{80E774C5-C17B-45BF-9EE4-036AA305FDA7}" presName="level3hierChild" presStyleCnt="0"/>
      <dgm:spPr/>
    </dgm:pt>
    <dgm:pt modelId="{AB98289B-66F5-4069-85AE-C611340DFF70}" type="pres">
      <dgm:prSet presAssocID="{32040052-A5A5-4068-9F99-B3D5D0F15491}" presName="conn2-1" presStyleLbl="parChTrans1D4" presStyleIdx="9" presStyleCnt="20"/>
      <dgm:spPr/>
      <dgm:t>
        <a:bodyPr/>
        <a:lstStyle/>
        <a:p>
          <a:endParaRPr lang="pt-BR"/>
        </a:p>
      </dgm:t>
    </dgm:pt>
    <dgm:pt modelId="{82BA08DC-B939-4B87-B922-1F0AE2B74956}" type="pres">
      <dgm:prSet presAssocID="{32040052-A5A5-4068-9F99-B3D5D0F15491}" presName="connTx" presStyleLbl="parChTrans1D4" presStyleIdx="9" presStyleCnt="20"/>
      <dgm:spPr/>
      <dgm:t>
        <a:bodyPr/>
        <a:lstStyle/>
        <a:p>
          <a:endParaRPr lang="pt-BR"/>
        </a:p>
      </dgm:t>
    </dgm:pt>
    <dgm:pt modelId="{9F6E6689-1365-4430-93F2-F5642B7621D6}" type="pres">
      <dgm:prSet presAssocID="{A64B763A-4231-491A-9F9F-B789E68A2557}" presName="root2" presStyleCnt="0"/>
      <dgm:spPr/>
    </dgm:pt>
    <dgm:pt modelId="{E51748C4-85F4-4823-B5E0-F20067E25355}" type="pres">
      <dgm:prSet presAssocID="{A64B763A-4231-491A-9F9F-B789E68A2557}" presName="LevelTwoTextNode" presStyleLbl="node4" presStyleIdx="9" presStyleCnt="2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EB38FE2E-F21D-4003-AAA8-A245F1DF52F4}" type="pres">
      <dgm:prSet presAssocID="{A64B763A-4231-491A-9F9F-B789E68A2557}" presName="level3hierChild" presStyleCnt="0"/>
      <dgm:spPr/>
    </dgm:pt>
    <dgm:pt modelId="{FF0D625B-4519-426E-B9AD-FA31671011F1}" type="pres">
      <dgm:prSet presAssocID="{FA195056-A236-44BD-9F21-F089E74355B2}" presName="conn2-1" presStyleLbl="parChTrans1D3" presStyleIdx="10" presStyleCnt="20"/>
      <dgm:spPr/>
      <dgm:t>
        <a:bodyPr/>
        <a:lstStyle/>
        <a:p>
          <a:endParaRPr lang="pt-BR"/>
        </a:p>
      </dgm:t>
    </dgm:pt>
    <dgm:pt modelId="{6C8261BC-7303-4BF2-AAF9-751F1DB4620A}" type="pres">
      <dgm:prSet presAssocID="{FA195056-A236-44BD-9F21-F089E74355B2}" presName="connTx" presStyleLbl="parChTrans1D3" presStyleIdx="10" presStyleCnt="20"/>
      <dgm:spPr/>
      <dgm:t>
        <a:bodyPr/>
        <a:lstStyle/>
        <a:p>
          <a:endParaRPr lang="pt-BR"/>
        </a:p>
      </dgm:t>
    </dgm:pt>
    <dgm:pt modelId="{8455C425-6F79-4EDF-A227-207FC8A3A1FE}" type="pres">
      <dgm:prSet presAssocID="{FDEABDD1-41C3-4391-8EC1-C3F875D2FDED}" presName="root2" presStyleCnt="0"/>
      <dgm:spPr/>
    </dgm:pt>
    <dgm:pt modelId="{A695CABE-BDCB-43DB-867A-829348ED533E}" type="pres">
      <dgm:prSet presAssocID="{FDEABDD1-41C3-4391-8EC1-C3F875D2FDED}" presName="LevelTwoTextNode" presStyleLbl="node3" presStyleIdx="10" presStyleCnt="2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CB66F7BB-E78F-408D-8F1A-01E8F3596ACF}" type="pres">
      <dgm:prSet presAssocID="{FDEABDD1-41C3-4391-8EC1-C3F875D2FDED}" presName="level3hierChild" presStyleCnt="0"/>
      <dgm:spPr/>
    </dgm:pt>
    <dgm:pt modelId="{C4CF84A8-26B3-4BC0-A295-0C230A2AC9EA}" type="pres">
      <dgm:prSet presAssocID="{D733C24E-EB35-487F-BCD5-540AA3F69A20}" presName="conn2-1" presStyleLbl="parChTrans1D4" presStyleIdx="10" presStyleCnt="20"/>
      <dgm:spPr/>
      <dgm:t>
        <a:bodyPr/>
        <a:lstStyle/>
        <a:p>
          <a:endParaRPr lang="pt-BR"/>
        </a:p>
      </dgm:t>
    </dgm:pt>
    <dgm:pt modelId="{C685D175-68F6-4806-82AB-62D9C7B20F96}" type="pres">
      <dgm:prSet presAssocID="{D733C24E-EB35-487F-BCD5-540AA3F69A20}" presName="connTx" presStyleLbl="parChTrans1D4" presStyleIdx="10" presStyleCnt="20"/>
      <dgm:spPr/>
      <dgm:t>
        <a:bodyPr/>
        <a:lstStyle/>
        <a:p>
          <a:endParaRPr lang="pt-BR"/>
        </a:p>
      </dgm:t>
    </dgm:pt>
    <dgm:pt modelId="{39E55410-93DF-4E65-8CF5-5A3658BD52E2}" type="pres">
      <dgm:prSet presAssocID="{799058D7-4202-4FCD-8CDB-DE1AA228E8D6}" presName="root2" presStyleCnt="0"/>
      <dgm:spPr/>
    </dgm:pt>
    <dgm:pt modelId="{9D9B8583-C158-4E70-91B6-852D61EA0B28}" type="pres">
      <dgm:prSet presAssocID="{799058D7-4202-4FCD-8CDB-DE1AA228E8D6}" presName="LevelTwoTextNode" presStyleLbl="node4" presStyleIdx="10" presStyleCnt="2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CFD0649D-E115-448A-B3D9-C4F16E915160}" type="pres">
      <dgm:prSet presAssocID="{799058D7-4202-4FCD-8CDB-DE1AA228E8D6}" presName="level3hierChild" presStyleCnt="0"/>
      <dgm:spPr/>
    </dgm:pt>
    <dgm:pt modelId="{4C6593A2-E29B-4DF3-BD33-115DEF8F2FDF}" type="pres">
      <dgm:prSet presAssocID="{6BCE1FEC-2299-4F0C-92FF-D046467E94D5}" presName="conn2-1" presStyleLbl="parChTrans1D2" presStyleIdx="2" presStyleCnt="5"/>
      <dgm:spPr/>
      <dgm:t>
        <a:bodyPr/>
        <a:lstStyle/>
        <a:p>
          <a:endParaRPr lang="pt-BR"/>
        </a:p>
      </dgm:t>
    </dgm:pt>
    <dgm:pt modelId="{51776109-45DC-4285-9F09-6292E8C94809}" type="pres">
      <dgm:prSet presAssocID="{6BCE1FEC-2299-4F0C-92FF-D046467E94D5}" presName="connTx" presStyleLbl="parChTrans1D2" presStyleIdx="2" presStyleCnt="5"/>
      <dgm:spPr/>
      <dgm:t>
        <a:bodyPr/>
        <a:lstStyle/>
        <a:p>
          <a:endParaRPr lang="pt-BR"/>
        </a:p>
      </dgm:t>
    </dgm:pt>
    <dgm:pt modelId="{B723B069-07B4-400D-B6A3-929D8C8E6863}" type="pres">
      <dgm:prSet presAssocID="{1C5E674B-A547-4FAD-BA80-CBEBF8FD7BA2}" presName="root2" presStyleCnt="0"/>
      <dgm:spPr/>
    </dgm:pt>
    <dgm:pt modelId="{0EB34F1E-C120-4C68-9B54-17CB33575C07}" type="pres">
      <dgm:prSet presAssocID="{1C5E674B-A547-4FAD-BA80-CBEBF8FD7BA2}" presName="LevelTwoTextNode" presStyleLbl="node2" presStyleIdx="2" presStyleCnt="5" custScaleX="188231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D14DC0E6-559C-495D-A72F-8E431AE16EF8}" type="pres">
      <dgm:prSet presAssocID="{1C5E674B-A547-4FAD-BA80-CBEBF8FD7BA2}" presName="level3hierChild" presStyleCnt="0"/>
      <dgm:spPr/>
    </dgm:pt>
    <dgm:pt modelId="{AB07B67A-11AC-4C9E-A991-046E4424135C}" type="pres">
      <dgm:prSet presAssocID="{F612123C-E018-464D-8A48-25F5498D361C}" presName="conn2-1" presStyleLbl="parChTrans1D3" presStyleIdx="11" presStyleCnt="20"/>
      <dgm:spPr/>
      <dgm:t>
        <a:bodyPr/>
        <a:lstStyle/>
        <a:p>
          <a:endParaRPr lang="pt-BR"/>
        </a:p>
      </dgm:t>
    </dgm:pt>
    <dgm:pt modelId="{5C74DB91-DC57-4553-9850-684F29482FD8}" type="pres">
      <dgm:prSet presAssocID="{F612123C-E018-464D-8A48-25F5498D361C}" presName="connTx" presStyleLbl="parChTrans1D3" presStyleIdx="11" presStyleCnt="20"/>
      <dgm:spPr/>
      <dgm:t>
        <a:bodyPr/>
        <a:lstStyle/>
        <a:p>
          <a:endParaRPr lang="pt-BR"/>
        </a:p>
      </dgm:t>
    </dgm:pt>
    <dgm:pt modelId="{6B98FEF8-5A7E-4A0D-8DC2-8EA4E1498EAC}" type="pres">
      <dgm:prSet presAssocID="{CB438E02-7D33-443D-B27B-3EAA937DB738}" presName="root2" presStyleCnt="0"/>
      <dgm:spPr/>
    </dgm:pt>
    <dgm:pt modelId="{7F05EA1A-1983-4E4D-9191-83394BD7DD87}" type="pres">
      <dgm:prSet presAssocID="{CB438E02-7D33-443D-B27B-3EAA937DB738}" presName="LevelTwoTextNode" presStyleLbl="node3" presStyleIdx="11" presStyleCnt="2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D4E4E569-1877-4C78-9610-7FB2AFD9C2F5}" type="pres">
      <dgm:prSet presAssocID="{CB438E02-7D33-443D-B27B-3EAA937DB738}" presName="level3hierChild" presStyleCnt="0"/>
      <dgm:spPr/>
    </dgm:pt>
    <dgm:pt modelId="{D7467FF9-1B9E-4CE9-9FFA-DCE6F43C55A1}" type="pres">
      <dgm:prSet presAssocID="{3EB258D3-1970-47E7-8233-AB078A76E0C6}" presName="conn2-1" presStyleLbl="parChTrans1D4" presStyleIdx="11" presStyleCnt="20"/>
      <dgm:spPr/>
      <dgm:t>
        <a:bodyPr/>
        <a:lstStyle/>
        <a:p>
          <a:endParaRPr lang="pt-BR"/>
        </a:p>
      </dgm:t>
    </dgm:pt>
    <dgm:pt modelId="{7B6AB127-F7FE-4F8B-A41D-F1C8A7F3A5D6}" type="pres">
      <dgm:prSet presAssocID="{3EB258D3-1970-47E7-8233-AB078A76E0C6}" presName="connTx" presStyleLbl="parChTrans1D4" presStyleIdx="11" presStyleCnt="20"/>
      <dgm:spPr/>
      <dgm:t>
        <a:bodyPr/>
        <a:lstStyle/>
        <a:p>
          <a:endParaRPr lang="pt-BR"/>
        </a:p>
      </dgm:t>
    </dgm:pt>
    <dgm:pt modelId="{3F327C51-FABD-4B69-BC44-9E67A9970186}" type="pres">
      <dgm:prSet presAssocID="{EBE09625-0972-47B9-8D79-6224AA268697}" presName="root2" presStyleCnt="0"/>
      <dgm:spPr/>
    </dgm:pt>
    <dgm:pt modelId="{5195751B-2A20-401D-9BDE-8B7815A9E8AB}" type="pres">
      <dgm:prSet presAssocID="{EBE09625-0972-47B9-8D79-6224AA268697}" presName="LevelTwoTextNode" presStyleLbl="node4" presStyleIdx="11" presStyleCnt="2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F1896DAB-0CF1-417A-A351-0FCB0F5CDBA0}" type="pres">
      <dgm:prSet presAssocID="{EBE09625-0972-47B9-8D79-6224AA268697}" presName="level3hierChild" presStyleCnt="0"/>
      <dgm:spPr/>
    </dgm:pt>
    <dgm:pt modelId="{C0F22568-37C1-4A13-91E7-43CB04255599}" type="pres">
      <dgm:prSet presAssocID="{D6CAEB6B-66F3-4AAB-A3C1-4595A0EFDB77}" presName="conn2-1" presStyleLbl="parChTrans1D3" presStyleIdx="12" presStyleCnt="20"/>
      <dgm:spPr/>
      <dgm:t>
        <a:bodyPr/>
        <a:lstStyle/>
        <a:p>
          <a:endParaRPr lang="pt-BR"/>
        </a:p>
      </dgm:t>
    </dgm:pt>
    <dgm:pt modelId="{53805D2F-8C97-4EC3-B996-C10756500F9E}" type="pres">
      <dgm:prSet presAssocID="{D6CAEB6B-66F3-4AAB-A3C1-4595A0EFDB77}" presName="connTx" presStyleLbl="parChTrans1D3" presStyleIdx="12" presStyleCnt="20"/>
      <dgm:spPr/>
      <dgm:t>
        <a:bodyPr/>
        <a:lstStyle/>
        <a:p>
          <a:endParaRPr lang="pt-BR"/>
        </a:p>
      </dgm:t>
    </dgm:pt>
    <dgm:pt modelId="{7D4A3696-8934-46CB-B887-C42A9D2567E2}" type="pres">
      <dgm:prSet presAssocID="{B36872ED-FE9C-4C18-97A5-160F508B0257}" presName="root2" presStyleCnt="0"/>
      <dgm:spPr/>
    </dgm:pt>
    <dgm:pt modelId="{F48D1564-9A4D-487D-991E-DFF1905902A2}" type="pres">
      <dgm:prSet presAssocID="{B36872ED-FE9C-4C18-97A5-160F508B0257}" presName="LevelTwoTextNode" presStyleLbl="node3" presStyleIdx="12" presStyleCnt="2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197E0656-E63A-4785-9F5C-A10173462BA0}" type="pres">
      <dgm:prSet presAssocID="{B36872ED-FE9C-4C18-97A5-160F508B0257}" presName="level3hierChild" presStyleCnt="0"/>
      <dgm:spPr/>
    </dgm:pt>
    <dgm:pt modelId="{3FE92D2F-78AE-473B-997C-132021FB79DC}" type="pres">
      <dgm:prSet presAssocID="{A6CF9681-87C1-4502-9562-B3C112C70785}" presName="conn2-1" presStyleLbl="parChTrans1D4" presStyleIdx="12" presStyleCnt="20"/>
      <dgm:spPr/>
      <dgm:t>
        <a:bodyPr/>
        <a:lstStyle/>
        <a:p>
          <a:endParaRPr lang="pt-BR"/>
        </a:p>
      </dgm:t>
    </dgm:pt>
    <dgm:pt modelId="{5F6B0249-20A5-4DC1-A659-66F26F5D7810}" type="pres">
      <dgm:prSet presAssocID="{A6CF9681-87C1-4502-9562-B3C112C70785}" presName="connTx" presStyleLbl="parChTrans1D4" presStyleIdx="12" presStyleCnt="20"/>
      <dgm:spPr/>
      <dgm:t>
        <a:bodyPr/>
        <a:lstStyle/>
        <a:p>
          <a:endParaRPr lang="pt-BR"/>
        </a:p>
      </dgm:t>
    </dgm:pt>
    <dgm:pt modelId="{C414935A-A340-4EC0-8FEF-FA37E0944F7D}" type="pres">
      <dgm:prSet presAssocID="{A0078025-F5F3-4413-83BF-FDB6FAE6ACBB}" presName="root2" presStyleCnt="0"/>
      <dgm:spPr/>
    </dgm:pt>
    <dgm:pt modelId="{3FFA16A0-39F5-405B-B5B7-C86AFB4207EA}" type="pres">
      <dgm:prSet presAssocID="{A0078025-F5F3-4413-83BF-FDB6FAE6ACBB}" presName="LevelTwoTextNode" presStyleLbl="node4" presStyleIdx="12" presStyleCnt="2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F37F790B-CFD0-4DAE-AF17-B4A708B96DC7}" type="pres">
      <dgm:prSet presAssocID="{A0078025-F5F3-4413-83BF-FDB6FAE6ACBB}" presName="level3hierChild" presStyleCnt="0"/>
      <dgm:spPr/>
    </dgm:pt>
    <dgm:pt modelId="{7EBF63BF-2499-4C5E-91BA-42EB3B5D4F47}" type="pres">
      <dgm:prSet presAssocID="{0DDB930B-FB2F-4D52-A690-9768C5C78713}" presName="conn2-1" presStyleLbl="parChTrans1D3" presStyleIdx="13" presStyleCnt="20"/>
      <dgm:spPr/>
      <dgm:t>
        <a:bodyPr/>
        <a:lstStyle/>
        <a:p>
          <a:endParaRPr lang="pt-BR"/>
        </a:p>
      </dgm:t>
    </dgm:pt>
    <dgm:pt modelId="{CF00CAED-A886-44B1-B1D2-0A69A7B3138E}" type="pres">
      <dgm:prSet presAssocID="{0DDB930B-FB2F-4D52-A690-9768C5C78713}" presName="connTx" presStyleLbl="parChTrans1D3" presStyleIdx="13" presStyleCnt="20"/>
      <dgm:spPr/>
      <dgm:t>
        <a:bodyPr/>
        <a:lstStyle/>
        <a:p>
          <a:endParaRPr lang="pt-BR"/>
        </a:p>
      </dgm:t>
    </dgm:pt>
    <dgm:pt modelId="{297C7570-15D1-4E61-8DF8-560931D200B5}" type="pres">
      <dgm:prSet presAssocID="{7F12D9F0-9985-493C-BA71-17D67C888F6D}" presName="root2" presStyleCnt="0"/>
      <dgm:spPr/>
    </dgm:pt>
    <dgm:pt modelId="{09FE74EC-BF23-4F03-A669-D8B2E53B8DC6}" type="pres">
      <dgm:prSet presAssocID="{7F12D9F0-9985-493C-BA71-17D67C888F6D}" presName="LevelTwoTextNode" presStyleLbl="node3" presStyleIdx="13" presStyleCnt="2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CFA24267-C0E1-440D-9287-A8C5356CCB08}" type="pres">
      <dgm:prSet presAssocID="{7F12D9F0-9985-493C-BA71-17D67C888F6D}" presName="level3hierChild" presStyleCnt="0"/>
      <dgm:spPr/>
    </dgm:pt>
    <dgm:pt modelId="{78B74EF8-1747-4D7E-813C-122478AD134D}" type="pres">
      <dgm:prSet presAssocID="{042355A5-F004-45F0-BE69-286945D56487}" presName="conn2-1" presStyleLbl="parChTrans1D4" presStyleIdx="13" presStyleCnt="20"/>
      <dgm:spPr/>
      <dgm:t>
        <a:bodyPr/>
        <a:lstStyle/>
        <a:p>
          <a:endParaRPr lang="pt-BR"/>
        </a:p>
      </dgm:t>
    </dgm:pt>
    <dgm:pt modelId="{70A34B11-BB37-4D6C-B878-30B2AFFFF5EC}" type="pres">
      <dgm:prSet presAssocID="{042355A5-F004-45F0-BE69-286945D56487}" presName="connTx" presStyleLbl="parChTrans1D4" presStyleIdx="13" presStyleCnt="20"/>
      <dgm:spPr/>
      <dgm:t>
        <a:bodyPr/>
        <a:lstStyle/>
        <a:p>
          <a:endParaRPr lang="pt-BR"/>
        </a:p>
      </dgm:t>
    </dgm:pt>
    <dgm:pt modelId="{B01408C8-D595-4618-9B3E-C80B756394F4}" type="pres">
      <dgm:prSet presAssocID="{15E96E6C-BB5F-4155-B7C5-808AE15375F8}" presName="root2" presStyleCnt="0"/>
      <dgm:spPr/>
    </dgm:pt>
    <dgm:pt modelId="{5618FA3A-B5E6-423C-9BE1-FBCEC0740225}" type="pres">
      <dgm:prSet presAssocID="{15E96E6C-BB5F-4155-B7C5-808AE15375F8}" presName="LevelTwoTextNode" presStyleLbl="node4" presStyleIdx="13" presStyleCnt="2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2BB2B867-8DCF-4971-A8F8-18A310124DF8}" type="pres">
      <dgm:prSet presAssocID="{15E96E6C-BB5F-4155-B7C5-808AE15375F8}" presName="level3hierChild" presStyleCnt="0"/>
      <dgm:spPr/>
    </dgm:pt>
    <dgm:pt modelId="{4509E96D-2441-4B10-8E5B-9E21383383A6}" type="pres">
      <dgm:prSet presAssocID="{6D2401FB-6A27-497F-85AA-B9180FDDC57B}" presName="conn2-1" presStyleLbl="parChTrans1D2" presStyleIdx="3" presStyleCnt="5"/>
      <dgm:spPr/>
      <dgm:t>
        <a:bodyPr/>
        <a:lstStyle/>
        <a:p>
          <a:endParaRPr lang="pt-BR"/>
        </a:p>
      </dgm:t>
    </dgm:pt>
    <dgm:pt modelId="{DB4CD580-D383-4FAC-A750-03F6693F7C0F}" type="pres">
      <dgm:prSet presAssocID="{6D2401FB-6A27-497F-85AA-B9180FDDC57B}" presName="connTx" presStyleLbl="parChTrans1D2" presStyleIdx="3" presStyleCnt="5"/>
      <dgm:spPr/>
      <dgm:t>
        <a:bodyPr/>
        <a:lstStyle/>
        <a:p>
          <a:endParaRPr lang="pt-BR"/>
        </a:p>
      </dgm:t>
    </dgm:pt>
    <dgm:pt modelId="{C22ACF0F-A820-414A-8E8E-7112271A75CF}" type="pres">
      <dgm:prSet presAssocID="{820A3BD6-457C-4CCF-8BAA-54A2607A88DC}" presName="root2" presStyleCnt="0"/>
      <dgm:spPr/>
    </dgm:pt>
    <dgm:pt modelId="{9928C8BD-250D-4BE4-8570-C1A10D55166A}" type="pres">
      <dgm:prSet presAssocID="{820A3BD6-457C-4CCF-8BAA-54A2607A88DC}" presName="LevelTwoTextNode" presStyleLbl="node2" presStyleIdx="3" presStyleCnt="5" custScaleX="186179" custScaleY="218254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AC2B04FB-696B-46B7-829F-CCF04B1FF957}" type="pres">
      <dgm:prSet presAssocID="{820A3BD6-457C-4CCF-8BAA-54A2607A88DC}" presName="level3hierChild" presStyleCnt="0"/>
      <dgm:spPr/>
    </dgm:pt>
    <dgm:pt modelId="{8A5ADF1D-B8C1-4070-ABBD-61F8434F7FED}" type="pres">
      <dgm:prSet presAssocID="{04E5EA41-59AE-449D-BA82-EFABB60D5B3F}" presName="conn2-1" presStyleLbl="parChTrans1D3" presStyleIdx="14" presStyleCnt="20"/>
      <dgm:spPr/>
      <dgm:t>
        <a:bodyPr/>
        <a:lstStyle/>
        <a:p>
          <a:endParaRPr lang="pt-BR"/>
        </a:p>
      </dgm:t>
    </dgm:pt>
    <dgm:pt modelId="{78729D78-C110-4EC3-8240-75C2D8CEC4F6}" type="pres">
      <dgm:prSet presAssocID="{04E5EA41-59AE-449D-BA82-EFABB60D5B3F}" presName="connTx" presStyleLbl="parChTrans1D3" presStyleIdx="14" presStyleCnt="20"/>
      <dgm:spPr/>
      <dgm:t>
        <a:bodyPr/>
        <a:lstStyle/>
        <a:p>
          <a:endParaRPr lang="pt-BR"/>
        </a:p>
      </dgm:t>
    </dgm:pt>
    <dgm:pt modelId="{B5F04EDF-A07C-4642-B206-7B53F411CB97}" type="pres">
      <dgm:prSet presAssocID="{6360E6F2-5B0A-482B-A109-E2A5F2094929}" presName="root2" presStyleCnt="0"/>
      <dgm:spPr/>
    </dgm:pt>
    <dgm:pt modelId="{F588DEF8-9162-4937-9FCB-20D666731551}" type="pres">
      <dgm:prSet presAssocID="{6360E6F2-5B0A-482B-A109-E2A5F2094929}" presName="LevelTwoTextNode" presStyleLbl="node3" presStyleIdx="14" presStyleCnt="2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D293F89D-E8F1-48C5-BD3C-A43A1B461326}" type="pres">
      <dgm:prSet presAssocID="{6360E6F2-5B0A-482B-A109-E2A5F2094929}" presName="level3hierChild" presStyleCnt="0"/>
      <dgm:spPr/>
    </dgm:pt>
    <dgm:pt modelId="{5F37020F-C9DF-4B63-94D0-F7C02CCF66AE}" type="pres">
      <dgm:prSet presAssocID="{093AC7D0-0A65-4BC5-AB75-ADF42BB0E5F7}" presName="conn2-1" presStyleLbl="parChTrans1D4" presStyleIdx="14" presStyleCnt="20"/>
      <dgm:spPr/>
      <dgm:t>
        <a:bodyPr/>
        <a:lstStyle/>
        <a:p>
          <a:endParaRPr lang="pt-BR"/>
        </a:p>
      </dgm:t>
    </dgm:pt>
    <dgm:pt modelId="{B5B11175-0576-42AF-A6DE-693009C65DA0}" type="pres">
      <dgm:prSet presAssocID="{093AC7D0-0A65-4BC5-AB75-ADF42BB0E5F7}" presName="connTx" presStyleLbl="parChTrans1D4" presStyleIdx="14" presStyleCnt="20"/>
      <dgm:spPr/>
      <dgm:t>
        <a:bodyPr/>
        <a:lstStyle/>
        <a:p>
          <a:endParaRPr lang="pt-BR"/>
        </a:p>
      </dgm:t>
    </dgm:pt>
    <dgm:pt modelId="{1B82C811-687F-49BD-A1CE-9F82182BC4DC}" type="pres">
      <dgm:prSet presAssocID="{E33B0E22-1F97-46D5-BECF-F3DDEE7D1268}" presName="root2" presStyleCnt="0"/>
      <dgm:spPr/>
    </dgm:pt>
    <dgm:pt modelId="{5BB26424-5329-4C18-86FE-4F0EF41478CD}" type="pres">
      <dgm:prSet presAssocID="{E33B0E22-1F97-46D5-BECF-F3DDEE7D1268}" presName="LevelTwoTextNode" presStyleLbl="node4" presStyleIdx="14" presStyleCnt="2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629719AD-0CC4-4E2B-8245-1AC5DFCBCC38}" type="pres">
      <dgm:prSet presAssocID="{E33B0E22-1F97-46D5-BECF-F3DDEE7D1268}" presName="level3hierChild" presStyleCnt="0"/>
      <dgm:spPr/>
    </dgm:pt>
    <dgm:pt modelId="{42C4FC53-1268-4540-A512-149302817F74}" type="pres">
      <dgm:prSet presAssocID="{6691E2A7-3F10-49B4-B59D-B6D2FB8A1A2A}" presName="conn2-1" presStyleLbl="parChTrans1D3" presStyleIdx="15" presStyleCnt="20"/>
      <dgm:spPr/>
      <dgm:t>
        <a:bodyPr/>
        <a:lstStyle/>
        <a:p>
          <a:endParaRPr lang="pt-BR"/>
        </a:p>
      </dgm:t>
    </dgm:pt>
    <dgm:pt modelId="{31C8F966-FE86-4C0F-8C15-DEFA5917D4DA}" type="pres">
      <dgm:prSet presAssocID="{6691E2A7-3F10-49B4-B59D-B6D2FB8A1A2A}" presName="connTx" presStyleLbl="parChTrans1D3" presStyleIdx="15" presStyleCnt="20"/>
      <dgm:spPr/>
      <dgm:t>
        <a:bodyPr/>
        <a:lstStyle/>
        <a:p>
          <a:endParaRPr lang="pt-BR"/>
        </a:p>
      </dgm:t>
    </dgm:pt>
    <dgm:pt modelId="{0B10420D-94C1-45AD-B05C-83B02C95D218}" type="pres">
      <dgm:prSet presAssocID="{807682A5-9803-4FA1-B7B5-3C294F4E4FBD}" presName="root2" presStyleCnt="0"/>
      <dgm:spPr/>
    </dgm:pt>
    <dgm:pt modelId="{0C73A349-4C27-430C-A27A-48336DE12F50}" type="pres">
      <dgm:prSet presAssocID="{807682A5-9803-4FA1-B7B5-3C294F4E4FBD}" presName="LevelTwoTextNode" presStyleLbl="node3" presStyleIdx="15" presStyleCnt="2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B2EC477A-831F-4F6E-B061-7A04C22B0DB3}" type="pres">
      <dgm:prSet presAssocID="{807682A5-9803-4FA1-B7B5-3C294F4E4FBD}" presName="level3hierChild" presStyleCnt="0"/>
      <dgm:spPr/>
    </dgm:pt>
    <dgm:pt modelId="{C94CF7D0-957C-4C98-8E63-ECE1C0BD49CF}" type="pres">
      <dgm:prSet presAssocID="{63DD61D0-06F1-4968-AC10-5072E6439178}" presName="conn2-1" presStyleLbl="parChTrans1D4" presStyleIdx="15" presStyleCnt="20"/>
      <dgm:spPr/>
      <dgm:t>
        <a:bodyPr/>
        <a:lstStyle/>
        <a:p>
          <a:endParaRPr lang="pt-BR"/>
        </a:p>
      </dgm:t>
    </dgm:pt>
    <dgm:pt modelId="{389A8920-0A04-4B20-BB2F-4C54D537E18F}" type="pres">
      <dgm:prSet presAssocID="{63DD61D0-06F1-4968-AC10-5072E6439178}" presName="connTx" presStyleLbl="parChTrans1D4" presStyleIdx="15" presStyleCnt="20"/>
      <dgm:spPr/>
      <dgm:t>
        <a:bodyPr/>
        <a:lstStyle/>
        <a:p>
          <a:endParaRPr lang="pt-BR"/>
        </a:p>
      </dgm:t>
    </dgm:pt>
    <dgm:pt modelId="{4585A699-DB1F-4A96-9605-3F7EB0F9638E}" type="pres">
      <dgm:prSet presAssocID="{CFE71FB6-6FBE-4A86-A2BD-CA80F209B3E9}" presName="root2" presStyleCnt="0"/>
      <dgm:spPr/>
    </dgm:pt>
    <dgm:pt modelId="{B6E7FF9A-6687-4105-A50B-6343D2B4D056}" type="pres">
      <dgm:prSet presAssocID="{CFE71FB6-6FBE-4A86-A2BD-CA80F209B3E9}" presName="LevelTwoTextNode" presStyleLbl="node4" presStyleIdx="15" presStyleCnt="2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1571B47A-AE39-4843-AC52-C70106288786}" type="pres">
      <dgm:prSet presAssocID="{CFE71FB6-6FBE-4A86-A2BD-CA80F209B3E9}" presName="level3hierChild" presStyleCnt="0"/>
      <dgm:spPr/>
    </dgm:pt>
    <dgm:pt modelId="{9F07B236-8307-441D-BE4F-858C4ED0952B}" type="pres">
      <dgm:prSet presAssocID="{793A35A5-AC84-45E0-B52D-F7FB58D8440B}" presName="conn2-1" presStyleLbl="parChTrans1D3" presStyleIdx="16" presStyleCnt="20"/>
      <dgm:spPr/>
      <dgm:t>
        <a:bodyPr/>
        <a:lstStyle/>
        <a:p>
          <a:endParaRPr lang="pt-BR"/>
        </a:p>
      </dgm:t>
    </dgm:pt>
    <dgm:pt modelId="{12CB1F33-1D37-4538-A1C7-D5FF2FDA9C57}" type="pres">
      <dgm:prSet presAssocID="{793A35A5-AC84-45E0-B52D-F7FB58D8440B}" presName="connTx" presStyleLbl="parChTrans1D3" presStyleIdx="16" presStyleCnt="20"/>
      <dgm:spPr/>
      <dgm:t>
        <a:bodyPr/>
        <a:lstStyle/>
        <a:p>
          <a:endParaRPr lang="pt-BR"/>
        </a:p>
      </dgm:t>
    </dgm:pt>
    <dgm:pt modelId="{664599BF-603E-4E0D-ADCB-998455AAD6C8}" type="pres">
      <dgm:prSet presAssocID="{C8D92988-1696-463E-90CA-FCFCAC005976}" presName="root2" presStyleCnt="0"/>
      <dgm:spPr/>
    </dgm:pt>
    <dgm:pt modelId="{03161750-B20C-4866-A827-1665394F246F}" type="pres">
      <dgm:prSet presAssocID="{C8D92988-1696-463E-90CA-FCFCAC005976}" presName="LevelTwoTextNode" presStyleLbl="node3" presStyleIdx="16" presStyleCnt="2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2951C823-9EB8-46B9-8EAB-3B3B8A8D858C}" type="pres">
      <dgm:prSet presAssocID="{C8D92988-1696-463E-90CA-FCFCAC005976}" presName="level3hierChild" presStyleCnt="0"/>
      <dgm:spPr/>
    </dgm:pt>
    <dgm:pt modelId="{846DC007-93E0-44A8-A1A8-D384AE551DE0}" type="pres">
      <dgm:prSet presAssocID="{08E58AE9-23CC-408B-8226-553DBB471CDE}" presName="conn2-1" presStyleLbl="parChTrans1D4" presStyleIdx="16" presStyleCnt="20"/>
      <dgm:spPr/>
      <dgm:t>
        <a:bodyPr/>
        <a:lstStyle/>
        <a:p>
          <a:endParaRPr lang="pt-BR"/>
        </a:p>
      </dgm:t>
    </dgm:pt>
    <dgm:pt modelId="{ED387866-54F6-4A28-94E0-89120554F049}" type="pres">
      <dgm:prSet presAssocID="{08E58AE9-23CC-408B-8226-553DBB471CDE}" presName="connTx" presStyleLbl="parChTrans1D4" presStyleIdx="16" presStyleCnt="20"/>
      <dgm:spPr/>
      <dgm:t>
        <a:bodyPr/>
        <a:lstStyle/>
        <a:p>
          <a:endParaRPr lang="pt-BR"/>
        </a:p>
      </dgm:t>
    </dgm:pt>
    <dgm:pt modelId="{4B85D9AB-0807-4C9F-9695-3769198B6A49}" type="pres">
      <dgm:prSet presAssocID="{FD4B5167-609A-4A1E-99A5-63298E22A2A9}" presName="root2" presStyleCnt="0"/>
      <dgm:spPr/>
    </dgm:pt>
    <dgm:pt modelId="{BD02A5B7-CE10-4C1D-8F52-2878948F042A}" type="pres">
      <dgm:prSet presAssocID="{FD4B5167-609A-4A1E-99A5-63298E22A2A9}" presName="LevelTwoTextNode" presStyleLbl="node4" presStyleIdx="16" presStyleCnt="2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D6A384BC-852F-459D-8795-C62BC45EFE6C}" type="pres">
      <dgm:prSet presAssocID="{FD4B5167-609A-4A1E-99A5-63298E22A2A9}" presName="level3hierChild" presStyleCnt="0"/>
      <dgm:spPr/>
    </dgm:pt>
    <dgm:pt modelId="{27FDEE5B-A484-4B0A-942F-6A627851908E}" type="pres">
      <dgm:prSet presAssocID="{33660C66-0E7C-422A-8CBF-8CC3189C8B0D}" presName="conn2-1" presStyleLbl="parChTrans1D2" presStyleIdx="4" presStyleCnt="5"/>
      <dgm:spPr/>
      <dgm:t>
        <a:bodyPr/>
        <a:lstStyle/>
        <a:p>
          <a:endParaRPr lang="pt-BR"/>
        </a:p>
      </dgm:t>
    </dgm:pt>
    <dgm:pt modelId="{23C455C6-B865-4C5C-8D1D-76B81792A3F2}" type="pres">
      <dgm:prSet presAssocID="{33660C66-0E7C-422A-8CBF-8CC3189C8B0D}" presName="connTx" presStyleLbl="parChTrans1D2" presStyleIdx="4" presStyleCnt="5"/>
      <dgm:spPr/>
      <dgm:t>
        <a:bodyPr/>
        <a:lstStyle/>
        <a:p>
          <a:endParaRPr lang="pt-BR"/>
        </a:p>
      </dgm:t>
    </dgm:pt>
    <dgm:pt modelId="{1C51DD0F-9792-4DE9-827A-51713801751B}" type="pres">
      <dgm:prSet presAssocID="{37704966-A3A8-460F-A858-1810DCAC0419}" presName="root2" presStyleCnt="0"/>
      <dgm:spPr/>
    </dgm:pt>
    <dgm:pt modelId="{50AF88C7-5AA2-43D7-B69D-589B8792615E}" type="pres">
      <dgm:prSet presAssocID="{37704966-A3A8-460F-A858-1810DCAC0419}" presName="LevelTwoTextNode" presStyleLbl="node2" presStyleIdx="4" presStyleCnt="5" custScaleX="191484" custScaleY="247829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8D2C5452-D052-4003-AA0D-8F4A8D9431BE}" type="pres">
      <dgm:prSet presAssocID="{37704966-A3A8-460F-A858-1810DCAC0419}" presName="level3hierChild" presStyleCnt="0"/>
      <dgm:spPr/>
    </dgm:pt>
    <dgm:pt modelId="{91552C85-BCF8-44E2-9BB1-9E37446E3AE9}" type="pres">
      <dgm:prSet presAssocID="{D860C39D-0CD3-439E-89AC-2676C2186EF3}" presName="conn2-1" presStyleLbl="parChTrans1D3" presStyleIdx="17" presStyleCnt="20"/>
      <dgm:spPr/>
      <dgm:t>
        <a:bodyPr/>
        <a:lstStyle/>
        <a:p>
          <a:endParaRPr lang="pt-BR"/>
        </a:p>
      </dgm:t>
    </dgm:pt>
    <dgm:pt modelId="{210AEB1C-B66D-436D-8962-8BE14446ECD0}" type="pres">
      <dgm:prSet presAssocID="{D860C39D-0CD3-439E-89AC-2676C2186EF3}" presName="connTx" presStyleLbl="parChTrans1D3" presStyleIdx="17" presStyleCnt="20"/>
      <dgm:spPr/>
      <dgm:t>
        <a:bodyPr/>
        <a:lstStyle/>
        <a:p>
          <a:endParaRPr lang="pt-BR"/>
        </a:p>
      </dgm:t>
    </dgm:pt>
    <dgm:pt modelId="{BA4E70BF-0E7A-4EED-9C97-A39C6B2EC53A}" type="pres">
      <dgm:prSet presAssocID="{4723F8B6-EC9F-486B-81DA-932C77218FB8}" presName="root2" presStyleCnt="0"/>
      <dgm:spPr/>
    </dgm:pt>
    <dgm:pt modelId="{2B7DE1AA-F5D7-476C-9234-5BDA06380956}" type="pres">
      <dgm:prSet presAssocID="{4723F8B6-EC9F-486B-81DA-932C77218FB8}" presName="LevelTwoTextNode" presStyleLbl="node3" presStyleIdx="17" presStyleCnt="2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F65217CD-4384-4917-92FD-344BCE9DC5EE}" type="pres">
      <dgm:prSet presAssocID="{4723F8B6-EC9F-486B-81DA-932C77218FB8}" presName="level3hierChild" presStyleCnt="0"/>
      <dgm:spPr/>
    </dgm:pt>
    <dgm:pt modelId="{C7BB7B67-E34C-4173-B4FA-D59F6F406E59}" type="pres">
      <dgm:prSet presAssocID="{53BD840F-B21A-43C3-A26F-8EF3B2850753}" presName="conn2-1" presStyleLbl="parChTrans1D4" presStyleIdx="17" presStyleCnt="20"/>
      <dgm:spPr/>
      <dgm:t>
        <a:bodyPr/>
        <a:lstStyle/>
        <a:p>
          <a:endParaRPr lang="pt-BR"/>
        </a:p>
      </dgm:t>
    </dgm:pt>
    <dgm:pt modelId="{C05EE04A-E3AB-4948-9178-177C9BB6843A}" type="pres">
      <dgm:prSet presAssocID="{53BD840F-B21A-43C3-A26F-8EF3B2850753}" presName="connTx" presStyleLbl="parChTrans1D4" presStyleIdx="17" presStyleCnt="20"/>
      <dgm:spPr/>
      <dgm:t>
        <a:bodyPr/>
        <a:lstStyle/>
        <a:p>
          <a:endParaRPr lang="pt-BR"/>
        </a:p>
      </dgm:t>
    </dgm:pt>
    <dgm:pt modelId="{B4A296B2-6DBA-4794-B8AE-2F4EA2FE019F}" type="pres">
      <dgm:prSet presAssocID="{1C723544-8100-4BE6-9C67-C067231F5CAF}" presName="root2" presStyleCnt="0"/>
      <dgm:spPr/>
    </dgm:pt>
    <dgm:pt modelId="{09B24CFF-E100-47C8-BC4D-F5D43CA38A4B}" type="pres">
      <dgm:prSet presAssocID="{1C723544-8100-4BE6-9C67-C067231F5CAF}" presName="LevelTwoTextNode" presStyleLbl="node4" presStyleIdx="17" presStyleCnt="2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E65BA2B1-A08E-4C2E-85CC-8D9143D0A64C}" type="pres">
      <dgm:prSet presAssocID="{1C723544-8100-4BE6-9C67-C067231F5CAF}" presName="level3hierChild" presStyleCnt="0"/>
      <dgm:spPr/>
    </dgm:pt>
    <dgm:pt modelId="{C499B470-4C30-47E4-BBF2-00B4474D4EC9}" type="pres">
      <dgm:prSet presAssocID="{005FFF97-0F71-4814-ADF7-C21C94140CDD}" presName="conn2-1" presStyleLbl="parChTrans1D3" presStyleIdx="18" presStyleCnt="20"/>
      <dgm:spPr/>
      <dgm:t>
        <a:bodyPr/>
        <a:lstStyle/>
        <a:p>
          <a:endParaRPr lang="pt-BR"/>
        </a:p>
      </dgm:t>
    </dgm:pt>
    <dgm:pt modelId="{2D7C8CB7-FA05-481C-B718-F90F888045F0}" type="pres">
      <dgm:prSet presAssocID="{005FFF97-0F71-4814-ADF7-C21C94140CDD}" presName="connTx" presStyleLbl="parChTrans1D3" presStyleIdx="18" presStyleCnt="20"/>
      <dgm:spPr/>
      <dgm:t>
        <a:bodyPr/>
        <a:lstStyle/>
        <a:p>
          <a:endParaRPr lang="pt-BR"/>
        </a:p>
      </dgm:t>
    </dgm:pt>
    <dgm:pt modelId="{AACA443D-D442-4EEB-BA84-1F94A9F6543B}" type="pres">
      <dgm:prSet presAssocID="{B9DE0D79-5735-462D-8C29-42561C4F43C4}" presName="root2" presStyleCnt="0"/>
      <dgm:spPr/>
    </dgm:pt>
    <dgm:pt modelId="{738B423A-9D3F-41F7-A608-443E52B152D0}" type="pres">
      <dgm:prSet presAssocID="{B9DE0D79-5735-462D-8C29-42561C4F43C4}" presName="LevelTwoTextNode" presStyleLbl="node3" presStyleIdx="18" presStyleCnt="2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F6F35431-6EA9-430C-BA85-5D1FE87BAF7D}" type="pres">
      <dgm:prSet presAssocID="{B9DE0D79-5735-462D-8C29-42561C4F43C4}" presName="level3hierChild" presStyleCnt="0"/>
      <dgm:spPr/>
    </dgm:pt>
    <dgm:pt modelId="{B3565370-189E-4206-A136-F592EAD7BF5F}" type="pres">
      <dgm:prSet presAssocID="{02EB0B9F-EFB5-48AA-AB6F-56AB147592E8}" presName="conn2-1" presStyleLbl="parChTrans1D4" presStyleIdx="18" presStyleCnt="20"/>
      <dgm:spPr/>
      <dgm:t>
        <a:bodyPr/>
        <a:lstStyle/>
        <a:p>
          <a:endParaRPr lang="pt-BR"/>
        </a:p>
      </dgm:t>
    </dgm:pt>
    <dgm:pt modelId="{C6DF1B66-E41A-4B02-8FCE-B9B02620C3A9}" type="pres">
      <dgm:prSet presAssocID="{02EB0B9F-EFB5-48AA-AB6F-56AB147592E8}" presName="connTx" presStyleLbl="parChTrans1D4" presStyleIdx="18" presStyleCnt="20"/>
      <dgm:spPr/>
      <dgm:t>
        <a:bodyPr/>
        <a:lstStyle/>
        <a:p>
          <a:endParaRPr lang="pt-BR"/>
        </a:p>
      </dgm:t>
    </dgm:pt>
    <dgm:pt modelId="{9D812756-9A76-44FB-ADA6-B3616A69D065}" type="pres">
      <dgm:prSet presAssocID="{11DA4C7E-04F0-4CE0-A333-5F92A83FA9B3}" presName="root2" presStyleCnt="0"/>
      <dgm:spPr/>
    </dgm:pt>
    <dgm:pt modelId="{4410CCE9-FA85-4911-80A7-1B4278539C76}" type="pres">
      <dgm:prSet presAssocID="{11DA4C7E-04F0-4CE0-A333-5F92A83FA9B3}" presName="LevelTwoTextNode" presStyleLbl="node4" presStyleIdx="18" presStyleCnt="2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08C1F948-2075-440F-B183-811D41D2093F}" type="pres">
      <dgm:prSet presAssocID="{11DA4C7E-04F0-4CE0-A333-5F92A83FA9B3}" presName="level3hierChild" presStyleCnt="0"/>
      <dgm:spPr/>
    </dgm:pt>
    <dgm:pt modelId="{3F53C625-EF11-46D0-8B7E-0CD07D35799D}" type="pres">
      <dgm:prSet presAssocID="{7DB1B934-FD70-41C5-97E6-65EDF1884A0D}" presName="conn2-1" presStyleLbl="parChTrans1D3" presStyleIdx="19" presStyleCnt="20"/>
      <dgm:spPr/>
      <dgm:t>
        <a:bodyPr/>
        <a:lstStyle/>
        <a:p>
          <a:endParaRPr lang="pt-BR"/>
        </a:p>
      </dgm:t>
    </dgm:pt>
    <dgm:pt modelId="{34CECA95-AA24-48E1-8100-DD4E2A4EC56F}" type="pres">
      <dgm:prSet presAssocID="{7DB1B934-FD70-41C5-97E6-65EDF1884A0D}" presName="connTx" presStyleLbl="parChTrans1D3" presStyleIdx="19" presStyleCnt="20"/>
      <dgm:spPr/>
      <dgm:t>
        <a:bodyPr/>
        <a:lstStyle/>
        <a:p>
          <a:endParaRPr lang="pt-BR"/>
        </a:p>
      </dgm:t>
    </dgm:pt>
    <dgm:pt modelId="{4A3EEE2A-0431-48C8-AE3B-DC03437B7240}" type="pres">
      <dgm:prSet presAssocID="{858676A9-844F-4BD9-B68E-A95EAA4E83AE}" presName="root2" presStyleCnt="0"/>
      <dgm:spPr/>
    </dgm:pt>
    <dgm:pt modelId="{A50F61E4-3F5D-4A36-ACEB-346D53256F89}" type="pres">
      <dgm:prSet presAssocID="{858676A9-844F-4BD9-B68E-A95EAA4E83AE}" presName="LevelTwoTextNode" presStyleLbl="node3" presStyleIdx="19" presStyleCnt="2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6BCF8477-8808-45F9-AA11-0E6A85D9C065}" type="pres">
      <dgm:prSet presAssocID="{858676A9-844F-4BD9-B68E-A95EAA4E83AE}" presName="level3hierChild" presStyleCnt="0"/>
      <dgm:spPr/>
    </dgm:pt>
    <dgm:pt modelId="{43F21F39-545B-42BA-81A0-588DEC56EFBF}" type="pres">
      <dgm:prSet presAssocID="{B0FAAB77-2E1C-481E-98EF-6B49D927C4AB}" presName="conn2-1" presStyleLbl="parChTrans1D4" presStyleIdx="19" presStyleCnt="20"/>
      <dgm:spPr/>
      <dgm:t>
        <a:bodyPr/>
        <a:lstStyle/>
        <a:p>
          <a:endParaRPr lang="pt-BR"/>
        </a:p>
      </dgm:t>
    </dgm:pt>
    <dgm:pt modelId="{19471048-0C91-41B9-90D9-990C92796240}" type="pres">
      <dgm:prSet presAssocID="{B0FAAB77-2E1C-481E-98EF-6B49D927C4AB}" presName="connTx" presStyleLbl="parChTrans1D4" presStyleIdx="19" presStyleCnt="20"/>
      <dgm:spPr/>
      <dgm:t>
        <a:bodyPr/>
        <a:lstStyle/>
        <a:p>
          <a:endParaRPr lang="pt-BR"/>
        </a:p>
      </dgm:t>
    </dgm:pt>
    <dgm:pt modelId="{F38C32F8-9CB6-4F38-9458-2D9B6A14AE2B}" type="pres">
      <dgm:prSet presAssocID="{A6DD69A9-72D5-4220-84AB-3EC3B9E973F6}" presName="root2" presStyleCnt="0"/>
      <dgm:spPr/>
    </dgm:pt>
    <dgm:pt modelId="{30057C41-F5CD-4ADA-AFE9-56D7EC82E777}" type="pres">
      <dgm:prSet presAssocID="{A6DD69A9-72D5-4220-84AB-3EC3B9E973F6}" presName="LevelTwoTextNode" presStyleLbl="node4" presStyleIdx="19" presStyleCnt="2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0985E828-455E-4DDD-9127-BFC483BB7F34}" type="pres">
      <dgm:prSet presAssocID="{A6DD69A9-72D5-4220-84AB-3EC3B9E973F6}" presName="level3hierChild" presStyleCnt="0"/>
      <dgm:spPr/>
    </dgm:pt>
  </dgm:ptLst>
  <dgm:cxnLst>
    <dgm:cxn modelId="{AFEC7880-6A06-416B-B115-9FE11CE6413D}" type="presOf" srcId="{820A3BD6-457C-4CCF-8BAA-54A2607A88DC}" destId="{9928C8BD-250D-4BE4-8570-C1A10D55166A}" srcOrd="0" destOrd="0" presId="urn:microsoft.com/office/officeart/2008/layout/HorizontalMultiLevelHierarchy"/>
    <dgm:cxn modelId="{BEA8A7B1-5BCD-49F1-8F38-224869CBEE4D}" type="presOf" srcId="{23F0429F-C355-46F5-8A6A-64A2B3FC2B8B}" destId="{819ADF52-D0C7-4911-928A-3A2864E1273E}" srcOrd="0" destOrd="0" presId="urn:microsoft.com/office/officeart/2008/layout/HorizontalMultiLevelHierarchy"/>
    <dgm:cxn modelId="{8465052A-F5E3-412C-B400-6CA05CD4F13F}" type="presOf" srcId="{53BD840F-B21A-43C3-A26F-8EF3B2850753}" destId="{C05EE04A-E3AB-4948-9178-177C9BB6843A}" srcOrd="1" destOrd="0" presId="urn:microsoft.com/office/officeart/2008/layout/HorizontalMultiLevelHierarchy"/>
    <dgm:cxn modelId="{DCA8CC28-C597-4A3D-ABD1-F893B54B2AC1}" type="presOf" srcId="{7B10E239-43F2-4485-99AA-FCC3265436EA}" destId="{6507C61A-9184-4AC6-9B68-3AA0667D3244}" srcOrd="1" destOrd="0" presId="urn:microsoft.com/office/officeart/2008/layout/HorizontalMultiLevelHierarchy"/>
    <dgm:cxn modelId="{C82B588B-7AF2-4895-872F-BC6BF82BE537}" type="presOf" srcId="{CAE67F00-F80A-48D5-8CA3-4370AA5584A4}" destId="{99EC0F62-1B3F-46B0-803C-AD0387502BD7}" srcOrd="1" destOrd="0" presId="urn:microsoft.com/office/officeart/2008/layout/HorizontalMultiLevelHierarchy"/>
    <dgm:cxn modelId="{07007A8E-32BD-4F20-9844-3AA9795BBEA1}" srcId="{72137061-9CBB-40D6-B8F0-D5421D688D78}" destId="{033B04A3-128B-4DBC-9537-45252E0AB4E5}" srcOrd="0" destOrd="0" parTransId="{073E4DCA-D7C8-4C90-84EB-104C3A72B66C}" sibTransId="{06BE39BA-2E97-461C-8E5D-53BFE28F6D0B}"/>
    <dgm:cxn modelId="{8FB4ED05-4AE2-4A76-843B-2C1856912CD1}" type="presOf" srcId="{AF14C4BE-0459-4A9A-B3A8-4A3D1AD1165A}" destId="{75538988-825D-465B-9D55-F3D46B565FE3}" srcOrd="1" destOrd="0" presId="urn:microsoft.com/office/officeart/2008/layout/HorizontalMultiLevelHierarchy"/>
    <dgm:cxn modelId="{5256B4B4-DA4F-4E93-9AA0-9D16E6B32E0E}" type="presOf" srcId="{A6CF9681-87C1-4502-9562-B3C112C70785}" destId="{5F6B0249-20A5-4DC1-A659-66F26F5D7810}" srcOrd="1" destOrd="0" presId="urn:microsoft.com/office/officeart/2008/layout/HorizontalMultiLevelHierarchy"/>
    <dgm:cxn modelId="{8F154FDB-0862-4CFC-8CE9-F06F8E9C3A91}" type="presOf" srcId="{32040052-A5A5-4068-9F99-B3D5D0F15491}" destId="{82BA08DC-B939-4B87-B922-1F0AE2B74956}" srcOrd="1" destOrd="0" presId="urn:microsoft.com/office/officeart/2008/layout/HorizontalMultiLevelHierarchy"/>
    <dgm:cxn modelId="{AE668143-94AA-4B65-8D87-12A77BE1332D}" type="presOf" srcId="{035F80B3-9618-42CD-B4C0-4DA37BCAC353}" destId="{5CADE9A8-354D-4CBF-BB4D-5AEBC1DBBA19}" srcOrd="0" destOrd="0" presId="urn:microsoft.com/office/officeart/2008/layout/HorizontalMultiLevelHierarchy"/>
    <dgm:cxn modelId="{F348170F-A680-4681-9FE7-124F7B6585CD}" type="presOf" srcId="{D733C24E-EB35-487F-BCD5-540AA3F69A20}" destId="{C685D175-68F6-4806-82AB-62D9C7B20F96}" srcOrd="1" destOrd="0" presId="urn:microsoft.com/office/officeart/2008/layout/HorizontalMultiLevelHierarchy"/>
    <dgm:cxn modelId="{C0842611-EDD1-4B25-9917-3F3E6429CBAA}" type="presOf" srcId="{B55AAC17-6BEF-47FD-B65E-D2E5069A7380}" destId="{26E257B4-989C-4E69-9F84-36FB03E740F2}" srcOrd="0" destOrd="0" presId="urn:microsoft.com/office/officeart/2008/layout/HorizontalMultiLevelHierarchy"/>
    <dgm:cxn modelId="{E5BDD52A-670D-46C7-91A2-00396E9F24AA}" type="presOf" srcId="{FDEABDD1-41C3-4391-8EC1-C3F875D2FDED}" destId="{A695CABE-BDCB-43DB-867A-829348ED533E}" srcOrd="0" destOrd="0" presId="urn:microsoft.com/office/officeart/2008/layout/HorizontalMultiLevelHierarchy"/>
    <dgm:cxn modelId="{6D6D6E4F-9C13-474D-94DC-3A4D472440AF}" type="presOf" srcId="{A6DD69A9-72D5-4220-84AB-3EC3B9E973F6}" destId="{30057C41-F5CD-4ADA-AFE9-56D7EC82E777}" srcOrd="0" destOrd="0" presId="urn:microsoft.com/office/officeart/2008/layout/HorizontalMultiLevelHierarchy"/>
    <dgm:cxn modelId="{CC43187A-6DED-44EE-A768-E64B1E4F856E}" srcId="{7F12D9F0-9985-493C-BA71-17D67C888F6D}" destId="{15E96E6C-BB5F-4155-B7C5-808AE15375F8}" srcOrd="0" destOrd="0" parTransId="{042355A5-F004-45F0-BE69-286945D56487}" sibTransId="{191659A5-9FEE-488D-A1B4-BC093DB47A01}"/>
    <dgm:cxn modelId="{96167AA4-AA2B-484C-9C69-38A4644E31D6}" srcId="{807682A5-9803-4FA1-B7B5-3C294F4E4FBD}" destId="{CFE71FB6-6FBE-4A86-A2BD-CA80F209B3E9}" srcOrd="0" destOrd="0" parTransId="{63DD61D0-06F1-4968-AC10-5072E6439178}" sibTransId="{A7D7989B-00AF-4EAF-AD61-983EE916D5C6}"/>
    <dgm:cxn modelId="{FAA61E6D-D530-4CCE-B3D8-F23CD8475A74}" type="presOf" srcId="{858676A9-844F-4BD9-B68E-A95EAA4E83AE}" destId="{A50F61E4-3F5D-4A36-ACEB-346D53256F89}" srcOrd="0" destOrd="0" presId="urn:microsoft.com/office/officeart/2008/layout/HorizontalMultiLevelHierarchy"/>
    <dgm:cxn modelId="{3036B714-FA67-4347-8882-E73BD62E4032}" type="presOf" srcId="{793A35A5-AC84-45E0-B52D-F7FB58D8440B}" destId="{12CB1F33-1D37-4538-A1C7-D5FF2FDA9C57}" srcOrd="1" destOrd="0" presId="urn:microsoft.com/office/officeart/2008/layout/HorizontalMultiLevelHierarchy"/>
    <dgm:cxn modelId="{F6E9E7DB-FAE9-41D6-91D9-D34270DF4D3A}" srcId="{6360E6F2-5B0A-482B-A109-E2A5F2094929}" destId="{E33B0E22-1F97-46D5-BECF-F3DDEE7D1268}" srcOrd="0" destOrd="0" parTransId="{093AC7D0-0A65-4BC5-AB75-ADF42BB0E5F7}" sibTransId="{1FBD3482-BD64-4DA0-886D-08C222EEEFA2}"/>
    <dgm:cxn modelId="{AA2E4801-3C30-45EB-A9A7-CA6121CE2AFC}" type="presOf" srcId="{DA235B66-5749-460C-9DAC-CC2F7101B4E2}" destId="{99101FE6-DC93-4422-939A-8BC422C884E3}" srcOrd="0" destOrd="0" presId="urn:microsoft.com/office/officeart/2008/layout/HorizontalMultiLevelHierarchy"/>
    <dgm:cxn modelId="{89130B3C-B679-46F5-8212-BF1B917F011F}" type="presOf" srcId="{4954364A-F3CE-48C3-BADA-1424DFA71404}" destId="{F2CE8848-43C2-403A-8906-3EC2317C570D}" srcOrd="1" destOrd="0" presId="urn:microsoft.com/office/officeart/2008/layout/HorizontalMultiLevelHierarchy"/>
    <dgm:cxn modelId="{2F727406-D652-468B-8E37-6ED4C6DB92DE}" type="presOf" srcId="{04E5EA41-59AE-449D-BA82-EFABB60D5B3F}" destId="{78729D78-C110-4EC3-8240-75C2D8CEC4F6}" srcOrd="1" destOrd="0" presId="urn:microsoft.com/office/officeart/2008/layout/HorizontalMultiLevelHierarchy"/>
    <dgm:cxn modelId="{A6BD107F-E3A2-4C0E-A038-89CE9BEB96EE}" type="presOf" srcId="{042355A5-F004-45F0-BE69-286945D56487}" destId="{78B74EF8-1747-4D7E-813C-122478AD134D}" srcOrd="0" destOrd="0" presId="urn:microsoft.com/office/officeart/2008/layout/HorizontalMultiLevelHierarchy"/>
    <dgm:cxn modelId="{918A3DB5-33DF-41E7-9114-C5A2328B2583}" srcId="{858676A9-844F-4BD9-B68E-A95EAA4E83AE}" destId="{A6DD69A9-72D5-4220-84AB-3EC3B9E973F6}" srcOrd="0" destOrd="0" parTransId="{B0FAAB77-2E1C-481E-98EF-6B49D927C4AB}" sibTransId="{DFF2852E-0861-4519-B838-BD8C24CF8906}"/>
    <dgm:cxn modelId="{19E4FA5C-4A1D-458F-BCD7-DFC7C2395B1F}" type="presOf" srcId="{A6CF9681-87C1-4502-9562-B3C112C70785}" destId="{3FE92D2F-78AE-473B-997C-132021FB79DC}" srcOrd="0" destOrd="0" presId="urn:microsoft.com/office/officeart/2008/layout/HorizontalMultiLevelHierarchy"/>
    <dgm:cxn modelId="{183B08EF-DE4F-4AC5-89A7-B11EBB89C299}" type="presOf" srcId="{7B10E239-43F2-4485-99AA-FCC3265436EA}" destId="{11CEA3C3-1D74-4037-B3D9-14F9FE5CD228}" srcOrd="0" destOrd="0" presId="urn:microsoft.com/office/officeart/2008/layout/HorizontalMultiLevelHierarchy"/>
    <dgm:cxn modelId="{EC501ED1-B5EA-4C4E-BAB4-41206A7473F0}" srcId="{F3B03C4E-C638-4890-8B52-FF8A75C48A33}" destId="{8EA931FF-FA89-405D-AF6C-D221820234FA}" srcOrd="0" destOrd="0" parTransId="{DDD030D3-6484-4F66-9D85-90E7E85D9049}" sibTransId="{0485ED7B-20DC-40EE-B862-C2CB3CCF8C9A}"/>
    <dgm:cxn modelId="{71012C0E-F5DE-4F59-B56A-A72A9E9D2FA7}" type="presOf" srcId="{F612123C-E018-464D-8A48-25F5498D361C}" destId="{5C74DB91-DC57-4553-9850-684F29482FD8}" srcOrd="1" destOrd="0" presId="urn:microsoft.com/office/officeart/2008/layout/HorizontalMultiLevelHierarchy"/>
    <dgm:cxn modelId="{4FDDA5E7-6112-4DE5-9589-A538B0BDD4C0}" type="presOf" srcId="{EF350554-E912-43FC-8A91-B5B413E8758C}" destId="{38EDCD2C-534B-4059-8E39-33952D957CDF}" srcOrd="0" destOrd="0" presId="urn:microsoft.com/office/officeart/2008/layout/HorizontalMultiLevelHierarchy"/>
    <dgm:cxn modelId="{C14DA7ED-7FE1-40AA-8ECB-5A15900A4BB1}" type="presOf" srcId="{093AC7D0-0A65-4BC5-AB75-ADF42BB0E5F7}" destId="{B5B11175-0576-42AF-A6DE-693009C65DA0}" srcOrd="1" destOrd="0" presId="urn:microsoft.com/office/officeart/2008/layout/HorizontalMultiLevelHierarchy"/>
    <dgm:cxn modelId="{0BB168C4-B6B8-48FE-8394-4B0849FDFDBA}" srcId="{C8D92988-1696-463E-90CA-FCFCAC005976}" destId="{FD4B5167-609A-4A1E-99A5-63298E22A2A9}" srcOrd="0" destOrd="0" parTransId="{08E58AE9-23CC-408B-8226-553DBB471CDE}" sibTransId="{83D4F359-491E-474A-9C4D-EF65FD2822BE}"/>
    <dgm:cxn modelId="{4DE4FE90-1E5B-4091-9CD4-B86F4674A341}" srcId="{033B04A3-128B-4DBC-9537-45252E0AB4E5}" destId="{0AF0BBB9-92C1-4EE1-A1CC-329B910A09A6}" srcOrd="3" destOrd="0" parTransId="{760ABF46-5B16-4A79-8E7E-138708DD7B6E}" sibTransId="{46256001-4518-4C79-A2EC-F9568F78C4C5}"/>
    <dgm:cxn modelId="{95B218AD-171D-4F27-B609-53EAA285C6FA}" type="presOf" srcId="{9586A9E5-448E-4A5F-B7E4-25BADC7F4587}" destId="{BCE21D8B-5C7B-448D-8BF2-4898993C39FF}" srcOrd="0" destOrd="0" presId="urn:microsoft.com/office/officeart/2008/layout/HorizontalMultiLevelHierarchy"/>
    <dgm:cxn modelId="{086731EB-C4D0-466B-AD19-4ECD52F6C28D}" type="presOf" srcId="{C3A4DC07-9EBD-49AA-A1F3-8DBA55BCC913}" destId="{C77B62FA-683B-404A-9123-D773AF86AA32}" srcOrd="0" destOrd="0" presId="urn:microsoft.com/office/officeart/2008/layout/HorizontalMultiLevelHierarchy"/>
    <dgm:cxn modelId="{5650B13A-75E0-4E9C-AA77-4EB5ADB4ABE3}" srcId="{B9DE0D79-5735-462D-8C29-42561C4F43C4}" destId="{11DA4C7E-04F0-4CE0-A333-5F92A83FA9B3}" srcOrd="0" destOrd="0" parTransId="{02EB0B9F-EFB5-48AA-AB6F-56AB147592E8}" sibTransId="{FD98FA83-E73E-4004-A608-5B31CAEA023E}"/>
    <dgm:cxn modelId="{2F72CD5A-D919-46FA-8978-0F17135E751A}" type="presOf" srcId="{9000DF3E-7F6E-43DA-80EF-47A7354BA899}" destId="{DBB1A18A-710C-4EC8-A731-8DA68C44E229}" srcOrd="0" destOrd="0" presId="urn:microsoft.com/office/officeart/2008/layout/HorizontalMultiLevelHierarchy"/>
    <dgm:cxn modelId="{767592D1-F9FC-4F83-B3D2-BB34C514C29B}" type="presOf" srcId="{AF6F7708-99CD-4243-AB6C-F161BEBCC0E3}" destId="{C5ACA40B-310C-4D86-914C-6ECB08F46BFA}" srcOrd="1" destOrd="0" presId="urn:microsoft.com/office/officeart/2008/layout/HorizontalMultiLevelHierarchy"/>
    <dgm:cxn modelId="{19FBB8DE-60AB-4A23-B19A-A38C12389D2C}" srcId="{033B04A3-128B-4DBC-9537-45252E0AB4E5}" destId="{E50BF557-F242-42D2-9B8D-047B330F532E}" srcOrd="0" destOrd="0" parTransId="{53D79D14-6125-47AD-98D2-93AC17E8D74B}" sibTransId="{507A110A-003A-439D-A7D3-73FEB8757B1E}"/>
    <dgm:cxn modelId="{EE3F4A1E-BEE7-4356-9DFE-C4C00E3A2725}" type="presOf" srcId="{63DD61D0-06F1-4968-AC10-5072E6439178}" destId="{389A8920-0A04-4B20-BB2F-4C54D537E18F}" srcOrd="1" destOrd="0" presId="urn:microsoft.com/office/officeart/2008/layout/HorizontalMultiLevelHierarchy"/>
    <dgm:cxn modelId="{66CC3884-0597-4A45-8CBE-B4A8E339D1AF}" type="presOf" srcId="{1C723544-8100-4BE6-9C67-C067231F5CAF}" destId="{09B24CFF-E100-47C8-BC4D-F5D43CA38A4B}" srcOrd="0" destOrd="0" presId="urn:microsoft.com/office/officeart/2008/layout/HorizontalMultiLevelHierarchy"/>
    <dgm:cxn modelId="{BEC158D0-BBEE-45C3-BA0E-B2E0ABCD0521}" type="presOf" srcId="{EBE09625-0972-47B9-8D79-6224AA268697}" destId="{5195751B-2A20-401D-9BDE-8B7815A9E8AB}" srcOrd="0" destOrd="0" presId="urn:microsoft.com/office/officeart/2008/layout/HorizontalMultiLevelHierarchy"/>
    <dgm:cxn modelId="{F03C151B-C804-478D-986C-F1AF2057A1E5}" type="presOf" srcId="{760ABF46-5B16-4A79-8E7E-138708DD7B6E}" destId="{89255413-9727-4976-B460-C4EC9B72E9CB}" srcOrd="0" destOrd="0" presId="urn:microsoft.com/office/officeart/2008/layout/HorizontalMultiLevelHierarchy"/>
    <dgm:cxn modelId="{450E3DE3-3D12-4795-9845-5F26C3DFEBB6}" type="presOf" srcId="{63DD61D0-06F1-4968-AC10-5072E6439178}" destId="{C94CF7D0-957C-4C98-8E63-ECE1C0BD49CF}" srcOrd="0" destOrd="0" presId="urn:microsoft.com/office/officeart/2008/layout/HorizontalMultiLevelHierarchy"/>
    <dgm:cxn modelId="{60387256-8A5F-428C-ADFE-7D72F09EABFD}" srcId="{BFFEC082-79C7-4504-8C25-92FB0CFDE6F2}" destId="{BEA542FF-B80F-4E4C-A06D-16FE5753DFE7}" srcOrd="0" destOrd="0" parTransId="{D535B51E-3624-4CFD-AD45-C2F1C800CEEA}" sibTransId="{E8DBA010-4AF5-437F-A472-11D7D44C84CB}"/>
    <dgm:cxn modelId="{2BC9F79A-01A4-4C0C-B6C1-6F580F7BB2C5}" type="presOf" srcId="{B36872ED-FE9C-4C18-97A5-160F508B0257}" destId="{F48D1564-9A4D-487D-991E-DFF1905902A2}" srcOrd="0" destOrd="0" presId="urn:microsoft.com/office/officeart/2008/layout/HorizontalMultiLevelHierarchy"/>
    <dgm:cxn modelId="{94EF19E4-4CAE-46F5-A4FE-7650C9E0DD8E}" srcId="{37704966-A3A8-460F-A858-1810DCAC0419}" destId="{4723F8B6-EC9F-486B-81DA-932C77218FB8}" srcOrd="0" destOrd="0" parTransId="{D860C39D-0CD3-439E-89AC-2676C2186EF3}" sibTransId="{06CA71C4-BB0F-4A5E-9C3F-8EBFA5712D58}"/>
    <dgm:cxn modelId="{B532873E-F4B3-4C8D-B7CB-1F7FBCC3DACD}" srcId="{033B04A3-128B-4DBC-9537-45252E0AB4E5}" destId="{53550BBF-4D8A-4683-843F-C83BEA19371F}" srcOrd="1" destOrd="0" parTransId="{E20188B7-425F-472A-B5FB-BF0535F66C6D}" sibTransId="{F71A7070-183C-4B90-860E-CC34B472D496}"/>
    <dgm:cxn modelId="{2790C858-0808-48A8-A51E-D0891E68F685}" type="presOf" srcId="{9979BB37-7A7D-456B-8FBA-902C797EBF3C}" destId="{4B9DB69A-ABE2-47E1-939A-CC1859267454}" srcOrd="1" destOrd="0" presId="urn:microsoft.com/office/officeart/2008/layout/HorizontalMultiLevelHierarchy"/>
    <dgm:cxn modelId="{13B3A003-614B-426D-9442-FB8004A4C114}" type="presOf" srcId="{581D764C-B3E5-4D75-A755-2939DC04780F}" destId="{45720394-F7C3-4D2D-9271-D3CB499C99B7}" srcOrd="1" destOrd="0" presId="urn:microsoft.com/office/officeart/2008/layout/HorizontalMultiLevelHierarchy"/>
    <dgm:cxn modelId="{49F5B5E8-88EB-4412-A846-8562ED6CF3C9}" type="presOf" srcId="{5BAF606B-C1C4-432A-9F9A-2D75C19D1410}" destId="{EA0391AE-B2C0-40F6-8355-7CB6DB81CB10}" srcOrd="0" destOrd="0" presId="urn:microsoft.com/office/officeart/2008/layout/HorizontalMultiLevelHierarchy"/>
    <dgm:cxn modelId="{44EDDA26-F13B-45F8-B62A-7957A9720B32}" srcId="{B36872ED-FE9C-4C18-97A5-160F508B0257}" destId="{A0078025-F5F3-4413-83BF-FDB6FAE6ACBB}" srcOrd="0" destOrd="0" parTransId="{A6CF9681-87C1-4502-9562-B3C112C70785}" sibTransId="{04BCA4E8-A76C-4BB1-A4DB-EC364B2D7AA2}"/>
    <dgm:cxn modelId="{6C529928-5E4B-43DC-92C8-8CB367C1FF7A}" type="presOf" srcId="{37704966-A3A8-460F-A858-1810DCAC0419}" destId="{50AF88C7-5AA2-43D7-B69D-589B8792615E}" srcOrd="0" destOrd="0" presId="urn:microsoft.com/office/officeart/2008/layout/HorizontalMultiLevelHierarchy"/>
    <dgm:cxn modelId="{5CEF74F7-A8ED-4AA1-9873-7D45E4C2A4C9}" type="presOf" srcId="{093AC7D0-0A65-4BC5-AB75-ADF42BB0E5F7}" destId="{5F37020F-C9DF-4B63-94D0-F7C02CCF66AE}" srcOrd="0" destOrd="0" presId="urn:microsoft.com/office/officeart/2008/layout/HorizontalMultiLevelHierarchy"/>
    <dgm:cxn modelId="{8F36186D-4025-4199-8D2D-D4E883441EFB}" type="presOf" srcId="{D860C39D-0CD3-439E-89AC-2676C2186EF3}" destId="{91552C85-BCF8-44E2-9BB1-9E37446E3AE9}" srcOrd="0" destOrd="0" presId="urn:microsoft.com/office/officeart/2008/layout/HorizontalMultiLevelHierarchy"/>
    <dgm:cxn modelId="{53AF08BA-D3CD-4620-BBE4-3C71BE0246F9}" type="presOf" srcId="{B0FAAB77-2E1C-481E-98EF-6B49D927C4AB}" destId="{43F21F39-545B-42BA-81A0-588DEC56EFBF}" srcOrd="0" destOrd="0" presId="urn:microsoft.com/office/officeart/2008/layout/HorizontalMultiLevelHierarchy"/>
    <dgm:cxn modelId="{0D87A030-3B5D-4225-A41A-46BCF3C9038D}" type="presOf" srcId="{042355A5-F004-45F0-BE69-286945D56487}" destId="{70A34B11-BB37-4D6C-B878-30B2AFFFF5EC}" srcOrd="1" destOrd="0" presId="urn:microsoft.com/office/officeart/2008/layout/HorizontalMultiLevelHierarchy"/>
    <dgm:cxn modelId="{DBE507EB-4B12-45A7-8975-6F85EB46ADFE}" type="presOf" srcId="{A0078025-F5F3-4413-83BF-FDB6FAE6ACBB}" destId="{3FFA16A0-39F5-405B-B5B7-C86AFB4207EA}" srcOrd="0" destOrd="0" presId="urn:microsoft.com/office/officeart/2008/layout/HorizontalMultiLevelHierarchy"/>
    <dgm:cxn modelId="{C577388B-D3C9-43B0-A24F-7346B0F62CD8}" type="presOf" srcId="{BEA542FF-B80F-4E4C-A06D-16FE5753DFE7}" destId="{FAAD02AF-CCB7-4324-A835-03A0BB12B580}" srcOrd="0" destOrd="0" presId="urn:microsoft.com/office/officeart/2008/layout/HorizontalMultiLevelHierarchy"/>
    <dgm:cxn modelId="{CF6B50D4-F549-4675-8E2E-96B61F065D04}" srcId="{820A3BD6-457C-4CCF-8BAA-54A2607A88DC}" destId="{C8D92988-1696-463E-90CA-FCFCAC005976}" srcOrd="2" destOrd="0" parTransId="{793A35A5-AC84-45E0-B52D-F7FB58D8440B}" sibTransId="{22983659-0FC1-40E6-9425-10B23A2CC2CA}"/>
    <dgm:cxn modelId="{B812D5F1-D59B-40E0-8FBF-943CF93C00BC}" type="presOf" srcId="{789A303D-1D10-4996-9D91-4814633990C0}" destId="{19FC4F55-4FEC-4AD6-B7A4-404BDDB0191D}" srcOrd="0" destOrd="0" presId="urn:microsoft.com/office/officeart/2008/layout/HorizontalMultiLevelHierarchy"/>
    <dgm:cxn modelId="{7E38721B-E2F2-414B-908C-E1798373C6BB}" type="presOf" srcId="{48175768-0942-487F-A9CD-ECE40BD91E41}" destId="{4AF4E090-289A-4C40-AF50-D55783B83B52}" srcOrd="0" destOrd="0" presId="urn:microsoft.com/office/officeart/2008/layout/HorizontalMultiLevelHierarchy"/>
    <dgm:cxn modelId="{602AC17A-9665-4FEB-B78F-7D462CC0EE90}" type="presOf" srcId="{A64B763A-4231-491A-9F9F-B789E68A2557}" destId="{E51748C4-85F4-4823-B5E0-F20067E25355}" srcOrd="0" destOrd="0" presId="urn:microsoft.com/office/officeart/2008/layout/HorizontalMultiLevelHierarchy"/>
    <dgm:cxn modelId="{7C0F65DF-CFBB-49E2-9582-33FA15EA4D65}" type="presOf" srcId="{E20188B7-425F-472A-B5FB-BF0535F66C6D}" destId="{CEF66019-EE89-4C58-AA8C-650468BF769C}" srcOrd="1" destOrd="0" presId="urn:microsoft.com/office/officeart/2008/layout/HorizontalMultiLevelHierarchy"/>
    <dgm:cxn modelId="{069C14D6-0A7B-4FD7-AD73-8473FC221B42}" srcId="{0AF0BBB9-92C1-4EE1-A1CC-329B910A09A6}" destId="{44780B43-D50E-4C15-A2A3-40549B2093B0}" srcOrd="0" destOrd="0" parTransId="{AF14C4BE-0459-4A9A-B3A8-4A3D1AD1165A}" sibTransId="{D80A98F9-2CC2-4FF6-B111-8D9E4CB2854E}"/>
    <dgm:cxn modelId="{53572979-EA8E-4187-A182-03EABE36AA88}" srcId="{4723F8B6-EC9F-486B-81DA-932C77218FB8}" destId="{1C723544-8100-4BE6-9C67-C067231F5CAF}" srcOrd="0" destOrd="0" parTransId="{53BD840F-B21A-43C3-A26F-8EF3B2850753}" sibTransId="{128527FB-463E-41C4-971A-0E738269D2D6}"/>
    <dgm:cxn modelId="{CBB9700B-193F-4ED2-A1E2-002DF0227D4F}" type="presOf" srcId="{C8D92988-1696-463E-90CA-FCFCAC005976}" destId="{03161750-B20C-4866-A827-1665394F246F}" srcOrd="0" destOrd="0" presId="urn:microsoft.com/office/officeart/2008/layout/HorizontalMultiLevelHierarchy"/>
    <dgm:cxn modelId="{FFDFF6A5-EF25-4D0C-9A0A-005BFE99AC73}" srcId="{E071B9EC-6A17-4872-B526-CF94F43D2750}" destId="{80E774C5-C17B-45BF-9EE4-036AA305FDA7}" srcOrd="0" destOrd="0" parTransId="{9586A9E5-448E-4A5F-B7E4-25BADC7F4587}" sibTransId="{FDE248F1-C6AC-4088-B1F4-5FE0CDEEED83}"/>
    <dgm:cxn modelId="{12608D81-0DC4-4E75-9CB0-E1DB6C01A506}" type="presOf" srcId="{48175768-0942-487F-A9CD-ECE40BD91E41}" destId="{A8EBEA99-3AF0-46D1-95B7-081E37F452C9}" srcOrd="1" destOrd="0" presId="urn:microsoft.com/office/officeart/2008/layout/HorizontalMultiLevelHierarchy"/>
    <dgm:cxn modelId="{9DEE0393-0CE5-405E-994C-81CCD4AEBE17}" type="presOf" srcId="{02EB0B9F-EFB5-48AA-AB6F-56AB147592E8}" destId="{C6DF1B66-E41A-4B02-8FCE-B9B02620C3A9}" srcOrd="1" destOrd="0" presId="urn:microsoft.com/office/officeart/2008/layout/HorizontalMultiLevelHierarchy"/>
    <dgm:cxn modelId="{B33D970B-3E25-4B44-8B28-ACD6FDAEA47D}" type="presOf" srcId="{FD4B5167-609A-4A1E-99A5-63298E22A2A9}" destId="{BD02A5B7-CE10-4C1D-8F52-2878948F042A}" srcOrd="0" destOrd="0" presId="urn:microsoft.com/office/officeart/2008/layout/HorizontalMultiLevelHierarchy"/>
    <dgm:cxn modelId="{5F5A08C2-F888-4444-A9C1-E47B96FA6CC3}" type="presOf" srcId="{08E58AE9-23CC-408B-8226-553DBB471CDE}" destId="{ED387866-54F6-4A28-94E0-89120554F049}" srcOrd="1" destOrd="0" presId="urn:microsoft.com/office/officeart/2008/layout/HorizontalMultiLevelHierarchy"/>
    <dgm:cxn modelId="{3073EFF3-BAA6-413E-B496-8790F7971691}" type="presOf" srcId="{6D2401FB-6A27-497F-85AA-B9180FDDC57B}" destId="{DB4CD580-D383-4FAC-A750-03F6693F7C0F}" srcOrd="1" destOrd="0" presId="urn:microsoft.com/office/officeart/2008/layout/HorizontalMultiLevelHierarchy"/>
    <dgm:cxn modelId="{392F508A-D07B-4891-8B11-720CE230F3C4}" type="presOf" srcId="{0AF0BBB9-92C1-4EE1-A1CC-329B910A09A6}" destId="{A80D7160-E3EB-4D00-98DE-CAEBC04E0F82}" srcOrd="0" destOrd="0" presId="urn:microsoft.com/office/officeart/2008/layout/HorizontalMultiLevelHierarchy"/>
    <dgm:cxn modelId="{0AFCBA67-7585-4FB4-9222-23C1FA1FD4FA}" type="presOf" srcId="{D733C24E-EB35-487F-BCD5-540AA3F69A20}" destId="{C4CF84A8-26B3-4BC0-A295-0C230A2AC9EA}" srcOrd="0" destOrd="0" presId="urn:microsoft.com/office/officeart/2008/layout/HorizontalMultiLevelHierarchy"/>
    <dgm:cxn modelId="{95A37005-F999-4535-8FBE-5B87397762F9}" type="presOf" srcId="{799058D7-4202-4FCD-8CDB-DE1AA228E8D6}" destId="{9D9B8583-C158-4E70-91B6-852D61EA0B28}" srcOrd="0" destOrd="0" presId="urn:microsoft.com/office/officeart/2008/layout/HorizontalMultiLevelHierarchy"/>
    <dgm:cxn modelId="{262EF07B-65DA-470B-874C-45A0017343E5}" srcId="{FDEABDD1-41C3-4391-8EC1-C3F875D2FDED}" destId="{799058D7-4202-4FCD-8CDB-DE1AA228E8D6}" srcOrd="0" destOrd="0" parTransId="{D733C24E-EB35-487F-BCD5-540AA3F69A20}" sibTransId="{90C10039-B94D-4065-AC1A-975D4A383194}"/>
    <dgm:cxn modelId="{9AFE091B-C93F-4C27-A26B-45CD8188DD98}" type="presOf" srcId="{807682A5-9803-4FA1-B7B5-3C294F4E4FBD}" destId="{0C73A349-4C27-430C-A27A-48336DE12F50}" srcOrd="0" destOrd="0" presId="urn:microsoft.com/office/officeart/2008/layout/HorizontalMultiLevelHierarchy"/>
    <dgm:cxn modelId="{96A7D381-288E-444E-AD6F-B8C6A6AC3DCA}" srcId="{37704966-A3A8-460F-A858-1810DCAC0419}" destId="{B9DE0D79-5735-462D-8C29-42561C4F43C4}" srcOrd="1" destOrd="0" parTransId="{005FFF97-0F71-4814-ADF7-C21C94140CDD}" sibTransId="{F81F32D6-C9F1-40F7-9D72-F20419E3EAD2}"/>
    <dgm:cxn modelId="{AC8D8173-B623-44CF-B678-D28D1A7D0323}" type="presOf" srcId="{E50BF557-F242-42D2-9B8D-047B330F532E}" destId="{59025969-9C08-4B8E-8E7C-CA4E70D87BA4}" srcOrd="0" destOrd="0" presId="urn:microsoft.com/office/officeart/2008/layout/HorizontalMultiLevelHierarchy"/>
    <dgm:cxn modelId="{415E9E2A-E369-445B-8149-0BDB2F0931C0}" srcId="{72137061-9CBB-40D6-B8F0-D5421D688D78}" destId="{E071B9EC-6A17-4872-B526-CF94F43D2750}" srcOrd="1" destOrd="0" parTransId="{FF65396F-A0F8-45C2-9A9D-543A99B9DAAF}" sibTransId="{A2659E81-B137-45C7-AA29-ECF5168B35D0}"/>
    <dgm:cxn modelId="{D67A12D9-5817-49FD-BF77-7779B65CA86B}" type="presOf" srcId="{581D764C-B3E5-4D75-A755-2939DC04780F}" destId="{1124F866-93BB-4340-9442-BF26A01FD6C8}" srcOrd="0" destOrd="0" presId="urn:microsoft.com/office/officeart/2008/layout/HorizontalMultiLevelHierarchy"/>
    <dgm:cxn modelId="{D4C9435E-D678-49DE-A83F-048E0679AE27}" type="presOf" srcId="{6BCE1FEC-2299-4F0C-92FF-D046467E94D5}" destId="{51776109-45DC-4285-9F09-6292E8C94809}" srcOrd="1" destOrd="0" presId="urn:microsoft.com/office/officeart/2008/layout/HorizontalMultiLevelHierarchy"/>
    <dgm:cxn modelId="{70FB4B1E-7C56-48B3-BDC7-AFD36792B6BF}" type="presOf" srcId="{AF14C4BE-0459-4A9A-B3A8-4A3D1AD1165A}" destId="{3EBFF8E8-7DF8-4B53-A5F7-8AE2E9E4CA65}" srcOrd="0" destOrd="0" presId="urn:microsoft.com/office/officeart/2008/layout/HorizontalMultiLevelHierarchy"/>
    <dgm:cxn modelId="{6C3828B5-25DA-4DEB-A95D-CBDA0A966BA7}" type="presOf" srcId="{FF65396F-A0F8-45C2-9A9D-543A99B9DAAF}" destId="{A882F3EF-5200-4EA4-A490-74BF87E3BE00}" srcOrd="1" destOrd="0" presId="urn:microsoft.com/office/officeart/2008/layout/HorizontalMultiLevelHierarchy"/>
    <dgm:cxn modelId="{C9BD9B22-D275-40D2-B346-BA97E9F5CECA}" type="presOf" srcId="{FA195056-A236-44BD-9F21-F089E74355B2}" destId="{6C8261BC-7303-4BF2-AAF9-751F1DB4620A}" srcOrd="1" destOrd="0" presId="urn:microsoft.com/office/officeart/2008/layout/HorizontalMultiLevelHierarchy"/>
    <dgm:cxn modelId="{9A17907E-A666-41C0-B0DD-A9E82169ACBB}" type="presOf" srcId="{72137061-9CBB-40D6-B8F0-D5421D688D78}" destId="{9D9B3528-5E43-4EA5-833E-08D865648CA7}" srcOrd="0" destOrd="0" presId="urn:microsoft.com/office/officeart/2008/layout/HorizontalMultiLevelHierarchy"/>
    <dgm:cxn modelId="{5F5342D6-57B6-4CC0-BFC4-2CF8EA698AD0}" type="presOf" srcId="{EF350554-E912-43FC-8A91-B5B413E8758C}" destId="{488A7D04-68C2-4E58-9DCF-1B221CDE196D}" srcOrd="1" destOrd="0" presId="urn:microsoft.com/office/officeart/2008/layout/HorizontalMultiLevelHierarchy"/>
    <dgm:cxn modelId="{F3F5B4CB-5DB0-4D77-9FD3-03B5AC22E80C}" srcId="{033B04A3-128B-4DBC-9537-45252E0AB4E5}" destId="{405E2D2E-A7E5-4CF3-A642-1C396272258E}" srcOrd="5" destOrd="0" parTransId="{4954364A-F3CE-48C3-BADA-1424DFA71404}" sibTransId="{8823A256-6713-450A-9ACD-821319A4FCEA}"/>
    <dgm:cxn modelId="{5CF9F8E3-AA98-4FE6-8373-32F606D842BA}" srcId="{72137061-9CBB-40D6-B8F0-D5421D688D78}" destId="{820A3BD6-457C-4CCF-8BAA-54A2607A88DC}" srcOrd="3" destOrd="0" parTransId="{6D2401FB-6A27-497F-85AA-B9180FDDC57B}" sibTransId="{AD9B0B78-23A1-462C-A2F6-72DC3FB343A9}"/>
    <dgm:cxn modelId="{8C976BD8-248B-458A-9E3C-D691A6DCBDE1}" type="presOf" srcId="{DDD030D3-6484-4F66-9D85-90E7E85D9049}" destId="{075F07D8-6691-446B-A57E-DA6282E6C6FD}" srcOrd="0" destOrd="0" presId="urn:microsoft.com/office/officeart/2008/layout/HorizontalMultiLevelHierarchy"/>
    <dgm:cxn modelId="{3F7522B4-A62C-4FD4-858A-16DFB5CEA2B9}" srcId="{72137061-9CBB-40D6-B8F0-D5421D688D78}" destId="{37704966-A3A8-460F-A858-1810DCAC0419}" srcOrd="4" destOrd="0" parTransId="{33660C66-0E7C-422A-8CBF-8CC3189C8B0D}" sibTransId="{11C65DFA-EB2E-40DA-8612-5977B8C904EB}"/>
    <dgm:cxn modelId="{23F69C5A-86EC-493F-B5B1-79BA6788C33B}" type="presOf" srcId="{B9DE0D79-5735-462D-8C29-42561C4F43C4}" destId="{738B423A-9D3F-41F7-A608-443E52B152D0}" srcOrd="0" destOrd="0" presId="urn:microsoft.com/office/officeart/2008/layout/HorizontalMultiLevelHierarchy"/>
    <dgm:cxn modelId="{CBF1567D-D3F1-4C8A-A930-09E03593FB84}" type="presOf" srcId="{04E5EA41-59AE-449D-BA82-EFABB60D5B3F}" destId="{8A5ADF1D-B8C1-4070-ABBD-61F8434F7FED}" srcOrd="0" destOrd="0" presId="urn:microsoft.com/office/officeart/2008/layout/HorizontalMultiLevelHierarchy"/>
    <dgm:cxn modelId="{A9FF23DB-E42F-4884-9449-83D91FFCE999}" type="presOf" srcId="{D6CAEB6B-66F3-4AAB-A3C1-4595A0EFDB77}" destId="{C0F22568-37C1-4A13-91E7-43CB04255599}" srcOrd="0" destOrd="0" presId="urn:microsoft.com/office/officeart/2008/layout/HorizontalMultiLevelHierarchy"/>
    <dgm:cxn modelId="{275DC19A-C9BA-469D-B58F-FD60DE2BED07}" type="presOf" srcId="{53BD840F-B21A-43C3-A26F-8EF3B2850753}" destId="{C7BB7B67-E34C-4173-B4FA-D59F6F406E59}" srcOrd="0" destOrd="0" presId="urn:microsoft.com/office/officeart/2008/layout/HorizontalMultiLevelHierarchy"/>
    <dgm:cxn modelId="{D3ABE9DB-4542-4C22-88BB-AEB5E626DFDD}" type="presOf" srcId="{53292AD8-09D6-4D7B-9F10-22C3DA17D39C}" destId="{E07FB4D9-17D3-42C8-9AB1-D1BC1282B8DA}" srcOrd="0" destOrd="0" presId="urn:microsoft.com/office/officeart/2008/layout/HorizontalMultiLevelHierarchy"/>
    <dgm:cxn modelId="{CAC6AB61-818B-4E12-9DAE-B79000DCA41C}" srcId="{820A3BD6-457C-4CCF-8BAA-54A2607A88DC}" destId="{807682A5-9803-4FA1-B7B5-3C294F4E4FBD}" srcOrd="1" destOrd="0" parTransId="{6691E2A7-3F10-49B4-B59D-B6D2FB8A1A2A}" sibTransId="{4A263864-FE0B-4247-8388-27E2EB03AC1A}"/>
    <dgm:cxn modelId="{E5870021-C775-4646-A400-033AF1B0B3B7}" type="presOf" srcId="{033B04A3-128B-4DBC-9537-45252E0AB4E5}" destId="{7E74D1C7-5272-4B8E-ABB0-C8800A58085A}" srcOrd="0" destOrd="0" presId="urn:microsoft.com/office/officeart/2008/layout/HorizontalMultiLevelHierarchy"/>
    <dgm:cxn modelId="{F719EE01-E631-4052-BF4D-7BC0DCBDDB33}" type="presOf" srcId="{DDD030D3-6484-4F66-9D85-90E7E85D9049}" destId="{762B2929-E61C-42CA-916C-327B1F770701}" srcOrd="1" destOrd="0" presId="urn:microsoft.com/office/officeart/2008/layout/HorizontalMultiLevelHierarchy"/>
    <dgm:cxn modelId="{2BF86247-1C89-4E36-BBF1-044BD8F0DF21}" type="presOf" srcId="{53550BBF-4D8A-4683-843F-C83BEA19371F}" destId="{47CAA391-4CE1-4D66-8C53-0C7719883E13}" srcOrd="0" destOrd="0" presId="urn:microsoft.com/office/officeart/2008/layout/HorizontalMultiLevelHierarchy"/>
    <dgm:cxn modelId="{F4B3435A-D481-4DAA-8EE1-A10BB94E5FE5}" type="presOf" srcId="{6D2401FB-6A27-497F-85AA-B9180FDDC57B}" destId="{4509E96D-2441-4B10-8E5B-9E21383383A6}" srcOrd="0" destOrd="0" presId="urn:microsoft.com/office/officeart/2008/layout/HorizontalMultiLevelHierarchy"/>
    <dgm:cxn modelId="{FAF86B94-2922-4AC9-B3A5-F1A68A9DD186}" srcId="{033B04A3-128B-4DBC-9537-45252E0AB4E5}" destId="{035F80B3-9618-42CD-B4C0-4DA37BCAC353}" srcOrd="8" destOrd="0" parTransId="{7B10E239-43F2-4485-99AA-FCC3265436EA}" sibTransId="{B64C7245-D3D2-4869-8729-853B8E45A7BC}"/>
    <dgm:cxn modelId="{FE3DE232-6B7F-43F0-8F4E-AC293EE65B3E}" type="presOf" srcId="{E755E32C-C153-466D-9224-AD38CE4D41D4}" destId="{EFA0535E-D684-4330-AD2A-099ED500C23B}" srcOrd="0" destOrd="0" presId="urn:microsoft.com/office/officeart/2008/layout/HorizontalMultiLevelHierarchy"/>
    <dgm:cxn modelId="{8A7D52ED-FAE0-484A-9F34-4072D1CA6A43}" type="presOf" srcId="{11DA4C7E-04F0-4CE0-A333-5F92A83FA9B3}" destId="{4410CCE9-FA85-4911-80A7-1B4278539C76}" srcOrd="0" destOrd="0" presId="urn:microsoft.com/office/officeart/2008/layout/HorizontalMultiLevelHierarchy"/>
    <dgm:cxn modelId="{5E8AA819-A25E-4AF5-AC96-20A9B307190C}" srcId="{033B04A3-128B-4DBC-9537-45252E0AB4E5}" destId="{9000DF3E-7F6E-43DA-80EF-47A7354BA899}" srcOrd="2" destOrd="0" parTransId="{AF6F7708-99CD-4243-AB6C-F161BEBCC0E3}" sibTransId="{039A5DC7-0B6F-464E-9AE1-50955BD88AE4}"/>
    <dgm:cxn modelId="{8128F87F-B9CE-487D-B075-37AC0758BE59}" type="presOf" srcId="{E755E32C-C153-466D-9224-AD38CE4D41D4}" destId="{C13A3441-9692-46BD-A0B1-E5FCF3EEFE61}" srcOrd="1" destOrd="0" presId="urn:microsoft.com/office/officeart/2008/layout/HorizontalMultiLevelHierarchy"/>
    <dgm:cxn modelId="{52407A1D-C14E-4DB6-AEAA-CCF657CE7001}" type="presOf" srcId="{6BCE1FEC-2299-4F0C-92FF-D046467E94D5}" destId="{4C6593A2-E29B-4DF3-BD33-115DEF8F2FDF}" srcOrd="0" destOrd="0" presId="urn:microsoft.com/office/officeart/2008/layout/HorizontalMultiLevelHierarchy"/>
    <dgm:cxn modelId="{189C4716-5977-45B2-835C-5F4AA0AAA38E}" srcId="{033B04A3-128B-4DBC-9537-45252E0AB4E5}" destId="{F3B03C4E-C638-4890-8B52-FF8A75C48A33}" srcOrd="6" destOrd="0" parTransId="{CAE67F00-F80A-48D5-8CA3-4370AA5584A4}" sibTransId="{3CBF815E-9FAE-4BA6-B87F-5695B1F2CD65}"/>
    <dgm:cxn modelId="{B75508F8-7308-4985-8945-EC33C017C398}" srcId="{E50BF557-F242-42D2-9B8D-047B330F532E}" destId="{5BAF606B-C1C4-432A-9F9A-2D75C19D1410}" srcOrd="0" destOrd="0" parTransId="{E755E32C-C153-466D-9224-AD38CE4D41D4}" sibTransId="{85527AD7-BF35-4057-BC8F-D59D7DB90D8E}"/>
    <dgm:cxn modelId="{9007B678-37C6-4AA8-94E5-6E1E4C2B8FC8}" type="presOf" srcId="{D6CAEB6B-66F3-4AAB-A3C1-4595A0EFDB77}" destId="{53805D2F-8C97-4EC3-B996-C10756500F9E}" srcOrd="1" destOrd="0" presId="urn:microsoft.com/office/officeart/2008/layout/HorizontalMultiLevelHierarchy"/>
    <dgm:cxn modelId="{A24C9D34-D950-4E6E-AA70-5548C02C1706}" srcId="{80E774C5-C17B-45BF-9EE4-036AA305FDA7}" destId="{A64B763A-4231-491A-9F9F-B789E68A2557}" srcOrd="0" destOrd="0" parTransId="{32040052-A5A5-4068-9F99-B3D5D0F15491}" sibTransId="{6F2AECC4-3FBA-4D03-B8EC-DF097DB6732D}"/>
    <dgm:cxn modelId="{F1643AFC-53A0-4BFA-BDB7-024E7512A490}" type="presOf" srcId="{53292AD8-09D6-4D7B-9F10-22C3DA17D39C}" destId="{0B40CA4E-963C-443A-9BC0-F4D590CD5C7E}" srcOrd="1" destOrd="0" presId="urn:microsoft.com/office/officeart/2008/layout/HorizontalMultiLevelHierarchy"/>
    <dgm:cxn modelId="{357D8A48-B9A5-4AEB-8F98-DA878AE2071D}" type="presOf" srcId="{3EB258D3-1970-47E7-8233-AB078A76E0C6}" destId="{D7467FF9-1B9E-4CE9-9FFA-DCE6F43C55A1}" srcOrd="0" destOrd="0" presId="urn:microsoft.com/office/officeart/2008/layout/HorizontalMultiLevelHierarchy"/>
    <dgm:cxn modelId="{8682C0C3-3AD8-47AF-8E2B-695FCC9BB476}" type="presOf" srcId="{405E2D2E-A7E5-4CF3-A642-1C396272258E}" destId="{7FAEF38F-1A53-4B68-A2B6-89A0A8B99A28}" srcOrd="0" destOrd="0" presId="urn:microsoft.com/office/officeart/2008/layout/HorizontalMultiLevelHierarchy"/>
    <dgm:cxn modelId="{D0E67B7F-D19E-47E5-90B3-9F3CA5783D44}" type="presOf" srcId="{D860C39D-0CD3-439E-89AC-2676C2186EF3}" destId="{210AEB1C-B66D-436D-8962-8BE14446ECD0}" srcOrd="1" destOrd="0" presId="urn:microsoft.com/office/officeart/2008/layout/HorizontalMultiLevelHierarchy"/>
    <dgm:cxn modelId="{B7290F98-E7C0-4239-A9F1-82D364BA9418}" type="presOf" srcId="{DBDB9604-2F7E-43D3-9682-29DCA626129D}" destId="{59BF8E71-B5D9-4935-AE3E-21E4618A3579}" srcOrd="0" destOrd="0" presId="urn:microsoft.com/office/officeart/2008/layout/HorizontalMultiLevelHierarchy"/>
    <dgm:cxn modelId="{67160A35-28DF-4FA4-A066-EC3D80D4D05F}" type="presOf" srcId="{7DB1B934-FD70-41C5-97E6-65EDF1884A0D}" destId="{34CECA95-AA24-48E1-8100-DD4E2A4EC56F}" srcOrd="1" destOrd="0" presId="urn:microsoft.com/office/officeart/2008/layout/HorizontalMultiLevelHierarchy"/>
    <dgm:cxn modelId="{05E862F7-C3B4-42BF-867E-69734F87D56E}" type="presOf" srcId="{D535B51E-3624-4CFD-AD45-C2F1C800CEEA}" destId="{FAD3B580-3D77-434F-9897-BB5A42A9CC56}" srcOrd="1" destOrd="0" presId="urn:microsoft.com/office/officeart/2008/layout/HorizontalMultiLevelHierarchy"/>
    <dgm:cxn modelId="{FA87CEBA-6AC7-41E4-B45A-C54EDF6A6742}" type="presOf" srcId="{3EB258D3-1970-47E7-8233-AB078A76E0C6}" destId="{7B6AB127-F7FE-4F8B-A41D-F1C8A7F3A5D6}" srcOrd="1" destOrd="0" presId="urn:microsoft.com/office/officeart/2008/layout/HorizontalMultiLevelHierarchy"/>
    <dgm:cxn modelId="{46B149A5-55A2-4DF0-97D1-91971B56C094}" type="presOf" srcId="{4723F8B6-EC9F-486B-81DA-932C77218FB8}" destId="{2B7DE1AA-F5D7-476C-9234-5BDA06380956}" srcOrd="0" destOrd="0" presId="urn:microsoft.com/office/officeart/2008/layout/HorizontalMultiLevelHierarchy"/>
    <dgm:cxn modelId="{9CCDCD47-60ED-4E0E-8004-F067B66B55B2}" type="presOf" srcId="{B0FAAB77-2E1C-481E-98EF-6B49D927C4AB}" destId="{19471048-0C91-41B9-90D9-990C92796240}" srcOrd="1" destOrd="0" presId="urn:microsoft.com/office/officeart/2008/layout/HorizontalMultiLevelHierarchy"/>
    <dgm:cxn modelId="{512EEC9A-3669-490F-924D-B017E0A65A96}" type="presOf" srcId="{33660C66-0E7C-422A-8CBF-8CC3189C8B0D}" destId="{27FDEE5B-A484-4B0A-942F-6A627851908E}" srcOrd="0" destOrd="0" presId="urn:microsoft.com/office/officeart/2008/layout/HorizontalMultiLevelHierarchy"/>
    <dgm:cxn modelId="{84ACE51C-3F04-4B5F-A196-9B4757796A86}" srcId="{53550BBF-4D8A-4683-843F-C83BEA19371F}" destId="{19E0D732-86FF-44BB-834C-04C586FB18E2}" srcOrd="0" destOrd="0" parTransId="{789A303D-1D10-4996-9D91-4814633990C0}" sibTransId="{1853AE7A-4209-47C3-AE43-56779F3424BE}"/>
    <dgm:cxn modelId="{AE45501E-21E8-4AC6-9ED9-D7A26306770C}" type="presOf" srcId="{005FFF97-0F71-4814-ADF7-C21C94140CDD}" destId="{2D7C8CB7-FA05-481C-B718-F90F888045F0}" srcOrd="1" destOrd="0" presId="urn:microsoft.com/office/officeart/2008/layout/HorizontalMultiLevelHierarchy"/>
    <dgm:cxn modelId="{52E0B882-6905-4494-8934-27759607C966}" type="presOf" srcId="{32040052-A5A5-4068-9F99-B3D5D0F15491}" destId="{AB98289B-66F5-4069-85AE-C611340DFF70}" srcOrd="0" destOrd="0" presId="urn:microsoft.com/office/officeart/2008/layout/HorizontalMultiLevelHierarchy"/>
    <dgm:cxn modelId="{01A9FBCB-00DD-464D-97F8-0CBA9A2A934E}" type="presOf" srcId="{6360E6F2-5B0A-482B-A109-E2A5F2094929}" destId="{F588DEF8-9162-4937-9FCB-20D666731551}" srcOrd="0" destOrd="0" presId="urn:microsoft.com/office/officeart/2008/layout/HorizontalMultiLevelHierarchy"/>
    <dgm:cxn modelId="{4BC44598-87FC-4B2E-9FF5-887AA1586C07}" type="presOf" srcId="{E071B9EC-6A17-4872-B526-CF94F43D2750}" destId="{7916A5DC-888D-4A27-ADBB-42CE7ED25668}" srcOrd="0" destOrd="0" presId="urn:microsoft.com/office/officeart/2008/layout/HorizontalMultiLevelHierarchy"/>
    <dgm:cxn modelId="{EB6A4CC2-5054-4D7C-9473-7188571F12B3}" srcId="{820A3BD6-457C-4CCF-8BAA-54A2607A88DC}" destId="{6360E6F2-5B0A-482B-A109-E2A5F2094929}" srcOrd="0" destOrd="0" parTransId="{04E5EA41-59AE-449D-BA82-EFABB60D5B3F}" sibTransId="{63AD3B99-604C-4C19-8562-299968E49AF9}"/>
    <dgm:cxn modelId="{99BCEE7A-DEAF-43C9-A839-1A41C488E5DC}" type="presOf" srcId="{BFFEC082-79C7-4504-8C25-92FB0CFDE6F2}" destId="{1020A84C-3CFF-4A4D-8E06-71AC6413CFF9}" srcOrd="0" destOrd="0" presId="urn:microsoft.com/office/officeart/2008/layout/HorizontalMultiLevelHierarchy"/>
    <dgm:cxn modelId="{C5C60B94-CDA0-4359-8470-D17BFD6E22F4}" type="presOf" srcId="{D535B51E-3624-4CFD-AD45-C2F1C800CEEA}" destId="{FDD70150-FF69-4219-85C0-6F41D590B3BF}" srcOrd="0" destOrd="0" presId="urn:microsoft.com/office/officeart/2008/layout/HorizontalMultiLevelHierarchy"/>
    <dgm:cxn modelId="{BCE174A8-5EAC-4DDA-9B3C-216815DA9B6B}" srcId="{1C5E674B-A547-4FAD-BA80-CBEBF8FD7BA2}" destId="{7F12D9F0-9985-493C-BA71-17D67C888F6D}" srcOrd="2" destOrd="0" parTransId="{0DDB930B-FB2F-4D52-A690-9768C5C78713}" sibTransId="{2C0057E1-D543-4196-9F09-3F355174640A}"/>
    <dgm:cxn modelId="{0AEBE70C-234A-4B7D-AD84-B384C7931286}" srcId="{CB438E02-7D33-443D-B27B-3EAA937DB738}" destId="{EBE09625-0972-47B9-8D79-6224AA268697}" srcOrd="0" destOrd="0" parTransId="{3EB258D3-1970-47E7-8233-AB078A76E0C6}" sibTransId="{AE0F2B74-09DF-4EED-8D02-726474462538}"/>
    <dgm:cxn modelId="{426BAFA4-9D47-48D4-84B5-AB6F2EFBBCBF}" type="presOf" srcId="{53D79D14-6125-47AD-98D2-93AC17E8D74B}" destId="{701226B9-958A-4AE4-B8D2-69A7D5DDC714}" srcOrd="0" destOrd="0" presId="urn:microsoft.com/office/officeart/2008/layout/HorizontalMultiLevelHierarchy"/>
    <dgm:cxn modelId="{DA63DECE-DD92-4EAC-AFF3-7E6B61B5E26C}" type="presOf" srcId="{7F12D9F0-9985-493C-BA71-17D67C888F6D}" destId="{09FE74EC-BF23-4F03-A669-D8B2E53B8DC6}" srcOrd="0" destOrd="0" presId="urn:microsoft.com/office/officeart/2008/layout/HorizontalMultiLevelHierarchy"/>
    <dgm:cxn modelId="{98DB0877-B2C8-4D60-9AD7-D343BA07C00A}" type="presOf" srcId="{6691E2A7-3F10-49B4-B59D-B6D2FB8A1A2A}" destId="{31C8F966-FE86-4C0F-8C15-DEFA5917D4DA}" srcOrd="1" destOrd="0" presId="urn:microsoft.com/office/officeart/2008/layout/HorizontalMultiLevelHierarchy"/>
    <dgm:cxn modelId="{588C0B34-65A5-4424-8CAD-2C69499A1B5C}" type="presOf" srcId="{789A303D-1D10-4996-9D91-4814633990C0}" destId="{FC5916E7-0910-45DF-A80A-3364908AA5BB}" srcOrd="1" destOrd="0" presId="urn:microsoft.com/office/officeart/2008/layout/HorizontalMultiLevelHierarchy"/>
    <dgm:cxn modelId="{E288D46C-EDA7-498E-9A3A-3C24EE84E12B}" srcId="{37704966-A3A8-460F-A858-1810DCAC0419}" destId="{858676A9-844F-4BD9-B68E-A95EAA4E83AE}" srcOrd="2" destOrd="0" parTransId="{7DB1B934-FD70-41C5-97E6-65EDF1884A0D}" sibTransId="{49FC6A84-6220-46F4-9E3D-1FADE083B4CE}"/>
    <dgm:cxn modelId="{BB4392B8-D712-4B20-B75C-BAA7C6DC5FED}" type="presOf" srcId="{7DB1B934-FD70-41C5-97E6-65EDF1884A0D}" destId="{3F53C625-EF11-46D0-8B7E-0CD07D35799D}" srcOrd="0" destOrd="0" presId="urn:microsoft.com/office/officeart/2008/layout/HorizontalMultiLevelHierarchy"/>
    <dgm:cxn modelId="{0E6B040E-AB39-42E0-BFC4-7F2CBFB2BFF1}" type="presOf" srcId="{CAE67F00-F80A-48D5-8CA3-4370AA5584A4}" destId="{F80648DD-0B99-4DB4-8BBC-9538D3A1C5CD}" srcOrd="0" destOrd="0" presId="urn:microsoft.com/office/officeart/2008/layout/HorizontalMultiLevelHierarchy"/>
    <dgm:cxn modelId="{06F3D6A9-1857-43E3-8781-2DC3E9F06D4C}" srcId="{033B04A3-128B-4DBC-9537-45252E0AB4E5}" destId="{BFFEC082-79C7-4504-8C25-92FB0CFDE6F2}" srcOrd="4" destOrd="0" parTransId="{B55AAC17-6BEF-47FD-B65E-D2E5069A7380}" sibTransId="{3AC6830B-DFC9-4521-A56A-DCA547FD9552}"/>
    <dgm:cxn modelId="{57F812E9-EEA4-4EF9-9F29-5876FC882CED}" type="presOf" srcId="{9586A9E5-448E-4A5F-B7E4-25BADC7F4587}" destId="{7468FC60-F35D-4FD6-B0C9-3DD7254E4FA7}" srcOrd="1" destOrd="0" presId="urn:microsoft.com/office/officeart/2008/layout/HorizontalMultiLevelHierarchy"/>
    <dgm:cxn modelId="{23211496-6AE6-4284-B3D8-A1A00C5D2936}" srcId="{033B04A3-128B-4DBC-9537-45252E0AB4E5}" destId="{DBDB9604-2F7E-43D3-9682-29DCA626129D}" srcOrd="7" destOrd="0" parTransId="{48175768-0942-487F-A9CD-ECE40BD91E41}" sibTransId="{1B3CA8C8-3B56-4C37-A028-D7805C833979}"/>
    <dgm:cxn modelId="{5C5E5010-DCB6-49BD-B5B0-4D7B43862D4E}" srcId="{72137061-9CBB-40D6-B8F0-D5421D688D78}" destId="{1C5E674B-A547-4FAD-BA80-CBEBF8FD7BA2}" srcOrd="2" destOrd="0" parTransId="{6BCE1FEC-2299-4F0C-92FF-D046467E94D5}" sibTransId="{BFB850F9-D356-480C-9301-BAE78881712C}"/>
    <dgm:cxn modelId="{215853F3-DAEC-4FD5-BD84-63DBDAAAE95E}" type="presOf" srcId="{19E0D732-86FF-44BB-834C-04C586FB18E2}" destId="{D7FE893B-FEA8-4D06-9A9F-CD18F64F1C28}" srcOrd="0" destOrd="0" presId="urn:microsoft.com/office/officeart/2008/layout/HorizontalMultiLevelHierarchy"/>
    <dgm:cxn modelId="{281D223B-4117-4A58-AFD2-F616A393185A}" type="presOf" srcId="{FA195056-A236-44BD-9F21-F089E74355B2}" destId="{FF0D625B-4519-426E-B9AD-FA31671011F1}" srcOrd="0" destOrd="0" presId="urn:microsoft.com/office/officeart/2008/layout/HorizontalMultiLevelHierarchy"/>
    <dgm:cxn modelId="{90BD6224-7C04-49E3-B925-DFEC0834DF45}" type="presOf" srcId="{005FFF97-0F71-4814-ADF7-C21C94140CDD}" destId="{C499B470-4C30-47E4-BBF2-00B4474D4EC9}" srcOrd="0" destOrd="0" presId="urn:microsoft.com/office/officeart/2008/layout/HorizontalMultiLevelHierarchy"/>
    <dgm:cxn modelId="{58B3F920-A99C-4A29-82FC-82DCF793FC2C}" type="presOf" srcId="{33660C66-0E7C-422A-8CBF-8CC3189C8B0D}" destId="{23C455C6-B865-4C5C-8D1D-76B81792A3F2}" srcOrd="1" destOrd="0" presId="urn:microsoft.com/office/officeart/2008/layout/HorizontalMultiLevelHierarchy"/>
    <dgm:cxn modelId="{B5F99BC8-13F6-489F-80FD-E7EFA0AD2720}" type="presOf" srcId="{760ABF46-5B16-4A79-8E7E-138708DD7B6E}" destId="{AC4ED4D7-8528-45BF-BCCB-8147154D48FD}" srcOrd="1" destOrd="0" presId="urn:microsoft.com/office/officeart/2008/layout/HorizontalMultiLevelHierarchy"/>
    <dgm:cxn modelId="{7FC456FB-38C2-46F3-954B-FA5A69155977}" type="presOf" srcId="{F3B03C4E-C638-4890-8B52-FF8A75C48A33}" destId="{1DF4AE13-88BB-48AF-A6A8-FBCEFF090FBA}" srcOrd="0" destOrd="0" presId="urn:microsoft.com/office/officeart/2008/layout/HorizontalMultiLevelHierarchy"/>
    <dgm:cxn modelId="{AE773ABA-84B0-4B15-9802-798DB8F18431}" srcId="{1C5E674B-A547-4FAD-BA80-CBEBF8FD7BA2}" destId="{B36872ED-FE9C-4C18-97A5-160F508B0257}" srcOrd="1" destOrd="0" parTransId="{D6CAEB6B-66F3-4AAB-A3C1-4595A0EFDB77}" sibTransId="{40F5EBE7-92F1-41A1-BBD1-29D4AF15DFEF}"/>
    <dgm:cxn modelId="{B71443C6-4A38-4D52-B372-E7AE562C4C19}" type="presOf" srcId="{8EA931FF-FA89-405D-AF6C-D221820234FA}" destId="{777B0082-A6ED-4A3F-848C-899C7FA3A103}" srcOrd="0" destOrd="0" presId="urn:microsoft.com/office/officeart/2008/layout/HorizontalMultiLevelHierarchy"/>
    <dgm:cxn modelId="{E3AAB81B-3CF7-4A72-ABEC-50EB20C4ECE7}" type="presOf" srcId="{4954364A-F3CE-48C3-BADA-1424DFA71404}" destId="{A4E43504-AEEA-4C04-ABCE-EB01F1D811DC}" srcOrd="0" destOrd="0" presId="urn:microsoft.com/office/officeart/2008/layout/HorizontalMultiLevelHierarchy"/>
    <dgm:cxn modelId="{3F34FEBB-58A0-4C63-95A4-EC187191DADB}" type="presOf" srcId="{E33B0E22-1F97-46D5-BECF-F3DDEE7D1268}" destId="{5BB26424-5329-4C18-86FE-4F0EF41478CD}" srcOrd="0" destOrd="0" presId="urn:microsoft.com/office/officeart/2008/layout/HorizontalMultiLevelHierarchy"/>
    <dgm:cxn modelId="{031BED46-E4FC-4276-8758-080CBB3E2B8F}" srcId="{1C5E674B-A547-4FAD-BA80-CBEBF8FD7BA2}" destId="{CB438E02-7D33-443D-B27B-3EAA937DB738}" srcOrd="0" destOrd="0" parTransId="{F612123C-E018-464D-8A48-25F5498D361C}" sibTransId="{00393276-E786-4F78-9BAC-EC3B8E9B0EDA}"/>
    <dgm:cxn modelId="{27B9F0BF-1304-4E09-8256-0E3254D764D8}" type="presOf" srcId="{44780B43-D50E-4C15-A2A3-40549B2093B0}" destId="{4041BFD2-47FE-4B52-B9B2-97DA7820350F}" srcOrd="0" destOrd="0" presId="urn:microsoft.com/office/officeart/2008/layout/HorizontalMultiLevelHierarchy"/>
    <dgm:cxn modelId="{7C6E3C3F-1F78-46E3-9608-43BAF193DD60}" type="presOf" srcId="{0DDB930B-FB2F-4D52-A690-9768C5C78713}" destId="{CF00CAED-A886-44B1-B1D2-0A69A7B3138E}" srcOrd="1" destOrd="0" presId="urn:microsoft.com/office/officeart/2008/layout/HorizontalMultiLevelHierarchy"/>
    <dgm:cxn modelId="{472B4FAB-1DB0-4E02-BB52-EB3640ACC77B}" type="presOf" srcId="{F4B19168-00B1-4254-962F-256801ED32C3}" destId="{5A0816A7-7DD3-4827-AC87-9421D18FD605}" srcOrd="0" destOrd="0" presId="urn:microsoft.com/office/officeart/2008/layout/HorizontalMultiLevelHierarchy"/>
    <dgm:cxn modelId="{2A42117F-37DE-4BAD-83A6-B0FFC02C4EA7}" type="presOf" srcId="{B55AAC17-6BEF-47FD-B65E-D2E5069A7380}" destId="{947A62C1-CC20-4F55-B4EF-A4A8C5D5E0FE}" srcOrd="1" destOrd="0" presId="urn:microsoft.com/office/officeart/2008/layout/HorizontalMultiLevelHierarchy"/>
    <dgm:cxn modelId="{22D354A5-681F-4592-933D-7C239496864D}" srcId="{DA235B66-5749-460C-9DAC-CC2F7101B4E2}" destId="{72137061-9CBB-40D6-B8F0-D5421D688D78}" srcOrd="0" destOrd="0" parTransId="{A71290DE-3AFA-4164-907F-551276DCE76F}" sibTransId="{B26AAD13-1B3F-4D75-A4B7-A04C2D183C40}"/>
    <dgm:cxn modelId="{17F1E159-B5A1-41C7-BE19-F8542AE96B0C}" type="presOf" srcId="{CB438E02-7D33-443D-B27B-3EAA937DB738}" destId="{7F05EA1A-1983-4E4D-9191-83394BD7DD87}" srcOrd="0" destOrd="0" presId="urn:microsoft.com/office/officeart/2008/layout/HorizontalMultiLevelHierarchy"/>
    <dgm:cxn modelId="{E1B57FD2-14DC-4DCD-AC91-44BE351EE23F}" srcId="{035F80B3-9618-42CD-B4C0-4DA37BCAC353}" destId="{4FBB8D4E-CD40-482A-B37B-5D037EAE322A}" srcOrd="0" destOrd="0" parTransId="{EF350554-E912-43FC-8A91-B5B413E8758C}" sibTransId="{52435167-D9B6-4E85-969A-8FE5E7F9C5C0}"/>
    <dgm:cxn modelId="{78BDE313-1917-4DC2-B418-662790D90AC0}" type="presOf" srcId="{F612123C-E018-464D-8A48-25F5498D361C}" destId="{AB07B67A-11AC-4C9E-A991-046E4424135C}" srcOrd="0" destOrd="0" presId="urn:microsoft.com/office/officeart/2008/layout/HorizontalMultiLevelHierarchy"/>
    <dgm:cxn modelId="{20E8125D-6FA7-49D3-8B31-2072819BCB6E}" srcId="{E071B9EC-6A17-4872-B526-CF94F43D2750}" destId="{FDEABDD1-41C3-4391-8EC1-C3F875D2FDED}" srcOrd="1" destOrd="0" parTransId="{FA195056-A236-44BD-9F21-F089E74355B2}" sibTransId="{05F34FD8-77A1-4411-B691-C2BA359D9AA8}"/>
    <dgm:cxn modelId="{13C46A7C-50C1-4684-85E2-384F576BFDD2}" type="presOf" srcId="{6691E2A7-3F10-49B4-B59D-B6D2FB8A1A2A}" destId="{42C4FC53-1268-4540-A512-149302817F74}" srcOrd="0" destOrd="0" presId="urn:microsoft.com/office/officeart/2008/layout/HorizontalMultiLevelHierarchy"/>
    <dgm:cxn modelId="{D52A30DD-372C-41D6-819E-F1094E6A2B87}" type="presOf" srcId="{4FBB8D4E-CD40-482A-B37B-5D037EAE322A}" destId="{02602B6C-E42F-4DE9-AADC-BAD4727FD404}" srcOrd="0" destOrd="0" presId="urn:microsoft.com/office/officeart/2008/layout/HorizontalMultiLevelHierarchy"/>
    <dgm:cxn modelId="{4B71B20E-0023-4F45-BC94-D3474F764543}" type="presOf" srcId="{073E4DCA-D7C8-4C90-84EB-104C3A72B66C}" destId="{37A5C7B5-AB7D-4805-BCB7-B2186DB1B93C}" srcOrd="0" destOrd="0" presId="urn:microsoft.com/office/officeart/2008/layout/HorizontalMultiLevelHierarchy"/>
    <dgm:cxn modelId="{EE0BD999-67E4-4143-91DE-9EDA35698AA6}" type="presOf" srcId="{15E96E6C-BB5F-4155-B7C5-808AE15375F8}" destId="{5618FA3A-B5E6-423C-9BE1-FBCEC0740225}" srcOrd="0" destOrd="0" presId="urn:microsoft.com/office/officeart/2008/layout/HorizontalMultiLevelHierarchy"/>
    <dgm:cxn modelId="{4AD81503-4BA9-45A8-88AC-3A0833B8F482}" type="presOf" srcId="{E20188B7-425F-472A-B5FB-BF0535F66C6D}" destId="{7848B748-9D66-423F-9E74-6F7FC986E0E9}" srcOrd="0" destOrd="0" presId="urn:microsoft.com/office/officeart/2008/layout/HorizontalMultiLevelHierarchy"/>
    <dgm:cxn modelId="{E3EB4324-9846-421C-AACB-0FA6F7836CCD}" srcId="{DBDB9604-2F7E-43D3-9682-29DCA626129D}" destId="{C3A4DC07-9EBD-49AA-A1F3-8DBA55BCC913}" srcOrd="0" destOrd="0" parTransId="{581D764C-B3E5-4D75-A755-2939DC04780F}" sibTransId="{9E501ACE-52D1-4FEF-8C3E-6FDD260C1B01}"/>
    <dgm:cxn modelId="{3E4DACA7-5765-4B2C-BD34-18F31BCE1DA8}" type="presOf" srcId="{08E58AE9-23CC-408B-8226-553DBB471CDE}" destId="{846DC007-93E0-44A8-A1A8-D384AE551DE0}" srcOrd="0" destOrd="0" presId="urn:microsoft.com/office/officeart/2008/layout/HorizontalMultiLevelHierarchy"/>
    <dgm:cxn modelId="{AFD84487-924F-47FD-BB43-F9D22CE03210}" type="presOf" srcId="{073E4DCA-D7C8-4C90-84EB-104C3A72B66C}" destId="{CE6023A7-34E2-4114-88A2-4F2CB621E9A0}" srcOrd="1" destOrd="0" presId="urn:microsoft.com/office/officeart/2008/layout/HorizontalMultiLevelHierarchy"/>
    <dgm:cxn modelId="{D9B11112-2BDE-4B40-9051-FC98DB8CCCBF}" srcId="{9000DF3E-7F6E-43DA-80EF-47A7354BA899}" destId="{F4B19168-00B1-4254-962F-256801ED32C3}" srcOrd="0" destOrd="0" parTransId="{9979BB37-7A7D-456B-8FBA-902C797EBF3C}" sibTransId="{1D1E50EA-4B2F-4C89-9CA0-ACA91607FC89}"/>
    <dgm:cxn modelId="{646563E0-A9EA-4A9F-AD83-3D656BE17BDC}" type="presOf" srcId="{80E774C5-C17B-45BF-9EE4-036AA305FDA7}" destId="{48BC15B7-9359-42F5-B7AB-95E20EF50D7A}" srcOrd="0" destOrd="0" presId="urn:microsoft.com/office/officeart/2008/layout/HorizontalMultiLevelHierarchy"/>
    <dgm:cxn modelId="{B21E8925-2D16-4A6B-A72F-2C991903A8CF}" srcId="{405E2D2E-A7E5-4CF3-A642-1C396272258E}" destId="{23F0429F-C355-46F5-8A6A-64A2B3FC2B8B}" srcOrd="0" destOrd="0" parTransId="{53292AD8-09D6-4D7B-9F10-22C3DA17D39C}" sibTransId="{99ACD0E6-9311-495B-BB6E-64A82CC22E80}"/>
    <dgm:cxn modelId="{6C9CC00F-1A3A-4EEC-85F4-2EBE1A4D9BE9}" type="presOf" srcId="{CFE71FB6-6FBE-4A86-A2BD-CA80F209B3E9}" destId="{B6E7FF9A-6687-4105-A50B-6343D2B4D056}" srcOrd="0" destOrd="0" presId="urn:microsoft.com/office/officeart/2008/layout/HorizontalMultiLevelHierarchy"/>
    <dgm:cxn modelId="{78426DD1-8209-4991-8ED2-9EC84AC166E3}" type="presOf" srcId="{02EB0B9F-EFB5-48AA-AB6F-56AB147592E8}" destId="{B3565370-189E-4206-A136-F592EAD7BF5F}" srcOrd="0" destOrd="0" presId="urn:microsoft.com/office/officeart/2008/layout/HorizontalMultiLevelHierarchy"/>
    <dgm:cxn modelId="{01B10178-F549-433B-B00A-71A900D67634}" type="presOf" srcId="{0DDB930B-FB2F-4D52-A690-9768C5C78713}" destId="{7EBF63BF-2499-4C5E-91BA-42EB3B5D4F47}" srcOrd="0" destOrd="0" presId="urn:microsoft.com/office/officeart/2008/layout/HorizontalMultiLevelHierarchy"/>
    <dgm:cxn modelId="{E3189EAB-B84A-4DE5-866B-A4895B602325}" type="presOf" srcId="{AF6F7708-99CD-4243-AB6C-F161BEBCC0E3}" destId="{547BC36F-C0A3-483D-A648-748B45C1AE2E}" srcOrd="0" destOrd="0" presId="urn:microsoft.com/office/officeart/2008/layout/HorizontalMultiLevelHierarchy"/>
    <dgm:cxn modelId="{46BBDCE6-D02C-4FD3-BBEE-C0F461AE5771}" type="presOf" srcId="{53D79D14-6125-47AD-98D2-93AC17E8D74B}" destId="{6E6A2997-4FFC-4A2B-AF86-6384FCD8ECA5}" srcOrd="1" destOrd="0" presId="urn:microsoft.com/office/officeart/2008/layout/HorizontalMultiLevelHierarchy"/>
    <dgm:cxn modelId="{A6C97F48-EBEE-4494-92A9-F9E2BDAB7F32}" type="presOf" srcId="{9979BB37-7A7D-456B-8FBA-902C797EBF3C}" destId="{05E6484B-44ED-471B-8A39-DCE22AFE0E2A}" srcOrd="0" destOrd="0" presId="urn:microsoft.com/office/officeart/2008/layout/HorizontalMultiLevelHierarchy"/>
    <dgm:cxn modelId="{5B554053-C5CD-4B49-A99C-24CE3028E628}" type="presOf" srcId="{1C5E674B-A547-4FAD-BA80-CBEBF8FD7BA2}" destId="{0EB34F1E-C120-4C68-9B54-17CB33575C07}" srcOrd="0" destOrd="0" presId="urn:microsoft.com/office/officeart/2008/layout/HorizontalMultiLevelHierarchy"/>
    <dgm:cxn modelId="{0C99A58D-E8B8-4D77-A8B1-ABCC9B46F96D}" type="presOf" srcId="{793A35A5-AC84-45E0-B52D-F7FB58D8440B}" destId="{9F07B236-8307-441D-BE4F-858C4ED0952B}" srcOrd="0" destOrd="0" presId="urn:microsoft.com/office/officeart/2008/layout/HorizontalMultiLevelHierarchy"/>
    <dgm:cxn modelId="{5381EF47-53E1-4998-A83A-1CE02A9F8E6B}" type="presOf" srcId="{FF65396F-A0F8-45C2-9A9D-543A99B9DAAF}" destId="{167C0248-2321-4A30-9974-51E2B052DEFF}" srcOrd="0" destOrd="0" presId="urn:microsoft.com/office/officeart/2008/layout/HorizontalMultiLevelHierarchy"/>
    <dgm:cxn modelId="{1FEA35A4-1D9F-4D50-97A0-59000892B68F}" type="presParOf" srcId="{99101FE6-DC93-4422-939A-8BC422C884E3}" destId="{A111AB68-00BF-4F8E-B440-B3E816C2EE33}" srcOrd="0" destOrd="0" presId="urn:microsoft.com/office/officeart/2008/layout/HorizontalMultiLevelHierarchy"/>
    <dgm:cxn modelId="{3DEBA9F2-5F63-48FE-BC6C-419FC8306E50}" type="presParOf" srcId="{A111AB68-00BF-4F8E-B440-B3E816C2EE33}" destId="{9D9B3528-5E43-4EA5-833E-08D865648CA7}" srcOrd="0" destOrd="0" presId="urn:microsoft.com/office/officeart/2008/layout/HorizontalMultiLevelHierarchy"/>
    <dgm:cxn modelId="{8B81B812-940E-4A12-B2D5-299AD4E9E9EC}" type="presParOf" srcId="{A111AB68-00BF-4F8E-B440-B3E816C2EE33}" destId="{7BCB653D-F51D-41CB-814A-80049E2E3957}" srcOrd="1" destOrd="0" presId="urn:microsoft.com/office/officeart/2008/layout/HorizontalMultiLevelHierarchy"/>
    <dgm:cxn modelId="{35D6294E-6641-42CC-BF19-F6F91461A010}" type="presParOf" srcId="{7BCB653D-F51D-41CB-814A-80049E2E3957}" destId="{37A5C7B5-AB7D-4805-BCB7-B2186DB1B93C}" srcOrd="0" destOrd="0" presId="urn:microsoft.com/office/officeart/2008/layout/HorizontalMultiLevelHierarchy"/>
    <dgm:cxn modelId="{BA437CD1-464D-40D7-9AB6-68F5B8AD7157}" type="presParOf" srcId="{37A5C7B5-AB7D-4805-BCB7-B2186DB1B93C}" destId="{CE6023A7-34E2-4114-88A2-4F2CB621E9A0}" srcOrd="0" destOrd="0" presId="urn:microsoft.com/office/officeart/2008/layout/HorizontalMultiLevelHierarchy"/>
    <dgm:cxn modelId="{B2BC8D40-D3E2-41B7-92A6-65D81E813874}" type="presParOf" srcId="{7BCB653D-F51D-41CB-814A-80049E2E3957}" destId="{2E44F2DE-8ABE-41C1-98DE-37905253F177}" srcOrd="1" destOrd="0" presId="urn:microsoft.com/office/officeart/2008/layout/HorizontalMultiLevelHierarchy"/>
    <dgm:cxn modelId="{32501F42-6BC1-42DE-A730-877601D50021}" type="presParOf" srcId="{2E44F2DE-8ABE-41C1-98DE-37905253F177}" destId="{7E74D1C7-5272-4B8E-ABB0-C8800A58085A}" srcOrd="0" destOrd="0" presId="urn:microsoft.com/office/officeart/2008/layout/HorizontalMultiLevelHierarchy"/>
    <dgm:cxn modelId="{9D629AF6-8144-40EB-A622-9EB03CD258ED}" type="presParOf" srcId="{2E44F2DE-8ABE-41C1-98DE-37905253F177}" destId="{1C27D311-D5A8-4730-9367-2E80BBD9512C}" srcOrd="1" destOrd="0" presId="urn:microsoft.com/office/officeart/2008/layout/HorizontalMultiLevelHierarchy"/>
    <dgm:cxn modelId="{632AD678-3BF7-40B2-ACAB-EE85AB28CBE8}" type="presParOf" srcId="{1C27D311-D5A8-4730-9367-2E80BBD9512C}" destId="{701226B9-958A-4AE4-B8D2-69A7D5DDC714}" srcOrd="0" destOrd="0" presId="urn:microsoft.com/office/officeart/2008/layout/HorizontalMultiLevelHierarchy"/>
    <dgm:cxn modelId="{51B9DC07-5D51-4322-9F3A-9F93517D6B8E}" type="presParOf" srcId="{701226B9-958A-4AE4-B8D2-69A7D5DDC714}" destId="{6E6A2997-4FFC-4A2B-AF86-6384FCD8ECA5}" srcOrd="0" destOrd="0" presId="urn:microsoft.com/office/officeart/2008/layout/HorizontalMultiLevelHierarchy"/>
    <dgm:cxn modelId="{763EA02D-2870-4C77-986E-219A1C9947A5}" type="presParOf" srcId="{1C27D311-D5A8-4730-9367-2E80BBD9512C}" destId="{F1F29945-2DF8-4432-BBE7-C0CA1B0DBBC1}" srcOrd="1" destOrd="0" presId="urn:microsoft.com/office/officeart/2008/layout/HorizontalMultiLevelHierarchy"/>
    <dgm:cxn modelId="{29FAEDD6-358B-4E62-8DA5-973A6668A393}" type="presParOf" srcId="{F1F29945-2DF8-4432-BBE7-C0CA1B0DBBC1}" destId="{59025969-9C08-4B8E-8E7C-CA4E70D87BA4}" srcOrd="0" destOrd="0" presId="urn:microsoft.com/office/officeart/2008/layout/HorizontalMultiLevelHierarchy"/>
    <dgm:cxn modelId="{15451E86-009B-449F-92CC-F6004226C7C7}" type="presParOf" srcId="{F1F29945-2DF8-4432-BBE7-C0CA1B0DBBC1}" destId="{AE029DFE-8CFB-4056-830E-D3C50B653E26}" srcOrd="1" destOrd="0" presId="urn:microsoft.com/office/officeart/2008/layout/HorizontalMultiLevelHierarchy"/>
    <dgm:cxn modelId="{527C1494-23FB-46E6-8F73-8AAE494285F3}" type="presParOf" srcId="{AE029DFE-8CFB-4056-830E-D3C50B653E26}" destId="{EFA0535E-D684-4330-AD2A-099ED500C23B}" srcOrd="0" destOrd="0" presId="urn:microsoft.com/office/officeart/2008/layout/HorizontalMultiLevelHierarchy"/>
    <dgm:cxn modelId="{5653A794-2BB7-436B-B6EB-E85ED2AD92D4}" type="presParOf" srcId="{EFA0535E-D684-4330-AD2A-099ED500C23B}" destId="{C13A3441-9692-46BD-A0B1-E5FCF3EEFE61}" srcOrd="0" destOrd="0" presId="urn:microsoft.com/office/officeart/2008/layout/HorizontalMultiLevelHierarchy"/>
    <dgm:cxn modelId="{D9E0CF25-949F-41D1-A0C6-044E38AE0BB9}" type="presParOf" srcId="{AE029DFE-8CFB-4056-830E-D3C50B653E26}" destId="{DBD2E5DB-D56B-482A-BEC1-8B6DBA5AF856}" srcOrd="1" destOrd="0" presId="urn:microsoft.com/office/officeart/2008/layout/HorizontalMultiLevelHierarchy"/>
    <dgm:cxn modelId="{41EE36AB-F648-44D8-AA2B-82583B27E493}" type="presParOf" srcId="{DBD2E5DB-D56B-482A-BEC1-8B6DBA5AF856}" destId="{EA0391AE-B2C0-40F6-8355-7CB6DB81CB10}" srcOrd="0" destOrd="0" presId="urn:microsoft.com/office/officeart/2008/layout/HorizontalMultiLevelHierarchy"/>
    <dgm:cxn modelId="{AE1C74A7-6738-4997-9ED6-223766325721}" type="presParOf" srcId="{DBD2E5DB-D56B-482A-BEC1-8B6DBA5AF856}" destId="{55441327-B15B-449B-AA69-AB9FD5DA8B4F}" srcOrd="1" destOrd="0" presId="urn:microsoft.com/office/officeart/2008/layout/HorizontalMultiLevelHierarchy"/>
    <dgm:cxn modelId="{B745CC7E-852E-4114-868F-18BC6396B0F3}" type="presParOf" srcId="{1C27D311-D5A8-4730-9367-2E80BBD9512C}" destId="{7848B748-9D66-423F-9E74-6F7FC986E0E9}" srcOrd="2" destOrd="0" presId="urn:microsoft.com/office/officeart/2008/layout/HorizontalMultiLevelHierarchy"/>
    <dgm:cxn modelId="{C60B4F58-21DC-4D31-A246-76FAA591A1E5}" type="presParOf" srcId="{7848B748-9D66-423F-9E74-6F7FC986E0E9}" destId="{CEF66019-EE89-4C58-AA8C-650468BF769C}" srcOrd="0" destOrd="0" presId="urn:microsoft.com/office/officeart/2008/layout/HorizontalMultiLevelHierarchy"/>
    <dgm:cxn modelId="{81DD754E-2C86-492E-A40D-3CD8FD1A028B}" type="presParOf" srcId="{1C27D311-D5A8-4730-9367-2E80BBD9512C}" destId="{054799E4-C5E8-4724-AF9F-83FF59144DC7}" srcOrd="3" destOrd="0" presId="urn:microsoft.com/office/officeart/2008/layout/HorizontalMultiLevelHierarchy"/>
    <dgm:cxn modelId="{097BBF46-3F75-45BD-AAB1-A8B8235A2880}" type="presParOf" srcId="{054799E4-C5E8-4724-AF9F-83FF59144DC7}" destId="{47CAA391-4CE1-4D66-8C53-0C7719883E13}" srcOrd="0" destOrd="0" presId="urn:microsoft.com/office/officeart/2008/layout/HorizontalMultiLevelHierarchy"/>
    <dgm:cxn modelId="{7F40D0C4-268A-4433-A887-408D5EFC472C}" type="presParOf" srcId="{054799E4-C5E8-4724-AF9F-83FF59144DC7}" destId="{84D12E1C-844B-4233-89AA-D774DDE37A21}" srcOrd="1" destOrd="0" presId="urn:microsoft.com/office/officeart/2008/layout/HorizontalMultiLevelHierarchy"/>
    <dgm:cxn modelId="{36F484AC-C109-46B5-BE0F-0EB472A992F7}" type="presParOf" srcId="{84D12E1C-844B-4233-89AA-D774DDE37A21}" destId="{19FC4F55-4FEC-4AD6-B7A4-404BDDB0191D}" srcOrd="0" destOrd="0" presId="urn:microsoft.com/office/officeart/2008/layout/HorizontalMultiLevelHierarchy"/>
    <dgm:cxn modelId="{CABCD037-C9D5-4DC3-A926-A7F26E132D5B}" type="presParOf" srcId="{19FC4F55-4FEC-4AD6-B7A4-404BDDB0191D}" destId="{FC5916E7-0910-45DF-A80A-3364908AA5BB}" srcOrd="0" destOrd="0" presId="urn:microsoft.com/office/officeart/2008/layout/HorizontalMultiLevelHierarchy"/>
    <dgm:cxn modelId="{6F164A48-DBFD-457A-9C0A-99ABFFB8E36F}" type="presParOf" srcId="{84D12E1C-844B-4233-89AA-D774DDE37A21}" destId="{13E3710F-9185-4ADF-861D-36332D2B9AAA}" srcOrd="1" destOrd="0" presId="urn:microsoft.com/office/officeart/2008/layout/HorizontalMultiLevelHierarchy"/>
    <dgm:cxn modelId="{40F382A5-4EB9-4188-BC3A-735BA4992F4F}" type="presParOf" srcId="{13E3710F-9185-4ADF-861D-36332D2B9AAA}" destId="{D7FE893B-FEA8-4D06-9A9F-CD18F64F1C28}" srcOrd="0" destOrd="0" presId="urn:microsoft.com/office/officeart/2008/layout/HorizontalMultiLevelHierarchy"/>
    <dgm:cxn modelId="{1D79AFD1-6742-44FC-B620-41784E1D3C63}" type="presParOf" srcId="{13E3710F-9185-4ADF-861D-36332D2B9AAA}" destId="{F218BE5C-1773-422D-B2F2-D1C4D6737CAD}" srcOrd="1" destOrd="0" presId="urn:microsoft.com/office/officeart/2008/layout/HorizontalMultiLevelHierarchy"/>
    <dgm:cxn modelId="{ED8475A8-4E9A-48E6-8E83-A06C4CF132A6}" type="presParOf" srcId="{1C27D311-D5A8-4730-9367-2E80BBD9512C}" destId="{547BC36F-C0A3-483D-A648-748B45C1AE2E}" srcOrd="4" destOrd="0" presId="urn:microsoft.com/office/officeart/2008/layout/HorizontalMultiLevelHierarchy"/>
    <dgm:cxn modelId="{30A3D59C-A54F-4FC5-A53F-9B331398B303}" type="presParOf" srcId="{547BC36F-C0A3-483D-A648-748B45C1AE2E}" destId="{C5ACA40B-310C-4D86-914C-6ECB08F46BFA}" srcOrd="0" destOrd="0" presId="urn:microsoft.com/office/officeart/2008/layout/HorizontalMultiLevelHierarchy"/>
    <dgm:cxn modelId="{A214094B-C799-4311-BD83-EC960FF2AD07}" type="presParOf" srcId="{1C27D311-D5A8-4730-9367-2E80BBD9512C}" destId="{F4B759CD-27A8-410D-945C-EF32577EAD8E}" srcOrd="5" destOrd="0" presId="urn:microsoft.com/office/officeart/2008/layout/HorizontalMultiLevelHierarchy"/>
    <dgm:cxn modelId="{ABA4B6E4-3534-4A6F-8210-F11389825AB4}" type="presParOf" srcId="{F4B759CD-27A8-410D-945C-EF32577EAD8E}" destId="{DBB1A18A-710C-4EC8-A731-8DA68C44E229}" srcOrd="0" destOrd="0" presId="urn:microsoft.com/office/officeart/2008/layout/HorizontalMultiLevelHierarchy"/>
    <dgm:cxn modelId="{E854E82B-75C3-4EB0-B771-1F89A40A65CD}" type="presParOf" srcId="{F4B759CD-27A8-410D-945C-EF32577EAD8E}" destId="{B97816F9-0A43-4DFC-B142-68D7B757DB84}" srcOrd="1" destOrd="0" presId="urn:microsoft.com/office/officeart/2008/layout/HorizontalMultiLevelHierarchy"/>
    <dgm:cxn modelId="{056C3D91-F91D-4948-82C9-74EFB8B4C08F}" type="presParOf" srcId="{B97816F9-0A43-4DFC-B142-68D7B757DB84}" destId="{05E6484B-44ED-471B-8A39-DCE22AFE0E2A}" srcOrd="0" destOrd="0" presId="urn:microsoft.com/office/officeart/2008/layout/HorizontalMultiLevelHierarchy"/>
    <dgm:cxn modelId="{65EB563F-1F21-4CC6-A1C1-3CDFC4B15D62}" type="presParOf" srcId="{05E6484B-44ED-471B-8A39-DCE22AFE0E2A}" destId="{4B9DB69A-ABE2-47E1-939A-CC1859267454}" srcOrd="0" destOrd="0" presId="urn:microsoft.com/office/officeart/2008/layout/HorizontalMultiLevelHierarchy"/>
    <dgm:cxn modelId="{E5E87237-976E-49BC-950E-935398824231}" type="presParOf" srcId="{B97816F9-0A43-4DFC-B142-68D7B757DB84}" destId="{8C08D2A3-56F7-4B56-BB15-EDE28A1A378B}" srcOrd="1" destOrd="0" presId="urn:microsoft.com/office/officeart/2008/layout/HorizontalMultiLevelHierarchy"/>
    <dgm:cxn modelId="{3292F183-8329-4769-B147-500F480EAF68}" type="presParOf" srcId="{8C08D2A3-56F7-4B56-BB15-EDE28A1A378B}" destId="{5A0816A7-7DD3-4827-AC87-9421D18FD605}" srcOrd="0" destOrd="0" presId="urn:microsoft.com/office/officeart/2008/layout/HorizontalMultiLevelHierarchy"/>
    <dgm:cxn modelId="{48C129F9-5C5A-41FB-8E65-EC95A1C141A4}" type="presParOf" srcId="{8C08D2A3-56F7-4B56-BB15-EDE28A1A378B}" destId="{8F8B5D6F-F5CD-4A0E-B1C2-E3292A1C5A8A}" srcOrd="1" destOrd="0" presId="urn:microsoft.com/office/officeart/2008/layout/HorizontalMultiLevelHierarchy"/>
    <dgm:cxn modelId="{05816E25-2BB7-4792-B3E4-43A3705A22D0}" type="presParOf" srcId="{1C27D311-D5A8-4730-9367-2E80BBD9512C}" destId="{89255413-9727-4976-B460-C4EC9B72E9CB}" srcOrd="6" destOrd="0" presId="urn:microsoft.com/office/officeart/2008/layout/HorizontalMultiLevelHierarchy"/>
    <dgm:cxn modelId="{CE9B19F0-4DF4-46A4-99DB-F340DECBFD69}" type="presParOf" srcId="{89255413-9727-4976-B460-C4EC9B72E9CB}" destId="{AC4ED4D7-8528-45BF-BCCB-8147154D48FD}" srcOrd="0" destOrd="0" presId="urn:microsoft.com/office/officeart/2008/layout/HorizontalMultiLevelHierarchy"/>
    <dgm:cxn modelId="{10E1FBFC-A748-469B-966B-7CC035C74102}" type="presParOf" srcId="{1C27D311-D5A8-4730-9367-2E80BBD9512C}" destId="{653E6998-6D28-4DFF-96E6-A43F3FFC16F9}" srcOrd="7" destOrd="0" presId="urn:microsoft.com/office/officeart/2008/layout/HorizontalMultiLevelHierarchy"/>
    <dgm:cxn modelId="{9B32895E-09CE-466D-9669-62C6182AD798}" type="presParOf" srcId="{653E6998-6D28-4DFF-96E6-A43F3FFC16F9}" destId="{A80D7160-E3EB-4D00-98DE-CAEBC04E0F82}" srcOrd="0" destOrd="0" presId="urn:microsoft.com/office/officeart/2008/layout/HorizontalMultiLevelHierarchy"/>
    <dgm:cxn modelId="{A35BF116-3CA1-4921-AC8B-B80023D8BD6B}" type="presParOf" srcId="{653E6998-6D28-4DFF-96E6-A43F3FFC16F9}" destId="{689D21D2-C5D7-4DD8-BF3C-363B81A6E45B}" srcOrd="1" destOrd="0" presId="urn:microsoft.com/office/officeart/2008/layout/HorizontalMultiLevelHierarchy"/>
    <dgm:cxn modelId="{2D4CBDB9-7676-425C-917E-425168A53531}" type="presParOf" srcId="{689D21D2-C5D7-4DD8-BF3C-363B81A6E45B}" destId="{3EBFF8E8-7DF8-4B53-A5F7-8AE2E9E4CA65}" srcOrd="0" destOrd="0" presId="urn:microsoft.com/office/officeart/2008/layout/HorizontalMultiLevelHierarchy"/>
    <dgm:cxn modelId="{0A0F0505-AC53-4B5E-B4AF-EE8D3BEE346F}" type="presParOf" srcId="{3EBFF8E8-7DF8-4B53-A5F7-8AE2E9E4CA65}" destId="{75538988-825D-465B-9D55-F3D46B565FE3}" srcOrd="0" destOrd="0" presId="urn:microsoft.com/office/officeart/2008/layout/HorizontalMultiLevelHierarchy"/>
    <dgm:cxn modelId="{C25C2FC6-6D6E-4A1F-949A-D12C5D6D65FF}" type="presParOf" srcId="{689D21D2-C5D7-4DD8-BF3C-363B81A6E45B}" destId="{39993D20-89F1-428E-B05B-FE18EE945C4C}" srcOrd="1" destOrd="0" presId="urn:microsoft.com/office/officeart/2008/layout/HorizontalMultiLevelHierarchy"/>
    <dgm:cxn modelId="{DA2C26E0-36AF-4675-93EA-41AF74CAFAE7}" type="presParOf" srcId="{39993D20-89F1-428E-B05B-FE18EE945C4C}" destId="{4041BFD2-47FE-4B52-B9B2-97DA7820350F}" srcOrd="0" destOrd="0" presId="urn:microsoft.com/office/officeart/2008/layout/HorizontalMultiLevelHierarchy"/>
    <dgm:cxn modelId="{85DA83D6-E8B1-4698-860D-52E93477DB3C}" type="presParOf" srcId="{39993D20-89F1-428E-B05B-FE18EE945C4C}" destId="{BDF9CEA5-452C-40CC-A921-74CF6B8849D5}" srcOrd="1" destOrd="0" presId="urn:microsoft.com/office/officeart/2008/layout/HorizontalMultiLevelHierarchy"/>
    <dgm:cxn modelId="{5B79C21F-9E22-4D1B-9C17-4C773A7EAC81}" type="presParOf" srcId="{1C27D311-D5A8-4730-9367-2E80BBD9512C}" destId="{26E257B4-989C-4E69-9F84-36FB03E740F2}" srcOrd="8" destOrd="0" presId="urn:microsoft.com/office/officeart/2008/layout/HorizontalMultiLevelHierarchy"/>
    <dgm:cxn modelId="{FBA9BFB5-C8CA-435D-A64F-C7626DB60F5C}" type="presParOf" srcId="{26E257B4-989C-4E69-9F84-36FB03E740F2}" destId="{947A62C1-CC20-4F55-B4EF-A4A8C5D5E0FE}" srcOrd="0" destOrd="0" presId="urn:microsoft.com/office/officeart/2008/layout/HorizontalMultiLevelHierarchy"/>
    <dgm:cxn modelId="{5DBE0E2B-7A0C-4FD0-B045-9B43B1AE05FD}" type="presParOf" srcId="{1C27D311-D5A8-4730-9367-2E80BBD9512C}" destId="{5139F6CB-5172-4CCB-A068-4608EAB2B623}" srcOrd="9" destOrd="0" presId="urn:microsoft.com/office/officeart/2008/layout/HorizontalMultiLevelHierarchy"/>
    <dgm:cxn modelId="{D4D26B8B-4D7C-48DB-990A-787B5C65405E}" type="presParOf" srcId="{5139F6CB-5172-4CCB-A068-4608EAB2B623}" destId="{1020A84C-3CFF-4A4D-8E06-71AC6413CFF9}" srcOrd="0" destOrd="0" presId="urn:microsoft.com/office/officeart/2008/layout/HorizontalMultiLevelHierarchy"/>
    <dgm:cxn modelId="{0DD005DC-DF95-410D-BE74-A3D606A2DB6B}" type="presParOf" srcId="{5139F6CB-5172-4CCB-A068-4608EAB2B623}" destId="{78506810-D867-40EC-B733-A14173EFBC3B}" srcOrd="1" destOrd="0" presId="urn:microsoft.com/office/officeart/2008/layout/HorizontalMultiLevelHierarchy"/>
    <dgm:cxn modelId="{4074F016-44D1-4E9A-8404-8883FAA6E5A1}" type="presParOf" srcId="{78506810-D867-40EC-B733-A14173EFBC3B}" destId="{FDD70150-FF69-4219-85C0-6F41D590B3BF}" srcOrd="0" destOrd="0" presId="urn:microsoft.com/office/officeart/2008/layout/HorizontalMultiLevelHierarchy"/>
    <dgm:cxn modelId="{2E78A9DE-F9AA-41CA-ABF4-BC03E34D5D18}" type="presParOf" srcId="{FDD70150-FF69-4219-85C0-6F41D590B3BF}" destId="{FAD3B580-3D77-434F-9897-BB5A42A9CC56}" srcOrd="0" destOrd="0" presId="urn:microsoft.com/office/officeart/2008/layout/HorizontalMultiLevelHierarchy"/>
    <dgm:cxn modelId="{743F2CBC-48D1-455E-A529-CDBB7EF2DBFF}" type="presParOf" srcId="{78506810-D867-40EC-B733-A14173EFBC3B}" destId="{BEEC914F-3D02-4854-88D4-B074CC86FBAA}" srcOrd="1" destOrd="0" presId="urn:microsoft.com/office/officeart/2008/layout/HorizontalMultiLevelHierarchy"/>
    <dgm:cxn modelId="{AE5CE3FE-00A3-4AE6-A8C0-1FDBA536CFB8}" type="presParOf" srcId="{BEEC914F-3D02-4854-88D4-B074CC86FBAA}" destId="{FAAD02AF-CCB7-4324-A835-03A0BB12B580}" srcOrd="0" destOrd="0" presId="urn:microsoft.com/office/officeart/2008/layout/HorizontalMultiLevelHierarchy"/>
    <dgm:cxn modelId="{B3BEDC36-7F2D-4A08-9F5A-19E8CFAACB2A}" type="presParOf" srcId="{BEEC914F-3D02-4854-88D4-B074CC86FBAA}" destId="{BCF9A29F-B28A-4506-8182-F1D9309860F2}" srcOrd="1" destOrd="0" presId="urn:microsoft.com/office/officeart/2008/layout/HorizontalMultiLevelHierarchy"/>
    <dgm:cxn modelId="{9E311FAC-3536-401D-ABAF-52ED1C87F0D7}" type="presParOf" srcId="{1C27D311-D5A8-4730-9367-2E80BBD9512C}" destId="{A4E43504-AEEA-4C04-ABCE-EB01F1D811DC}" srcOrd="10" destOrd="0" presId="urn:microsoft.com/office/officeart/2008/layout/HorizontalMultiLevelHierarchy"/>
    <dgm:cxn modelId="{7B2815F5-BF27-414C-A8F5-5F8AA4C5EC3A}" type="presParOf" srcId="{A4E43504-AEEA-4C04-ABCE-EB01F1D811DC}" destId="{F2CE8848-43C2-403A-8906-3EC2317C570D}" srcOrd="0" destOrd="0" presId="urn:microsoft.com/office/officeart/2008/layout/HorizontalMultiLevelHierarchy"/>
    <dgm:cxn modelId="{8437B327-2B08-425A-B10F-62230AD0CDDA}" type="presParOf" srcId="{1C27D311-D5A8-4730-9367-2E80BBD9512C}" destId="{A7A5C4BF-BDDF-4ADA-9E75-C59680B025C4}" srcOrd="11" destOrd="0" presId="urn:microsoft.com/office/officeart/2008/layout/HorizontalMultiLevelHierarchy"/>
    <dgm:cxn modelId="{9F6BB579-0AC7-4C8C-AA29-5E5E8111ED78}" type="presParOf" srcId="{A7A5C4BF-BDDF-4ADA-9E75-C59680B025C4}" destId="{7FAEF38F-1A53-4B68-A2B6-89A0A8B99A28}" srcOrd="0" destOrd="0" presId="urn:microsoft.com/office/officeart/2008/layout/HorizontalMultiLevelHierarchy"/>
    <dgm:cxn modelId="{E547C103-403F-491F-B12A-2F8185226899}" type="presParOf" srcId="{A7A5C4BF-BDDF-4ADA-9E75-C59680B025C4}" destId="{42538F20-6E1D-4612-8F93-B150BF3A7A74}" srcOrd="1" destOrd="0" presId="urn:microsoft.com/office/officeart/2008/layout/HorizontalMultiLevelHierarchy"/>
    <dgm:cxn modelId="{7062247C-87EA-402A-AF50-CE11F0C65C02}" type="presParOf" srcId="{42538F20-6E1D-4612-8F93-B150BF3A7A74}" destId="{E07FB4D9-17D3-42C8-9AB1-D1BC1282B8DA}" srcOrd="0" destOrd="0" presId="urn:microsoft.com/office/officeart/2008/layout/HorizontalMultiLevelHierarchy"/>
    <dgm:cxn modelId="{18E99811-18FD-4921-9534-F20EBE6BA27D}" type="presParOf" srcId="{E07FB4D9-17D3-42C8-9AB1-D1BC1282B8DA}" destId="{0B40CA4E-963C-443A-9BC0-F4D590CD5C7E}" srcOrd="0" destOrd="0" presId="urn:microsoft.com/office/officeart/2008/layout/HorizontalMultiLevelHierarchy"/>
    <dgm:cxn modelId="{FD9854EA-2FEE-4DA3-BA3A-7A51DD5487AD}" type="presParOf" srcId="{42538F20-6E1D-4612-8F93-B150BF3A7A74}" destId="{0C719110-6F33-48DD-B6AD-3102BC997643}" srcOrd="1" destOrd="0" presId="urn:microsoft.com/office/officeart/2008/layout/HorizontalMultiLevelHierarchy"/>
    <dgm:cxn modelId="{2F94CC5E-F539-4826-9BF0-09A189A3E64A}" type="presParOf" srcId="{0C719110-6F33-48DD-B6AD-3102BC997643}" destId="{819ADF52-D0C7-4911-928A-3A2864E1273E}" srcOrd="0" destOrd="0" presId="urn:microsoft.com/office/officeart/2008/layout/HorizontalMultiLevelHierarchy"/>
    <dgm:cxn modelId="{E859FA83-6E1E-483F-A171-59F8872D9B98}" type="presParOf" srcId="{0C719110-6F33-48DD-B6AD-3102BC997643}" destId="{785DABAA-B6A2-4126-B9A1-69B8ABF2FF95}" srcOrd="1" destOrd="0" presId="urn:microsoft.com/office/officeart/2008/layout/HorizontalMultiLevelHierarchy"/>
    <dgm:cxn modelId="{19BDF885-E6FA-4CB1-9D23-84C1BBF997EE}" type="presParOf" srcId="{1C27D311-D5A8-4730-9367-2E80BBD9512C}" destId="{F80648DD-0B99-4DB4-8BBC-9538D3A1C5CD}" srcOrd="12" destOrd="0" presId="urn:microsoft.com/office/officeart/2008/layout/HorizontalMultiLevelHierarchy"/>
    <dgm:cxn modelId="{0C757BAC-07F6-40C1-A4A4-0AA54581A96B}" type="presParOf" srcId="{F80648DD-0B99-4DB4-8BBC-9538D3A1C5CD}" destId="{99EC0F62-1B3F-46B0-803C-AD0387502BD7}" srcOrd="0" destOrd="0" presId="urn:microsoft.com/office/officeart/2008/layout/HorizontalMultiLevelHierarchy"/>
    <dgm:cxn modelId="{D7DD98E9-2006-4B2A-BC34-372973E2BEDF}" type="presParOf" srcId="{1C27D311-D5A8-4730-9367-2E80BBD9512C}" destId="{B08AD0E0-7951-4B19-957B-640CC54E6B27}" srcOrd="13" destOrd="0" presId="urn:microsoft.com/office/officeart/2008/layout/HorizontalMultiLevelHierarchy"/>
    <dgm:cxn modelId="{C0F18ABA-0F20-4DC8-A941-F98E64E872CF}" type="presParOf" srcId="{B08AD0E0-7951-4B19-957B-640CC54E6B27}" destId="{1DF4AE13-88BB-48AF-A6A8-FBCEFF090FBA}" srcOrd="0" destOrd="0" presId="urn:microsoft.com/office/officeart/2008/layout/HorizontalMultiLevelHierarchy"/>
    <dgm:cxn modelId="{9E42D327-669F-4B09-837F-51725259E3B4}" type="presParOf" srcId="{B08AD0E0-7951-4B19-957B-640CC54E6B27}" destId="{B00C6C60-AD8D-44A5-B35B-D011B7F6F040}" srcOrd="1" destOrd="0" presId="urn:microsoft.com/office/officeart/2008/layout/HorizontalMultiLevelHierarchy"/>
    <dgm:cxn modelId="{42BA61A8-1982-4CEE-AB31-3BD7A975635E}" type="presParOf" srcId="{B00C6C60-AD8D-44A5-B35B-D011B7F6F040}" destId="{075F07D8-6691-446B-A57E-DA6282E6C6FD}" srcOrd="0" destOrd="0" presId="urn:microsoft.com/office/officeart/2008/layout/HorizontalMultiLevelHierarchy"/>
    <dgm:cxn modelId="{0474D3DB-968D-4CCD-A0A2-241B8E29FC67}" type="presParOf" srcId="{075F07D8-6691-446B-A57E-DA6282E6C6FD}" destId="{762B2929-E61C-42CA-916C-327B1F770701}" srcOrd="0" destOrd="0" presId="urn:microsoft.com/office/officeart/2008/layout/HorizontalMultiLevelHierarchy"/>
    <dgm:cxn modelId="{E476C285-7A3C-469D-A7C1-F277BD40B638}" type="presParOf" srcId="{B00C6C60-AD8D-44A5-B35B-D011B7F6F040}" destId="{2806D9DF-750D-49C9-A375-524480240887}" srcOrd="1" destOrd="0" presId="urn:microsoft.com/office/officeart/2008/layout/HorizontalMultiLevelHierarchy"/>
    <dgm:cxn modelId="{907D4368-6F7E-4DDF-AAC8-E65996F9CB26}" type="presParOf" srcId="{2806D9DF-750D-49C9-A375-524480240887}" destId="{777B0082-A6ED-4A3F-848C-899C7FA3A103}" srcOrd="0" destOrd="0" presId="urn:microsoft.com/office/officeart/2008/layout/HorizontalMultiLevelHierarchy"/>
    <dgm:cxn modelId="{B39EAAC6-889D-4445-812B-64A2F4608C34}" type="presParOf" srcId="{2806D9DF-750D-49C9-A375-524480240887}" destId="{055D33ED-217E-4B3A-B085-1715C4F9141D}" srcOrd="1" destOrd="0" presId="urn:microsoft.com/office/officeart/2008/layout/HorizontalMultiLevelHierarchy"/>
    <dgm:cxn modelId="{DB457934-F09B-4AC5-BD38-D0204AA33D22}" type="presParOf" srcId="{1C27D311-D5A8-4730-9367-2E80BBD9512C}" destId="{4AF4E090-289A-4C40-AF50-D55783B83B52}" srcOrd="14" destOrd="0" presId="urn:microsoft.com/office/officeart/2008/layout/HorizontalMultiLevelHierarchy"/>
    <dgm:cxn modelId="{7E87B32F-E31B-476C-A041-B7033EFE78F3}" type="presParOf" srcId="{4AF4E090-289A-4C40-AF50-D55783B83B52}" destId="{A8EBEA99-3AF0-46D1-95B7-081E37F452C9}" srcOrd="0" destOrd="0" presId="urn:microsoft.com/office/officeart/2008/layout/HorizontalMultiLevelHierarchy"/>
    <dgm:cxn modelId="{BC089354-AEEB-409D-9B3B-CA724989C565}" type="presParOf" srcId="{1C27D311-D5A8-4730-9367-2E80BBD9512C}" destId="{02CF8227-3726-46D9-BC91-FB1AC7B765C5}" srcOrd="15" destOrd="0" presId="urn:microsoft.com/office/officeart/2008/layout/HorizontalMultiLevelHierarchy"/>
    <dgm:cxn modelId="{5CA80F15-AECB-4456-9718-CB7C6607FE55}" type="presParOf" srcId="{02CF8227-3726-46D9-BC91-FB1AC7B765C5}" destId="{59BF8E71-B5D9-4935-AE3E-21E4618A3579}" srcOrd="0" destOrd="0" presId="urn:microsoft.com/office/officeart/2008/layout/HorizontalMultiLevelHierarchy"/>
    <dgm:cxn modelId="{961C706C-9CF3-4DFD-9C51-FDA300709FB4}" type="presParOf" srcId="{02CF8227-3726-46D9-BC91-FB1AC7B765C5}" destId="{F978E825-1278-4A20-8740-3796C66BBDCC}" srcOrd="1" destOrd="0" presId="urn:microsoft.com/office/officeart/2008/layout/HorizontalMultiLevelHierarchy"/>
    <dgm:cxn modelId="{CB615B28-6E4E-4B40-A687-293B141C3D47}" type="presParOf" srcId="{F978E825-1278-4A20-8740-3796C66BBDCC}" destId="{1124F866-93BB-4340-9442-BF26A01FD6C8}" srcOrd="0" destOrd="0" presId="urn:microsoft.com/office/officeart/2008/layout/HorizontalMultiLevelHierarchy"/>
    <dgm:cxn modelId="{C1B43950-953F-45F8-B685-D16E6D5FF422}" type="presParOf" srcId="{1124F866-93BB-4340-9442-BF26A01FD6C8}" destId="{45720394-F7C3-4D2D-9271-D3CB499C99B7}" srcOrd="0" destOrd="0" presId="urn:microsoft.com/office/officeart/2008/layout/HorizontalMultiLevelHierarchy"/>
    <dgm:cxn modelId="{82980123-AF5E-4E88-A22F-7609AA03BD0A}" type="presParOf" srcId="{F978E825-1278-4A20-8740-3796C66BBDCC}" destId="{72440E04-A56F-4314-BEB0-2DBE1C6B1E0A}" srcOrd="1" destOrd="0" presId="urn:microsoft.com/office/officeart/2008/layout/HorizontalMultiLevelHierarchy"/>
    <dgm:cxn modelId="{4B6A93E1-42CB-4D1F-9BAF-69A6F8CADDD7}" type="presParOf" srcId="{72440E04-A56F-4314-BEB0-2DBE1C6B1E0A}" destId="{C77B62FA-683B-404A-9123-D773AF86AA32}" srcOrd="0" destOrd="0" presId="urn:microsoft.com/office/officeart/2008/layout/HorizontalMultiLevelHierarchy"/>
    <dgm:cxn modelId="{234890C6-ECDB-4D1E-978B-2553F35E8A2C}" type="presParOf" srcId="{72440E04-A56F-4314-BEB0-2DBE1C6B1E0A}" destId="{3274D343-8631-4887-9D9E-A0C76A3A4EE2}" srcOrd="1" destOrd="0" presId="urn:microsoft.com/office/officeart/2008/layout/HorizontalMultiLevelHierarchy"/>
    <dgm:cxn modelId="{654071FA-C0FD-4C1B-BEB9-37C93A0BCC22}" type="presParOf" srcId="{1C27D311-D5A8-4730-9367-2E80BBD9512C}" destId="{11CEA3C3-1D74-4037-B3D9-14F9FE5CD228}" srcOrd="16" destOrd="0" presId="urn:microsoft.com/office/officeart/2008/layout/HorizontalMultiLevelHierarchy"/>
    <dgm:cxn modelId="{8E4DC35E-0F4B-4897-B91B-4F839CA20552}" type="presParOf" srcId="{11CEA3C3-1D74-4037-B3D9-14F9FE5CD228}" destId="{6507C61A-9184-4AC6-9B68-3AA0667D3244}" srcOrd="0" destOrd="0" presId="urn:microsoft.com/office/officeart/2008/layout/HorizontalMultiLevelHierarchy"/>
    <dgm:cxn modelId="{984E3404-54F3-4CA7-95DC-06C5261FE397}" type="presParOf" srcId="{1C27D311-D5A8-4730-9367-2E80BBD9512C}" destId="{EB74DEF6-768D-4DE5-A171-8007DA305B05}" srcOrd="17" destOrd="0" presId="urn:microsoft.com/office/officeart/2008/layout/HorizontalMultiLevelHierarchy"/>
    <dgm:cxn modelId="{24F57A3A-8739-458D-AFE8-F67A5333C7E7}" type="presParOf" srcId="{EB74DEF6-768D-4DE5-A171-8007DA305B05}" destId="{5CADE9A8-354D-4CBF-BB4D-5AEBC1DBBA19}" srcOrd="0" destOrd="0" presId="urn:microsoft.com/office/officeart/2008/layout/HorizontalMultiLevelHierarchy"/>
    <dgm:cxn modelId="{1312E4E5-8833-4D0A-898C-D27C71E5FDBB}" type="presParOf" srcId="{EB74DEF6-768D-4DE5-A171-8007DA305B05}" destId="{5C939601-97F5-4EB9-B541-FBD45B470926}" srcOrd="1" destOrd="0" presId="urn:microsoft.com/office/officeart/2008/layout/HorizontalMultiLevelHierarchy"/>
    <dgm:cxn modelId="{0A46AEF3-B72C-4B99-BF71-AF7AE76FABCF}" type="presParOf" srcId="{5C939601-97F5-4EB9-B541-FBD45B470926}" destId="{38EDCD2C-534B-4059-8E39-33952D957CDF}" srcOrd="0" destOrd="0" presId="urn:microsoft.com/office/officeart/2008/layout/HorizontalMultiLevelHierarchy"/>
    <dgm:cxn modelId="{EF592E2D-C5E0-48CA-BE88-2A06FE8B5B9D}" type="presParOf" srcId="{38EDCD2C-534B-4059-8E39-33952D957CDF}" destId="{488A7D04-68C2-4E58-9DCF-1B221CDE196D}" srcOrd="0" destOrd="0" presId="urn:microsoft.com/office/officeart/2008/layout/HorizontalMultiLevelHierarchy"/>
    <dgm:cxn modelId="{046CB0AE-7B1B-48FF-9F2F-2AA455BF500F}" type="presParOf" srcId="{5C939601-97F5-4EB9-B541-FBD45B470926}" destId="{FDC2C5DB-CAEE-4DAE-90A3-75B9DB112AB8}" srcOrd="1" destOrd="0" presId="urn:microsoft.com/office/officeart/2008/layout/HorizontalMultiLevelHierarchy"/>
    <dgm:cxn modelId="{991660E8-E07C-4263-8F75-27E4F5A7BEEB}" type="presParOf" srcId="{FDC2C5DB-CAEE-4DAE-90A3-75B9DB112AB8}" destId="{02602B6C-E42F-4DE9-AADC-BAD4727FD404}" srcOrd="0" destOrd="0" presId="urn:microsoft.com/office/officeart/2008/layout/HorizontalMultiLevelHierarchy"/>
    <dgm:cxn modelId="{030ACBDF-9E2B-4AB6-9475-18CDB026F969}" type="presParOf" srcId="{FDC2C5DB-CAEE-4DAE-90A3-75B9DB112AB8}" destId="{3D8DF858-0521-4726-93C4-88DDB193EF41}" srcOrd="1" destOrd="0" presId="urn:microsoft.com/office/officeart/2008/layout/HorizontalMultiLevelHierarchy"/>
    <dgm:cxn modelId="{153942FC-8E2C-43BB-BEA4-DA765DE54978}" type="presParOf" srcId="{7BCB653D-F51D-41CB-814A-80049E2E3957}" destId="{167C0248-2321-4A30-9974-51E2B052DEFF}" srcOrd="2" destOrd="0" presId="urn:microsoft.com/office/officeart/2008/layout/HorizontalMultiLevelHierarchy"/>
    <dgm:cxn modelId="{C3DC9284-4A9D-46DC-97E1-EA294F01D46A}" type="presParOf" srcId="{167C0248-2321-4A30-9974-51E2B052DEFF}" destId="{A882F3EF-5200-4EA4-A490-74BF87E3BE00}" srcOrd="0" destOrd="0" presId="urn:microsoft.com/office/officeart/2008/layout/HorizontalMultiLevelHierarchy"/>
    <dgm:cxn modelId="{F2806AD8-AAFA-44AE-A466-23A2EA52F115}" type="presParOf" srcId="{7BCB653D-F51D-41CB-814A-80049E2E3957}" destId="{375FC684-81B0-48EA-A9DA-3F0FC5042EAC}" srcOrd="3" destOrd="0" presId="urn:microsoft.com/office/officeart/2008/layout/HorizontalMultiLevelHierarchy"/>
    <dgm:cxn modelId="{23D7F0CA-9102-4D1B-A0F8-871D5A53BA77}" type="presParOf" srcId="{375FC684-81B0-48EA-A9DA-3F0FC5042EAC}" destId="{7916A5DC-888D-4A27-ADBB-42CE7ED25668}" srcOrd="0" destOrd="0" presId="urn:microsoft.com/office/officeart/2008/layout/HorizontalMultiLevelHierarchy"/>
    <dgm:cxn modelId="{FE771385-3BC3-4713-A252-9119981E3A4D}" type="presParOf" srcId="{375FC684-81B0-48EA-A9DA-3F0FC5042EAC}" destId="{C5CD9527-E791-4C11-9091-EDB9BBAFD971}" srcOrd="1" destOrd="0" presId="urn:microsoft.com/office/officeart/2008/layout/HorizontalMultiLevelHierarchy"/>
    <dgm:cxn modelId="{CE2D47D4-3348-4787-935A-143DBF40FD83}" type="presParOf" srcId="{C5CD9527-E791-4C11-9091-EDB9BBAFD971}" destId="{BCE21D8B-5C7B-448D-8BF2-4898993C39FF}" srcOrd="0" destOrd="0" presId="urn:microsoft.com/office/officeart/2008/layout/HorizontalMultiLevelHierarchy"/>
    <dgm:cxn modelId="{3F7134B8-1AF4-49F8-B8B4-07920EC5A9C5}" type="presParOf" srcId="{BCE21D8B-5C7B-448D-8BF2-4898993C39FF}" destId="{7468FC60-F35D-4FD6-B0C9-3DD7254E4FA7}" srcOrd="0" destOrd="0" presId="urn:microsoft.com/office/officeart/2008/layout/HorizontalMultiLevelHierarchy"/>
    <dgm:cxn modelId="{87389659-CD75-4AD2-87FE-3FA397C281C7}" type="presParOf" srcId="{C5CD9527-E791-4C11-9091-EDB9BBAFD971}" destId="{AD754D3A-866E-4E74-AF7C-B1DDDE039818}" srcOrd="1" destOrd="0" presId="urn:microsoft.com/office/officeart/2008/layout/HorizontalMultiLevelHierarchy"/>
    <dgm:cxn modelId="{D8106AE1-8366-4FCE-A7BA-4FBE80DC20AD}" type="presParOf" srcId="{AD754D3A-866E-4E74-AF7C-B1DDDE039818}" destId="{48BC15B7-9359-42F5-B7AB-95E20EF50D7A}" srcOrd="0" destOrd="0" presId="urn:microsoft.com/office/officeart/2008/layout/HorizontalMultiLevelHierarchy"/>
    <dgm:cxn modelId="{3AD5402E-397D-4428-AA7D-6D1F11CE6E35}" type="presParOf" srcId="{AD754D3A-866E-4E74-AF7C-B1DDDE039818}" destId="{479423EA-97E8-4A31-830D-75C8C9B136B5}" srcOrd="1" destOrd="0" presId="urn:microsoft.com/office/officeart/2008/layout/HorizontalMultiLevelHierarchy"/>
    <dgm:cxn modelId="{869D1020-8CE8-4932-A28D-7CFA8E3484EF}" type="presParOf" srcId="{479423EA-97E8-4A31-830D-75C8C9B136B5}" destId="{AB98289B-66F5-4069-85AE-C611340DFF70}" srcOrd="0" destOrd="0" presId="urn:microsoft.com/office/officeart/2008/layout/HorizontalMultiLevelHierarchy"/>
    <dgm:cxn modelId="{306C0981-44DA-4AEE-B0D9-B32C5F6B94A3}" type="presParOf" srcId="{AB98289B-66F5-4069-85AE-C611340DFF70}" destId="{82BA08DC-B939-4B87-B922-1F0AE2B74956}" srcOrd="0" destOrd="0" presId="urn:microsoft.com/office/officeart/2008/layout/HorizontalMultiLevelHierarchy"/>
    <dgm:cxn modelId="{4ADE1CE8-1AB7-4AF0-8A1B-E637CE22CBD4}" type="presParOf" srcId="{479423EA-97E8-4A31-830D-75C8C9B136B5}" destId="{9F6E6689-1365-4430-93F2-F5642B7621D6}" srcOrd="1" destOrd="0" presId="urn:microsoft.com/office/officeart/2008/layout/HorizontalMultiLevelHierarchy"/>
    <dgm:cxn modelId="{8F04FE87-C237-4DFF-8694-8A1B627C5AD4}" type="presParOf" srcId="{9F6E6689-1365-4430-93F2-F5642B7621D6}" destId="{E51748C4-85F4-4823-B5E0-F20067E25355}" srcOrd="0" destOrd="0" presId="urn:microsoft.com/office/officeart/2008/layout/HorizontalMultiLevelHierarchy"/>
    <dgm:cxn modelId="{AAD17BD6-F824-419D-9D47-F8ECBDB6E27E}" type="presParOf" srcId="{9F6E6689-1365-4430-93F2-F5642B7621D6}" destId="{EB38FE2E-F21D-4003-AAA8-A245F1DF52F4}" srcOrd="1" destOrd="0" presId="urn:microsoft.com/office/officeart/2008/layout/HorizontalMultiLevelHierarchy"/>
    <dgm:cxn modelId="{D3E38BEB-287E-4DD1-9913-B9CABD061232}" type="presParOf" srcId="{C5CD9527-E791-4C11-9091-EDB9BBAFD971}" destId="{FF0D625B-4519-426E-B9AD-FA31671011F1}" srcOrd="2" destOrd="0" presId="urn:microsoft.com/office/officeart/2008/layout/HorizontalMultiLevelHierarchy"/>
    <dgm:cxn modelId="{3AD4A430-B704-4239-B8C0-63D6318BB890}" type="presParOf" srcId="{FF0D625B-4519-426E-B9AD-FA31671011F1}" destId="{6C8261BC-7303-4BF2-AAF9-751F1DB4620A}" srcOrd="0" destOrd="0" presId="urn:microsoft.com/office/officeart/2008/layout/HorizontalMultiLevelHierarchy"/>
    <dgm:cxn modelId="{CFF69B58-C603-49BC-B2E4-8CC41EEC436B}" type="presParOf" srcId="{C5CD9527-E791-4C11-9091-EDB9BBAFD971}" destId="{8455C425-6F79-4EDF-A227-207FC8A3A1FE}" srcOrd="3" destOrd="0" presId="urn:microsoft.com/office/officeart/2008/layout/HorizontalMultiLevelHierarchy"/>
    <dgm:cxn modelId="{5B4FE96D-66F6-41E6-8F71-8CA069983069}" type="presParOf" srcId="{8455C425-6F79-4EDF-A227-207FC8A3A1FE}" destId="{A695CABE-BDCB-43DB-867A-829348ED533E}" srcOrd="0" destOrd="0" presId="urn:microsoft.com/office/officeart/2008/layout/HorizontalMultiLevelHierarchy"/>
    <dgm:cxn modelId="{9A2D67D7-F99C-4969-A89E-ABD3B841B93E}" type="presParOf" srcId="{8455C425-6F79-4EDF-A227-207FC8A3A1FE}" destId="{CB66F7BB-E78F-408D-8F1A-01E8F3596ACF}" srcOrd="1" destOrd="0" presId="urn:microsoft.com/office/officeart/2008/layout/HorizontalMultiLevelHierarchy"/>
    <dgm:cxn modelId="{F0FFDCDB-907E-4B07-BFBA-E44088748F92}" type="presParOf" srcId="{CB66F7BB-E78F-408D-8F1A-01E8F3596ACF}" destId="{C4CF84A8-26B3-4BC0-A295-0C230A2AC9EA}" srcOrd="0" destOrd="0" presId="urn:microsoft.com/office/officeart/2008/layout/HorizontalMultiLevelHierarchy"/>
    <dgm:cxn modelId="{E5DBDD40-BB27-4EB1-A58A-9918AD385DAE}" type="presParOf" srcId="{C4CF84A8-26B3-4BC0-A295-0C230A2AC9EA}" destId="{C685D175-68F6-4806-82AB-62D9C7B20F96}" srcOrd="0" destOrd="0" presId="urn:microsoft.com/office/officeart/2008/layout/HorizontalMultiLevelHierarchy"/>
    <dgm:cxn modelId="{E476700D-7844-46E4-AF7D-E9E8707F0DFF}" type="presParOf" srcId="{CB66F7BB-E78F-408D-8F1A-01E8F3596ACF}" destId="{39E55410-93DF-4E65-8CF5-5A3658BD52E2}" srcOrd="1" destOrd="0" presId="urn:microsoft.com/office/officeart/2008/layout/HorizontalMultiLevelHierarchy"/>
    <dgm:cxn modelId="{CA6974F1-A893-4AE3-A4B1-A58D50398E99}" type="presParOf" srcId="{39E55410-93DF-4E65-8CF5-5A3658BD52E2}" destId="{9D9B8583-C158-4E70-91B6-852D61EA0B28}" srcOrd="0" destOrd="0" presId="urn:microsoft.com/office/officeart/2008/layout/HorizontalMultiLevelHierarchy"/>
    <dgm:cxn modelId="{2DD9FF22-49A2-4E13-B502-4B617725EBE3}" type="presParOf" srcId="{39E55410-93DF-4E65-8CF5-5A3658BD52E2}" destId="{CFD0649D-E115-448A-B3D9-C4F16E915160}" srcOrd="1" destOrd="0" presId="urn:microsoft.com/office/officeart/2008/layout/HorizontalMultiLevelHierarchy"/>
    <dgm:cxn modelId="{99D17A3D-3A99-4DC3-91D9-55FD5BD5667D}" type="presParOf" srcId="{7BCB653D-F51D-41CB-814A-80049E2E3957}" destId="{4C6593A2-E29B-4DF3-BD33-115DEF8F2FDF}" srcOrd="4" destOrd="0" presId="urn:microsoft.com/office/officeart/2008/layout/HorizontalMultiLevelHierarchy"/>
    <dgm:cxn modelId="{9E96C18E-D2C7-4026-9403-58F70DC2CDE9}" type="presParOf" srcId="{4C6593A2-E29B-4DF3-BD33-115DEF8F2FDF}" destId="{51776109-45DC-4285-9F09-6292E8C94809}" srcOrd="0" destOrd="0" presId="urn:microsoft.com/office/officeart/2008/layout/HorizontalMultiLevelHierarchy"/>
    <dgm:cxn modelId="{1C9246B6-B918-4947-8151-86495501E6DD}" type="presParOf" srcId="{7BCB653D-F51D-41CB-814A-80049E2E3957}" destId="{B723B069-07B4-400D-B6A3-929D8C8E6863}" srcOrd="5" destOrd="0" presId="urn:microsoft.com/office/officeart/2008/layout/HorizontalMultiLevelHierarchy"/>
    <dgm:cxn modelId="{34538B0E-F68F-4D59-B629-D379EE196163}" type="presParOf" srcId="{B723B069-07B4-400D-B6A3-929D8C8E6863}" destId="{0EB34F1E-C120-4C68-9B54-17CB33575C07}" srcOrd="0" destOrd="0" presId="urn:microsoft.com/office/officeart/2008/layout/HorizontalMultiLevelHierarchy"/>
    <dgm:cxn modelId="{3D77DBBB-DF71-4EDB-B915-96F23656324F}" type="presParOf" srcId="{B723B069-07B4-400D-B6A3-929D8C8E6863}" destId="{D14DC0E6-559C-495D-A72F-8E431AE16EF8}" srcOrd="1" destOrd="0" presId="urn:microsoft.com/office/officeart/2008/layout/HorizontalMultiLevelHierarchy"/>
    <dgm:cxn modelId="{53D367C1-70D3-4B15-AF05-9903F4DA9303}" type="presParOf" srcId="{D14DC0E6-559C-495D-A72F-8E431AE16EF8}" destId="{AB07B67A-11AC-4C9E-A991-046E4424135C}" srcOrd="0" destOrd="0" presId="urn:microsoft.com/office/officeart/2008/layout/HorizontalMultiLevelHierarchy"/>
    <dgm:cxn modelId="{7227B3E3-B05F-427A-AEDB-020A945C6061}" type="presParOf" srcId="{AB07B67A-11AC-4C9E-A991-046E4424135C}" destId="{5C74DB91-DC57-4553-9850-684F29482FD8}" srcOrd="0" destOrd="0" presId="urn:microsoft.com/office/officeart/2008/layout/HorizontalMultiLevelHierarchy"/>
    <dgm:cxn modelId="{51B3D2E3-5A75-4BD5-BF2D-4415524A704B}" type="presParOf" srcId="{D14DC0E6-559C-495D-A72F-8E431AE16EF8}" destId="{6B98FEF8-5A7E-4A0D-8DC2-8EA4E1498EAC}" srcOrd="1" destOrd="0" presId="urn:microsoft.com/office/officeart/2008/layout/HorizontalMultiLevelHierarchy"/>
    <dgm:cxn modelId="{69ED5AD2-B926-4CDF-9AE8-881D3C5A5CB8}" type="presParOf" srcId="{6B98FEF8-5A7E-4A0D-8DC2-8EA4E1498EAC}" destId="{7F05EA1A-1983-4E4D-9191-83394BD7DD87}" srcOrd="0" destOrd="0" presId="urn:microsoft.com/office/officeart/2008/layout/HorizontalMultiLevelHierarchy"/>
    <dgm:cxn modelId="{9AB69A03-6120-4919-811B-BA5580ED7D31}" type="presParOf" srcId="{6B98FEF8-5A7E-4A0D-8DC2-8EA4E1498EAC}" destId="{D4E4E569-1877-4C78-9610-7FB2AFD9C2F5}" srcOrd="1" destOrd="0" presId="urn:microsoft.com/office/officeart/2008/layout/HorizontalMultiLevelHierarchy"/>
    <dgm:cxn modelId="{DD1B3ABC-546A-47E9-8685-2BE41A634F34}" type="presParOf" srcId="{D4E4E569-1877-4C78-9610-7FB2AFD9C2F5}" destId="{D7467FF9-1B9E-4CE9-9FFA-DCE6F43C55A1}" srcOrd="0" destOrd="0" presId="urn:microsoft.com/office/officeart/2008/layout/HorizontalMultiLevelHierarchy"/>
    <dgm:cxn modelId="{64E28899-7AA1-4E0E-A838-820324087D26}" type="presParOf" srcId="{D7467FF9-1B9E-4CE9-9FFA-DCE6F43C55A1}" destId="{7B6AB127-F7FE-4F8B-A41D-F1C8A7F3A5D6}" srcOrd="0" destOrd="0" presId="urn:microsoft.com/office/officeart/2008/layout/HorizontalMultiLevelHierarchy"/>
    <dgm:cxn modelId="{5B8995FF-5B19-4E6D-912A-DA233B1CBCE6}" type="presParOf" srcId="{D4E4E569-1877-4C78-9610-7FB2AFD9C2F5}" destId="{3F327C51-FABD-4B69-BC44-9E67A9970186}" srcOrd="1" destOrd="0" presId="urn:microsoft.com/office/officeart/2008/layout/HorizontalMultiLevelHierarchy"/>
    <dgm:cxn modelId="{926D1D5B-4B8C-42B6-8A22-85435526967F}" type="presParOf" srcId="{3F327C51-FABD-4B69-BC44-9E67A9970186}" destId="{5195751B-2A20-401D-9BDE-8B7815A9E8AB}" srcOrd="0" destOrd="0" presId="urn:microsoft.com/office/officeart/2008/layout/HorizontalMultiLevelHierarchy"/>
    <dgm:cxn modelId="{A502071D-D24F-4C43-B1D2-396BE1438FF3}" type="presParOf" srcId="{3F327C51-FABD-4B69-BC44-9E67A9970186}" destId="{F1896DAB-0CF1-417A-A351-0FCB0F5CDBA0}" srcOrd="1" destOrd="0" presId="urn:microsoft.com/office/officeart/2008/layout/HorizontalMultiLevelHierarchy"/>
    <dgm:cxn modelId="{6125F81E-9E62-4C16-B92F-3C685A797992}" type="presParOf" srcId="{D14DC0E6-559C-495D-A72F-8E431AE16EF8}" destId="{C0F22568-37C1-4A13-91E7-43CB04255599}" srcOrd="2" destOrd="0" presId="urn:microsoft.com/office/officeart/2008/layout/HorizontalMultiLevelHierarchy"/>
    <dgm:cxn modelId="{21239192-2150-462D-AA89-B25D26092BA3}" type="presParOf" srcId="{C0F22568-37C1-4A13-91E7-43CB04255599}" destId="{53805D2F-8C97-4EC3-B996-C10756500F9E}" srcOrd="0" destOrd="0" presId="urn:microsoft.com/office/officeart/2008/layout/HorizontalMultiLevelHierarchy"/>
    <dgm:cxn modelId="{3AF9F72F-0B45-4AE3-AF74-08987CB84281}" type="presParOf" srcId="{D14DC0E6-559C-495D-A72F-8E431AE16EF8}" destId="{7D4A3696-8934-46CB-B887-C42A9D2567E2}" srcOrd="3" destOrd="0" presId="urn:microsoft.com/office/officeart/2008/layout/HorizontalMultiLevelHierarchy"/>
    <dgm:cxn modelId="{17918255-62BD-4EEF-8A14-5AD22C20DCD8}" type="presParOf" srcId="{7D4A3696-8934-46CB-B887-C42A9D2567E2}" destId="{F48D1564-9A4D-487D-991E-DFF1905902A2}" srcOrd="0" destOrd="0" presId="urn:microsoft.com/office/officeart/2008/layout/HorizontalMultiLevelHierarchy"/>
    <dgm:cxn modelId="{EE70FC8B-3554-48F3-8212-E7629AA69B7C}" type="presParOf" srcId="{7D4A3696-8934-46CB-B887-C42A9D2567E2}" destId="{197E0656-E63A-4785-9F5C-A10173462BA0}" srcOrd="1" destOrd="0" presId="urn:microsoft.com/office/officeart/2008/layout/HorizontalMultiLevelHierarchy"/>
    <dgm:cxn modelId="{2F35DD6A-240D-4125-931F-42D72DFEF5FC}" type="presParOf" srcId="{197E0656-E63A-4785-9F5C-A10173462BA0}" destId="{3FE92D2F-78AE-473B-997C-132021FB79DC}" srcOrd="0" destOrd="0" presId="urn:microsoft.com/office/officeart/2008/layout/HorizontalMultiLevelHierarchy"/>
    <dgm:cxn modelId="{452B6028-9B4A-45FB-8A9C-9088F97F6089}" type="presParOf" srcId="{3FE92D2F-78AE-473B-997C-132021FB79DC}" destId="{5F6B0249-20A5-4DC1-A659-66F26F5D7810}" srcOrd="0" destOrd="0" presId="urn:microsoft.com/office/officeart/2008/layout/HorizontalMultiLevelHierarchy"/>
    <dgm:cxn modelId="{E2BAD64D-1E86-4D5C-9781-4446E22B4E4D}" type="presParOf" srcId="{197E0656-E63A-4785-9F5C-A10173462BA0}" destId="{C414935A-A340-4EC0-8FEF-FA37E0944F7D}" srcOrd="1" destOrd="0" presId="urn:microsoft.com/office/officeart/2008/layout/HorizontalMultiLevelHierarchy"/>
    <dgm:cxn modelId="{D15BE721-259E-47E8-94BB-0EA4AADB03B8}" type="presParOf" srcId="{C414935A-A340-4EC0-8FEF-FA37E0944F7D}" destId="{3FFA16A0-39F5-405B-B5B7-C86AFB4207EA}" srcOrd="0" destOrd="0" presId="urn:microsoft.com/office/officeart/2008/layout/HorizontalMultiLevelHierarchy"/>
    <dgm:cxn modelId="{940B1B99-AFB9-4A18-B741-2E2115DF728C}" type="presParOf" srcId="{C414935A-A340-4EC0-8FEF-FA37E0944F7D}" destId="{F37F790B-CFD0-4DAE-AF17-B4A708B96DC7}" srcOrd="1" destOrd="0" presId="urn:microsoft.com/office/officeart/2008/layout/HorizontalMultiLevelHierarchy"/>
    <dgm:cxn modelId="{FEAC1D97-3EF2-4564-8C50-D83B142EB815}" type="presParOf" srcId="{D14DC0E6-559C-495D-A72F-8E431AE16EF8}" destId="{7EBF63BF-2499-4C5E-91BA-42EB3B5D4F47}" srcOrd="4" destOrd="0" presId="urn:microsoft.com/office/officeart/2008/layout/HorizontalMultiLevelHierarchy"/>
    <dgm:cxn modelId="{3E21094B-8F00-40B1-BD2B-7F0E1342F05E}" type="presParOf" srcId="{7EBF63BF-2499-4C5E-91BA-42EB3B5D4F47}" destId="{CF00CAED-A886-44B1-B1D2-0A69A7B3138E}" srcOrd="0" destOrd="0" presId="urn:microsoft.com/office/officeart/2008/layout/HorizontalMultiLevelHierarchy"/>
    <dgm:cxn modelId="{0AB40E8F-B7AB-445D-B344-07FE09C65F7B}" type="presParOf" srcId="{D14DC0E6-559C-495D-A72F-8E431AE16EF8}" destId="{297C7570-15D1-4E61-8DF8-560931D200B5}" srcOrd="5" destOrd="0" presId="urn:microsoft.com/office/officeart/2008/layout/HorizontalMultiLevelHierarchy"/>
    <dgm:cxn modelId="{C90BE178-288E-4281-9A9C-B552D941EC7B}" type="presParOf" srcId="{297C7570-15D1-4E61-8DF8-560931D200B5}" destId="{09FE74EC-BF23-4F03-A669-D8B2E53B8DC6}" srcOrd="0" destOrd="0" presId="urn:microsoft.com/office/officeart/2008/layout/HorizontalMultiLevelHierarchy"/>
    <dgm:cxn modelId="{EA74367B-7583-4C78-B1E5-6E7A1A691840}" type="presParOf" srcId="{297C7570-15D1-4E61-8DF8-560931D200B5}" destId="{CFA24267-C0E1-440D-9287-A8C5356CCB08}" srcOrd="1" destOrd="0" presId="urn:microsoft.com/office/officeart/2008/layout/HorizontalMultiLevelHierarchy"/>
    <dgm:cxn modelId="{D8905097-4BE2-4F07-A6FE-85CBA7C7057D}" type="presParOf" srcId="{CFA24267-C0E1-440D-9287-A8C5356CCB08}" destId="{78B74EF8-1747-4D7E-813C-122478AD134D}" srcOrd="0" destOrd="0" presId="urn:microsoft.com/office/officeart/2008/layout/HorizontalMultiLevelHierarchy"/>
    <dgm:cxn modelId="{71EDEC60-CEA0-48B3-A52C-71012E4715CC}" type="presParOf" srcId="{78B74EF8-1747-4D7E-813C-122478AD134D}" destId="{70A34B11-BB37-4D6C-B878-30B2AFFFF5EC}" srcOrd="0" destOrd="0" presId="urn:microsoft.com/office/officeart/2008/layout/HorizontalMultiLevelHierarchy"/>
    <dgm:cxn modelId="{9B9E2951-F533-4D1B-A970-BFA107B21CD9}" type="presParOf" srcId="{CFA24267-C0E1-440D-9287-A8C5356CCB08}" destId="{B01408C8-D595-4618-9B3E-C80B756394F4}" srcOrd="1" destOrd="0" presId="urn:microsoft.com/office/officeart/2008/layout/HorizontalMultiLevelHierarchy"/>
    <dgm:cxn modelId="{F634C88A-8E30-44CF-9C2D-559615DB1948}" type="presParOf" srcId="{B01408C8-D595-4618-9B3E-C80B756394F4}" destId="{5618FA3A-B5E6-423C-9BE1-FBCEC0740225}" srcOrd="0" destOrd="0" presId="urn:microsoft.com/office/officeart/2008/layout/HorizontalMultiLevelHierarchy"/>
    <dgm:cxn modelId="{676E1A8B-FB0E-47CF-8044-9E6DD667BEDE}" type="presParOf" srcId="{B01408C8-D595-4618-9B3E-C80B756394F4}" destId="{2BB2B867-8DCF-4971-A8F8-18A310124DF8}" srcOrd="1" destOrd="0" presId="urn:microsoft.com/office/officeart/2008/layout/HorizontalMultiLevelHierarchy"/>
    <dgm:cxn modelId="{B610E690-3978-436A-9AB0-9FBE200C9B85}" type="presParOf" srcId="{7BCB653D-F51D-41CB-814A-80049E2E3957}" destId="{4509E96D-2441-4B10-8E5B-9E21383383A6}" srcOrd="6" destOrd="0" presId="urn:microsoft.com/office/officeart/2008/layout/HorizontalMultiLevelHierarchy"/>
    <dgm:cxn modelId="{51D88E8E-AA15-42A9-8A8A-35D3F804A671}" type="presParOf" srcId="{4509E96D-2441-4B10-8E5B-9E21383383A6}" destId="{DB4CD580-D383-4FAC-A750-03F6693F7C0F}" srcOrd="0" destOrd="0" presId="urn:microsoft.com/office/officeart/2008/layout/HorizontalMultiLevelHierarchy"/>
    <dgm:cxn modelId="{96996662-5E9D-443A-A1B1-DA0085309EA2}" type="presParOf" srcId="{7BCB653D-F51D-41CB-814A-80049E2E3957}" destId="{C22ACF0F-A820-414A-8E8E-7112271A75CF}" srcOrd="7" destOrd="0" presId="urn:microsoft.com/office/officeart/2008/layout/HorizontalMultiLevelHierarchy"/>
    <dgm:cxn modelId="{071679B0-7F5F-491F-9A6D-046E8103F004}" type="presParOf" srcId="{C22ACF0F-A820-414A-8E8E-7112271A75CF}" destId="{9928C8BD-250D-4BE4-8570-C1A10D55166A}" srcOrd="0" destOrd="0" presId="urn:microsoft.com/office/officeart/2008/layout/HorizontalMultiLevelHierarchy"/>
    <dgm:cxn modelId="{3CD60D52-0E10-41E1-A2B0-375C1E237C07}" type="presParOf" srcId="{C22ACF0F-A820-414A-8E8E-7112271A75CF}" destId="{AC2B04FB-696B-46B7-829F-CCF04B1FF957}" srcOrd="1" destOrd="0" presId="urn:microsoft.com/office/officeart/2008/layout/HorizontalMultiLevelHierarchy"/>
    <dgm:cxn modelId="{1CDBC622-8E4D-49E8-A251-998879D91714}" type="presParOf" srcId="{AC2B04FB-696B-46B7-829F-CCF04B1FF957}" destId="{8A5ADF1D-B8C1-4070-ABBD-61F8434F7FED}" srcOrd="0" destOrd="0" presId="urn:microsoft.com/office/officeart/2008/layout/HorizontalMultiLevelHierarchy"/>
    <dgm:cxn modelId="{DEFED7A1-C64B-468A-B331-EED6BF399F52}" type="presParOf" srcId="{8A5ADF1D-B8C1-4070-ABBD-61F8434F7FED}" destId="{78729D78-C110-4EC3-8240-75C2D8CEC4F6}" srcOrd="0" destOrd="0" presId="urn:microsoft.com/office/officeart/2008/layout/HorizontalMultiLevelHierarchy"/>
    <dgm:cxn modelId="{A43087B3-FACA-44E0-9BF6-E1645301B5EC}" type="presParOf" srcId="{AC2B04FB-696B-46B7-829F-CCF04B1FF957}" destId="{B5F04EDF-A07C-4642-B206-7B53F411CB97}" srcOrd="1" destOrd="0" presId="urn:microsoft.com/office/officeart/2008/layout/HorizontalMultiLevelHierarchy"/>
    <dgm:cxn modelId="{CC80F2E8-3314-4BD6-8368-7C4A29031B3C}" type="presParOf" srcId="{B5F04EDF-A07C-4642-B206-7B53F411CB97}" destId="{F588DEF8-9162-4937-9FCB-20D666731551}" srcOrd="0" destOrd="0" presId="urn:microsoft.com/office/officeart/2008/layout/HorizontalMultiLevelHierarchy"/>
    <dgm:cxn modelId="{BFF80B3E-8F84-4778-BDF2-9B14F65DFBB6}" type="presParOf" srcId="{B5F04EDF-A07C-4642-B206-7B53F411CB97}" destId="{D293F89D-E8F1-48C5-BD3C-A43A1B461326}" srcOrd="1" destOrd="0" presId="urn:microsoft.com/office/officeart/2008/layout/HorizontalMultiLevelHierarchy"/>
    <dgm:cxn modelId="{EA46C741-9BC0-4D17-B431-2D07153C9F36}" type="presParOf" srcId="{D293F89D-E8F1-48C5-BD3C-A43A1B461326}" destId="{5F37020F-C9DF-4B63-94D0-F7C02CCF66AE}" srcOrd="0" destOrd="0" presId="urn:microsoft.com/office/officeart/2008/layout/HorizontalMultiLevelHierarchy"/>
    <dgm:cxn modelId="{49E5A332-3E9F-455D-BF3F-12DB76F5722D}" type="presParOf" srcId="{5F37020F-C9DF-4B63-94D0-F7C02CCF66AE}" destId="{B5B11175-0576-42AF-A6DE-693009C65DA0}" srcOrd="0" destOrd="0" presId="urn:microsoft.com/office/officeart/2008/layout/HorizontalMultiLevelHierarchy"/>
    <dgm:cxn modelId="{56A24142-A43A-458D-BD0B-6F41409A20C2}" type="presParOf" srcId="{D293F89D-E8F1-48C5-BD3C-A43A1B461326}" destId="{1B82C811-687F-49BD-A1CE-9F82182BC4DC}" srcOrd="1" destOrd="0" presId="urn:microsoft.com/office/officeart/2008/layout/HorizontalMultiLevelHierarchy"/>
    <dgm:cxn modelId="{091386AC-0319-4401-8564-2FE4BCF45416}" type="presParOf" srcId="{1B82C811-687F-49BD-A1CE-9F82182BC4DC}" destId="{5BB26424-5329-4C18-86FE-4F0EF41478CD}" srcOrd="0" destOrd="0" presId="urn:microsoft.com/office/officeart/2008/layout/HorizontalMultiLevelHierarchy"/>
    <dgm:cxn modelId="{1EE81E8A-3E4A-48FE-851F-0CDF45679235}" type="presParOf" srcId="{1B82C811-687F-49BD-A1CE-9F82182BC4DC}" destId="{629719AD-0CC4-4E2B-8245-1AC5DFCBCC38}" srcOrd="1" destOrd="0" presId="urn:microsoft.com/office/officeart/2008/layout/HorizontalMultiLevelHierarchy"/>
    <dgm:cxn modelId="{F8A1BC00-D860-4C97-A33C-FA71EAFAB921}" type="presParOf" srcId="{AC2B04FB-696B-46B7-829F-CCF04B1FF957}" destId="{42C4FC53-1268-4540-A512-149302817F74}" srcOrd="2" destOrd="0" presId="urn:microsoft.com/office/officeart/2008/layout/HorizontalMultiLevelHierarchy"/>
    <dgm:cxn modelId="{8408B330-87B5-477F-B287-9A09EC09376B}" type="presParOf" srcId="{42C4FC53-1268-4540-A512-149302817F74}" destId="{31C8F966-FE86-4C0F-8C15-DEFA5917D4DA}" srcOrd="0" destOrd="0" presId="urn:microsoft.com/office/officeart/2008/layout/HorizontalMultiLevelHierarchy"/>
    <dgm:cxn modelId="{A30BBC09-EDAA-44F2-8181-60EF324FEDDC}" type="presParOf" srcId="{AC2B04FB-696B-46B7-829F-CCF04B1FF957}" destId="{0B10420D-94C1-45AD-B05C-83B02C95D218}" srcOrd="3" destOrd="0" presId="urn:microsoft.com/office/officeart/2008/layout/HorizontalMultiLevelHierarchy"/>
    <dgm:cxn modelId="{05E0F5A2-F2E5-4A9F-97A8-3421041960B9}" type="presParOf" srcId="{0B10420D-94C1-45AD-B05C-83B02C95D218}" destId="{0C73A349-4C27-430C-A27A-48336DE12F50}" srcOrd="0" destOrd="0" presId="urn:microsoft.com/office/officeart/2008/layout/HorizontalMultiLevelHierarchy"/>
    <dgm:cxn modelId="{84B99AF9-CDC8-4866-9CD2-E1B5F136D58C}" type="presParOf" srcId="{0B10420D-94C1-45AD-B05C-83B02C95D218}" destId="{B2EC477A-831F-4F6E-B061-7A04C22B0DB3}" srcOrd="1" destOrd="0" presId="urn:microsoft.com/office/officeart/2008/layout/HorizontalMultiLevelHierarchy"/>
    <dgm:cxn modelId="{00DDEADD-83E3-49DD-ADB3-7F0B9A5CD473}" type="presParOf" srcId="{B2EC477A-831F-4F6E-B061-7A04C22B0DB3}" destId="{C94CF7D0-957C-4C98-8E63-ECE1C0BD49CF}" srcOrd="0" destOrd="0" presId="urn:microsoft.com/office/officeart/2008/layout/HorizontalMultiLevelHierarchy"/>
    <dgm:cxn modelId="{E52B035E-4DE8-48D5-A107-CB0DC12E6B54}" type="presParOf" srcId="{C94CF7D0-957C-4C98-8E63-ECE1C0BD49CF}" destId="{389A8920-0A04-4B20-BB2F-4C54D537E18F}" srcOrd="0" destOrd="0" presId="urn:microsoft.com/office/officeart/2008/layout/HorizontalMultiLevelHierarchy"/>
    <dgm:cxn modelId="{6019A533-6D5C-4CA7-94BE-3511F41D079C}" type="presParOf" srcId="{B2EC477A-831F-4F6E-B061-7A04C22B0DB3}" destId="{4585A699-DB1F-4A96-9605-3F7EB0F9638E}" srcOrd="1" destOrd="0" presId="urn:microsoft.com/office/officeart/2008/layout/HorizontalMultiLevelHierarchy"/>
    <dgm:cxn modelId="{9E0257C8-48D9-4ED2-ACBC-5FA396018BF7}" type="presParOf" srcId="{4585A699-DB1F-4A96-9605-3F7EB0F9638E}" destId="{B6E7FF9A-6687-4105-A50B-6343D2B4D056}" srcOrd="0" destOrd="0" presId="urn:microsoft.com/office/officeart/2008/layout/HorizontalMultiLevelHierarchy"/>
    <dgm:cxn modelId="{08284117-A35D-4C65-A5AA-B096DB0E7420}" type="presParOf" srcId="{4585A699-DB1F-4A96-9605-3F7EB0F9638E}" destId="{1571B47A-AE39-4843-AC52-C70106288786}" srcOrd="1" destOrd="0" presId="urn:microsoft.com/office/officeart/2008/layout/HorizontalMultiLevelHierarchy"/>
    <dgm:cxn modelId="{0E2C0A9B-0DD4-4711-870B-790C501C9CFA}" type="presParOf" srcId="{AC2B04FB-696B-46B7-829F-CCF04B1FF957}" destId="{9F07B236-8307-441D-BE4F-858C4ED0952B}" srcOrd="4" destOrd="0" presId="urn:microsoft.com/office/officeart/2008/layout/HorizontalMultiLevelHierarchy"/>
    <dgm:cxn modelId="{FDE62DED-E47A-4247-B98C-141C70E6CDF0}" type="presParOf" srcId="{9F07B236-8307-441D-BE4F-858C4ED0952B}" destId="{12CB1F33-1D37-4538-A1C7-D5FF2FDA9C57}" srcOrd="0" destOrd="0" presId="urn:microsoft.com/office/officeart/2008/layout/HorizontalMultiLevelHierarchy"/>
    <dgm:cxn modelId="{85DBA379-B273-4650-91FA-30E4685E365B}" type="presParOf" srcId="{AC2B04FB-696B-46B7-829F-CCF04B1FF957}" destId="{664599BF-603E-4E0D-ADCB-998455AAD6C8}" srcOrd="5" destOrd="0" presId="urn:microsoft.com/office/officeart/2008/layout/HorizontalMultiLevelHierarchy"/>
    <dgm:cxn modelId="{93C373B1-24F9-4A2A-9399-FD87FAEE0439}" type="presParOf" srcId="{664599BF-603E-4E0D-ADCB-998455AAD6C8}" destId="{03161750-B20C-4866-A827-1665394F246F}" srcOrd="0" destOrd="0" presId="urn:microsoft.com/office/officeart/2008/layout/HorizontalMultiLevelHierarchy"/>
    <dgm:cxn modelId="{26AF7C14-4B51-45DD-8C36-B5A5B1CB874C}" type="presParOf" srcId="{664599BF-603E-4E0D-ADCB-998455AAD6C8}" destId="{2951C823-9EB8-46B9-8EAB-3B3B8A8D858C}" srcOrd="1" destOrd="0" presId="urn:microsoft.com/office/officeart/2008/layout/HorizontalMultiLevelHierarchy"/>
    <dgm:cxn modelId="{0BAE5F6F-5DDD-41C8-AF95-2E15147E555B}" type="presParOf" srcId="{2951C823-9EB8-46B9-8EAB-3B3B8A8D858C}" destId="{846DC007-93E0-44A8-A1A8-D384AE551DE0}" srcOrd="0" destOrd="0" presId="urn:microsoft.com/office/officeart/2008/layout/HorizontalMultiLevelHierarchy"/>
    <dgm:cxn modelId="{21344FBE-E1C0-4E79-9ADD-A5F4D6B8F742}" type="presParOf" srcId="{846DC007-93E0-44A8-A1A8-D384AE551DE0}" destId="{ED387866-54F6-4A28-94E0-89120554F049}" srcOrd="0" destOrd="0" presId="urn:microsoft.com/office/officeart/2008/layout/HorizontalMultiLevelHierarchy"/>
    <dgm:cxn modelId="{27AD2D98-F85D-4196-B4B7-0B2EF9A0B229}" type="presParOf" srcId="{2951C823-9EB8-46B9-8EAB-3B3B8A8D858C}" destId="{4B85D9AB-0807-4C9F-9695-3769198B6A49}" srcOrd="1" destOrd="0" presId="urn:microsoft.com/office/officeart/2008/layout/HorizontalMultiLevelHierarchy"/>
    <dgm:cxn modelId="{36CF9A25-9D70-4EE0-B30F-C4B873511080}" type="presParOf" srcId="{4B85D9AB-0807-4C9F-9695-3769198B6A49}" destId="{BD02A5B7-CE10-4C1D-8F52-2878948F042A}" srcOrd="0" destOrd="0" presId="urn:microsoft.com/office/officeart/2008/layout/HorizontalMultiLevelHierarchy"/>
    <dgm:cxn modelId="{D7F416F0-ADE2-493E-AE26-5CFA4D2FBF0D}" type="presParOf" srcId="{4B85D9AB-0807-4C9F-9695-3769198B6A49}" destId="{D6A384BC-852F-459D-8795-C62BC45EFE6C}" srcOrd="1" destOrd="0" presId="urn:microsoft.com/office/officeart/2008/layout/HorizontalMultiLevelHierarchy"/>
    <dgm:cxn modelId="{AC1412E1-FE4D-477A-A785-606064B6E9E7}" type="presParOf" srcId="{7BCB653D-F51D-41CB-814A-80049E2E3957}" destId="{27FDEE5B-A484-4B0A-942F-6A627851908E}" srcOrd="8" destOrd="0" presId="urn:microsoft.com/office/officeart/2008/layout/HorizontalMultiLevelHierarchy"/>
    <dgm:cxn modelId="{03F2CBCE-48C5-47CD-B83F-58BDE4BB6929}" type="presParOf" srcId="{27FDEE5B-A484-4B0A-942F-6A627851908E}" destId="{23C455C6-B865-4C5C-8D1D-76B81792A3F2}" srcOrd="0" destOrd="0" presId="urn:microsoft.com/office/officeart/2008/layout/HorizontalMultiLevelHierarchy"/>
    <dgm:cxn modelId="{D29F368D-5D92-4DB0-A54F-095EA76B27AC}" type="presParOf" srcId="{7BCB653D-F51D-41CB-814A-80049E2E3957}" destId="{1C51DD0F-9792-4DE9-827A-51713801751B}" srcOrd="9" destOrd="0" presId="urn:microsoft.com/office/officeart/2008/layout/HorizontalMultiLevelHierarchy"/>
    <dgm:cxn modelId="{B7695FF1-1C1B-4D5F-B36C-D143C252983A}" type="presParOf" srcId="{1C51DD0F-9792-4DE9-827A-51713801751B}" destId="{50AF88C7-5AA2-43D7-B69D-589B8792615E}" srcOrd="0" destOrd="0" presId="urn:microsoft.com/office/officeart/2008/layout/HorizontalMultiLevelHierarchy"/>
    <dgm:cxn modelId="{6E1E8919-5E0F-4B4A-8857-B2EBB9572F20}" type="presParOf" srcId="{1C51DD0F-9792-4DE9-827A-51713801751B}" destId="{8D2C5452-D052-4003-AA0D-8F4A8D9431BE}" srcOrd="1" destOrd="0" presId="urn:microsoft.com/office/officeart/2008/layout/HorizontalMultiLevelHierarchy"/>
    <dgm:cxn modelId="{E147880C-914D-4A7B-8CE2-9DAADE101D40}" type="presParOf" srcId="{8D2C5452-D052-4003-AA0D-8F4A8D9431BE}" destId="{91552C85-BCF8-44E2-9BB1-9E37446E3AE9}" srcOrd="0" destOrd="0" presId="urn:microsoft.com/office/officeart/2008/layout/HorizontalMultiLevelHierarchy"/>
    <dgm:cxn modelId="{55C6C64E-4118-43F8-A4BD-A8E96FF381F0}" type="presParOf" srcId="{91552C85-BCF8-44E2-9BB1-9E37446E3AE9}" destId="{210AEB1C-B66D-436D-8962-8BE14446ECD0}" srcOrd="0" destOrd="0" presId="urn:microsoft.com/office/officeart/2008/layout/HorizontalMultiLevelHierarchy"/>
    <dgm:cxn modelId="{30EAA37F-86B6-4517-86F7-8781485F1724}" type="presParOf" srcId="{8D2C5452-D052-4003-AA0D-8F4A8D9431BE}" destId="{BA4E70BF-0E7A-4EED-9C97-A39C6B2EC53A}" srcOrd="1" destOrd="0" presId="urn:microsoft.com/office/officeart/2008/layout/HorizontalMultiLevelHierarchy"/>
    <dgm:cxn modelId="{DE84487A-3B8D-4050-8C81-B9FECBC89558}" type="presParOf" srcId="{BA4E70BF-0E7A-4EED-9C97-A39C6B2EC53A}" destId="{2B7DE1AA-F5D7-476C-9234-5BDA06380956}" srcOrd="0" destOrd="0" presId="urn:microsoft.com/office/officeart/2008/layout/HorizontalMultiLevelHierarchy"/>
    <dgm:cxn modelId="{3B29A510-E16A-4579-B117-D9CF6B4804EF}" type="presParOf" srcId="{BA4E70BF-0E7A-4EED-9C97-A39C6B2EC53A}" destId="{F65217CD-4384-4917-92FD-344BCE9DC5EE}" srcOrd="1" destOrd="0" presId="urn:microsoft.com/office/officeart/2008/layout/HorizontalMultiLevelHierarchy"/>
    <dgm:cxn modelId="{BB1EAB8C-30B0-4D2E-A248-B0D7F3790D40}" type="presParOf" srcId="{F65217CD-4384-4917-92FD-344BCE9DC5EE}" destId="{C7BB7B67-E34C-4173-B4FA-D59F6F406E59}" srcOrd="0" destOrd="0" presId="urn:microsoft.com/office/officeart/2008/layout/HorizontalMultiLevelHierarchy"/>
    <dgm:cxn modelId="{6CDB413D-5ED4-4418-B22A-0492FAE06733}" type="presParOf" srcId="{C7BB7B67-E34C-4173-B4FA-D59F6F406E59}" destId="{C05EE04A-E3AB-4948-9178-177C9BB6843A}" srcOrd="0" destOrd="0" presId="urn:microsoft.com/office/officeart/2008/layout/HorizontalMultiLevelHierarchy"/>
    <dgm:cxn modelId="{40996F0D-540C-4749-8439-A25387465B23}" type="presParOf" srcId="{F65217CD-4384-4917-92FD-344BCE9DC5EE}" destId="{B4A296B2-6DBA-4794-B8AE-2F4EA2FE019F}" srcOrd="1" destOrd="0" presId="urn:microsoft.com/office/officeart/2008/layout/HorizontalMultiLevelHierarchy"/>
    <dgm:cxn modelId="{E9DC9C4C-D438-430B-8DEE-1E739B296C2B}" type="presParOf" srcId="{B4A296B2-6DBA-4794-B8AE-2F4EA2FE019F}" destId="{09B24CFF-E100-47C8-BC4D-F5D43CA38A4B}" srcOrd="0" destOrd="0" presId="urn:microsoft.com/office/officeart/2008/layout/HorizontalMultiLevelHierarchy"/>
    <dgm:cxn modelId="{80394B5B-A839-427A-965B-42B9AEEF1908}" type="presParOf" srcId="{B4A296B2-6DBA-4794-B8AE-2F4EA2FE019F}" destId="{E65BA2B1-A08E-4C2E-85CC-8D9143D0A64C}" srcOrd="1" destOrd="0" presId="urn:microsoft.com/office/officeart/2008/layout/HorizontalMultiLevelHierarchy"/>
    <dgm:cxn modelId="{14146A16-55A7-496E-A7E7-4692022D990B}" type="presParOf" srcId="{8D2C5452-D052-4003-AA0D-8F4A8D9431BE}" destId="{C499B470-4C30-47E4-BBF2-00B4474D4EC9}" srcOrd="2" destOrd="0" presId="urn:microsoft.com/office/officeart/2008/layout/HorizontalMultiLevelHierarchy"/>
    <dgm:cxn modelId="{CE62401A-5BD1-4BD0-AAC6-CC354FBFB95D}" type="presParOf" srcId="{C499B470-4C30-47E4-BBF2-00B4474D4EC9}" destId="{2D7C8CB7-FA05-481C-B718-F90F888045F0}" srcOrd="0" destOrd="0" presId="urn:microsoft.com/office/officeart/2008/layout/HorizontalMultiLevelHierarchy"/>
    <dgm:cxn modelId="{18424DBF-C4EB-4752-9738-94C7906B8E12}" type="presParOf" srcId="{8D2C5452-D052-4003-AA0D-8F4A8D9431BE}" destId="{AACA443D-D442-4EEB-BA84-1F94A9F6543B}" srcOrd="3" destOrd="0" presId="urn:microsoft.com/office/officeart/2008/layout/HorizontalMultiLevelHierarchy"/>
    <dgm:cxn modelId="{0B7806BC-C0F1-4E4C-9DC3-1AD81B461A3E}" type="presParOf" srcId="{AACA443D-D442-4EEB-BA84-1F94A9F6543B}" destId="{738B423A-9D3F-41F7-A608-443E52B152D0}" srcOrd="0" destOrd="0" presId="urn:microsoft.com/office/officeart/2008/layout/HorizontalMultiLevelHierarchy"/>
    <dgm:cxn modelId="{5DA32BF1-8882-4A92-87CB-18F2958133C1}" type="presParOf" srcId="{AACA443D-D442-4EEB-BA84-1F94A9F6543B}" destId="{F6F35431-6EA9-430C-BA85-5D1FE87BAF7D}" srcOrd="1" destOrd="0" presId="urn:microsoft.com/office/officeart/2008/layout/HorizontalMultiLevelHierarchy"/>
    <dgm:cxn modelId="{047319AE-C2C6-40A3-8D0E-6FEDB7DE0F51}" type="presParOf" srcId="{F6F35431-6EA9-430C-BA85-5D1FE87BAF7D}" destId="{B3565370-189E-4206-A136-F592EAD7BF5F}" srcOrd="0" destOrd="0" presId="urn:microsoft.com/office/officeart/2008/layout/HorizontalMultiLevelHierarchy"/>
    <dgm:cxn modelId="{CF593B62-E6E5-4507-A531-B80E998F9919}" type="presParOf" srcId="{B3565370-189E-4206-A136-F592EAD7BF5F}" destId="{C6DF1B66-E41A-4B02-8FCE-B9B02620C3A9}" srcOrd="0" destOrd="0" presId="urn:microsoft.com/office/officeart/2008/layout/HorizontalMultiLevelHierarchy"/>
    <dgm:cxn modelId="{359A2DBF-3108-4D8E-8F10-ABF5DE0EC37E}" type="presParOf" srcId="{F6F35431-6EA9-430C-BA85-5D1FE87BAF7D}" destId="{9D812756-9A76-44FB-ADA6-B3616A69D065}" srcOrd="1" destOrd="0" presId="urn:microsoft.com/office/officeart/2008/layout/HorizontalMultiLevelHierarchy"/>
    <dgm:cxn modelId="{B5A0A1D6-EE90-4AA3-802E-72EE8026B73E}" type="presParOf" srcId="{9D812756-9A76-44FB-ADA6-B3616A69D065}" destId="{4410CCE9-FA85-4911-80A7-1B4278539C76}" srcOrd="0" destOrd="0" presId="urn:microsoft.com/office/officeart/2008/layout/HorizontalMultiLevelHierarchy"/>
    <dgm:cxn modelId="{562D98B1-C1D4-432A-90E8-914F1139ABD1}" type="presParOf" srcId="{9D812756-9A76-44FB-ADA6-B3616A69D065}" destId="{08C1F948-2075-440F-B183-811D41D2093F}" srcOrd="1" destOrd="0" presId="urn:microsoft.com/office/officeart/2008/layout/HorizontalMultiLevelHierarchy"/>
    <dgm:cxn modelId="{4E07F8BA-8ED9-4DEB-B0F7-6CED93BDDF53}" type="presParOf" srcId="{8D2C5452-D052-4003-AA0D-8F4A8D9431BE}" destId="{3F53C625-EF11-46D0-8B7E-0CD07D35799D}" srcOrd="4" destOrd="0" presId="urn:microsoft.com/office/officeart/2008/layout/HorizontalMultiLevelHierarchy"/>
    <dgm:cxn modelId="{20391541-987C-42CE-8E1C-A11E663E0997}" type="presParOf" srcId="{3F53C625-EF11-46D0-8B7E-0CD07D35799D}" destId="{34CECA95-AA24-48E1-8100-DD4E2A4EC56F}" srcOrd="0" destOrd="0" presId="urn:microsoft.com/office/officeart/2008/layout/HorizontalMultiLevelHierarchy"/>
    <dgm:cxn modelId="{23B4D377-E984-47B3-A89B-134471EDF4D0}" type="presParOf" srcId="{8D2C5452-D052-4003-AA0D-8F4A8D9431BE}" destId="{4A3EEE2A-0431-48C8-AE3B-DC03437B7240}" srcOrd="5" destOrd="0" presId="urn:microsoft.com/office/officeart/2008/layout/HorizontalMultiLevelHierarchy"/>
    <dgm:cxn modelId="{EA84F7F2-222B-4C49-A57B-73B7AE80BB5B}" type="presParOf" srcId="{4A3EEE2A-0431-48C8-AE3B-DC03437B7240}" destId="{A50F61E4-3F5D-4A36-ACEB-346D53256F89}" srcOrd="0" destOrd="0" presId="urn:microsoft.com/office/officeart/2008/layout/HorizontalMultiLevelHierarchy"/>
    <dgm:cxn modelId="{81F22FA9-2E9A-42A0-8CD0-D89531E9618A}" type="presParOf" srcId="{4A3EEE2A-0431-48C8-AE3B-DC03437B7240}" destId="{6BCF8477-8808-45F9-AA11-0E6A85D9C065}" srcOrd="1" destOrd="0" presId="urn:microsoft.com/office/officeart/2008/layout/HorizontalMultiLevelHierarchy"/>
    <dgm:cxn modelId="{4718BB60-EF93-4B33-9393-B1F8702D119C}" type="presParOf" srcId="{6BCF8477-8808-45F9-AA11-0E6A85D9C065}" destId="{43F21F39-545B-42BA-81A0-588DEC56EFBF}" srcOrd="0" destOrd="0" presId="urn:microsoft.com/office/officeart/2008/layout/HorizontalMultiLevelHierarchy"/>
    <dgm:cxn modelId="{9E4C2C09-C33E-4897-BCF8-0726946AC17E}" type="presParOf" srcId="{43F21F39-545B-42BA-81A0-588DEC56EFBF}" destId="{19471048-0C91-41B9-90D9-990C92796240}" srcOrd="0" destOrd="0" presId="urn:microsoft.com/office/officeart/2008/layout/HorizontalMultiLevelHierarchy"/>
    <dgm:cxn modelId="{C4B87BB9-960D-47FB-B726-3C7B15A6566A}" type="presParOf" srcId="{6BCF8477-8808-45F9-AA11-0E6A85D9C065}" destId="{F38C32F8-9CB6-4F38-9458-2D9B6A14AE2B}" srcOrd="1" destOrd="0" presId="urn:microsoft.com/office/officeart/2008/layout/HorizontalMultiLevelHierarchy"/>
    <dgm:cxn modelId="{6957C234-6EDE-4DD6-B57B-9C10039C7597}" type="presParOf" srcId="{F38C32F8-9CB6-4F38-9458-2D9B6A14AE2B}" destId="{30057C41-F5CD-4ADA-AFE9-56D7EC82E777}" srcOrd="0" destOrd="0" presId="urn:microsoft.com/office/officeart/2008/layout/HorizontalMultiLevelHierarchy"/>
    <dgm:cxn modelId="{8ED08A4B-10B1-462A-93A6-995B43898001}" type="presParOf" srcId="{F38C32F8-9CB6-4F38-9458-2D9B6A14AE2B}" destId="{0985E828-455E-4DDD-9127-BFC483BB7F34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A235B66-5749-460C-9DAC-CC2F7101B4E2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72137061-9CBB-40D6-B8F0-D5421D688D78}">
      <dgm:prSet phldrT="[Texto]" custT="1"/>
      <dgm:spPr>
        <a:solidFill>
          <a:srgbClr val="FFC000"/>
        </a:solidFill>
      </dgm:spPr>
      <dgm:t>
        <a:bodyPr/>
        <a:lstStyle/>
        <a:p>
          <a:r>
            <a:rPr lang="pt-BR" sz="1050" dirty="0" smtClean="0"/>
            <a:t>PPA</a:t>
          </a:r>
          <a:endParaRPr lang="pt-BR" sz="1050" dirty="0"/>
        </a:p>
      </dgm:t>
    </dgm:pt>
    <dgm:pt modelId="{A71290DE-3AFA-4164-907F-551276DCE76F}" type="parTrans" cxnId="{22D354A5-681F-4592-933D-7C239496864D}">
      <dgm:prSet/>
      <dgm:spPr/>
      <dgm:t>
        <a:bodyPr/>
        <a:lstStyle/>
        <a:p>
          <a:endParaRPr lang="pt-BR" sz="1100"/>
        </a:p>
      </dgm:t>
    </dgm:pt>
    <dgm:pt modelId="{B26AAD13-1B3F-4D75-A4B7-A04C2D183C40}" type="sibTrans" cxnId="{22D354A5-681F-4592-933D-7C239496864D}">
      <dgm:prSet/>
      <dgm:spPr/>
      <dgm:t>
        <a:bodyPr/>
        <a:lstStyle/>
        <a:p>
          <a:endParaRPr lang="pt-BR" sz="1100"/>
        </a:p>
      </dgm:t>
    </dgm:pt>
    <dgm:pt modelId="{033B04A3-128B-4DBC-9537-45252E0AB4E5}">
      <dgm:prSet phldrT="[Texto]" custT="1"/>
      <dgm:spPr>
        <a:solidFill>
          <a:schemeClr val="accent2"/>
        </a:solidFill>
      </dgm:spPr>
      <dgm:t>
        <a:bodyPr/>
        <a:lstStyle/>
        <a:p>
          <a:r>
            <a:rPr lang="pt-BR" sz="900" dirty="0" smtClean="0"/>
            <a:t> Educação Básica</a:t>
          </a:r>
          <a:endParaRPr lang="pt-BR" sz="900" dirty="0"/>
        </a:p>
      </dgm:t>
    </dgm:pt>
    <dgm:pt modelId="{073E4DCA-D7C8-4C90-84EB-104C3A72B66C}" type="parTrans" cxnId="{07007A8E-32BD-4F20-9844-3AA9795BBEA1}">
      <dgm:prSet custT="1"/>
      <dgm:spPr/>
      <dgm:t>
        <a:bodyPr/>
        <a:lstStyle/>
        <a:p>
          <a:endParaRPr lang="pt-BR" sz="100"/>
        </a:p>
      </dgm:t>
    </dgm:pt>
    <dgm:pt modelId="{06BE39BA-2E97-461C-8E5D-53BFE28F6D0B}" type="sibTrans" cxnId="{07007A8E-32BD-4F20-9844-3AA9795BBEA1}">
      <dgm:prSet/>
      <dgm:spPr/>
      <dgm:t>
        <a:bodyPr/>
        <a:lstStyle/>
        <a:p>
          <a:endParaRPr lang="pt-BR" sz="1100"/>
        </a:p>
      </dgm:t>
    </dgm:pt>
    <dgm:pt modelId="{E071B9EC-6A17-4872-B526-CF94F43D2750}">
      <dgm:prSet phldrT="[Texto]" custT="1"/>
      <dgm:spPr/>
      <dgm:t>
        <a:bodyPr/>
        <a:lstStyle/>
        <a:p>
          <a:r>
            <a:rPr lang="pt-BR" sz="900" dirty="0" smtClean="0"/>
            <a:t>Educação Profissional e Tecnológica</a:t>
          </a:r>
          <a:endParaRPr lang="pt-BR" sz="900" dirty="0"/>
        </a:p>
      </dgm:t>
    </dgm:pt>
    <dgm:pt modelId="{FF65396F-A0F8-45C2-9A9D-543A99B9DAAF}" type="parTrans" cxnId="{415E9E2A-E369-445B-8149-0BDB2F0931C0}">
      <dgm:prSet custT="1"/>
      <dgm:spPr/>
      <dgm:t>
        <a:bodyPr/>
        <a:lstStyle/>
        <a:p>
          <a:endParaRPr lang="pt-BR" sz="100"/>
        </a:p>
      </dgm:t>
    </dgm:pt>
    <dgm:pt modelId="{A2659E81-B137-45C7-AA29-ECF5168B35D0}" type="sibTrans" cxnId="{415E9E2A-E369-445B-8149-0BDB2F0931C0}">
      <dgm:prSet/>
      <dgm:spPr/>
      <dgm:t>
        <a:bodyPr/>
        <a:lstStyle/>
        <a:p>
          <a:endParaRPr lang="pt-BR" sz="1100"/>
        </a:p>
      </dgm:t>
    </dgm:pt>
    <dgm:pt modelId="{1C5E674B-A547-4FAD-BA80-CBEBF8FD7BA2}">
      <dgm:prSet phldrT="[Texto]" custT="1"/>
      <dgm:spPr>
        <a:solidFill>
          <a:srgbClr val="00B050"/>
        </a:solidFill>
      </dgm:spPr>
      <dgm:t>
        <a:bodyPr/>
        <a:lstStyle/>
        <a:p>
          <a:r>
            <a:rPr lang="pt-BR" sz="900" dirty="0" smtClean="0"/>
            <a:t>Educação Superior</a:t>
          </a:r>
          <a:endParaRPr lang="pt-BR" sz="900" dirty="0"/>
        </a:p>
      </dgm:t>
    </dgm:pt>
    <dgm:pt modelId="{6BCE1FEC-2299-4F0C-92FF-D046467E94D5}" type="parTrans" cxnId="{5C5E5010-DCB6-49BD-B5B0-4D7B43862D4E}">
      <dgm:prSet custT="1"/>
      <dgm:spPr/>
      <dgm:t>
        <a:bodyPr/>
        <a:lstStyle/>
        <a:p>
          <a:endParaRPr lang="pt-BR" sz="100"/>
        </a:p>
      </dgm:t>
    </dgm:pt>
    <dgm:pt modelId="{BFB850F9-D356-480C-9301-BAE78881712C}" type="sibTrans" cxnId="{5C5E5010-DCB6-49BD-B5B0-4D7B43862D4E}">
      <dgm:prSet/>
      <dgm:spPr/>
      <dgm:t>
        <a:bodyPr/>
        <a:lstStyle/>
        <a:p>
          <a:endParaRPr lang="pt-BR" sz="1100"/>
        </a:p>
      </dgm:t>
    </dgm:pt>
    <dgm:pt modelId="{820A3BD6-457C-4CCF-8BAA-54A2607A88DC}">
      <dgm:prSet phldrT="[Texto]" custT="1"/>
      <dgm:spPr>
        <a:solidFill>
          <a:srgbClr val="FFC000"/>
        </a:solidFill>
      </dgm:spPr>
      <dgm:t>
        <a:bodyPr/>
        <a:lstStyle/>
        <a:p>
          <a:r>
            <a:rPr lang="pt-BR" sz="900" dirty="0" smtClean="0"/>
            <a:t>Planejamento e Gestão das Políticas Educacionais</a:t>
          </a:r>
          <a:endParaRPr lang="pt-BR" sz="900" dirty="0"/>
        </a:p>
      </dgm:t>
    </dgm:pt>
    <dgm:pt modelId="{6D2401FB-6A27-497F-85AA-B9180FDDC57B}" type="parTrans" cxnId="{5CF9F8E3-AA98-4FE6-8373-32F606D842BA}">
      <dgm:prSet custT="1"/>
      <dgm:spPr/>
      <dgm:t>
        <a:bodyPr/>
        <a:lstStyle/>
        <a:p>
          <a:endParaRPr lang="pt-BR" sz="100"/>
        </a:p>
      </dgm:t>
    </dgm:pt>
    <dgm:pt modelId="{AD9B0B78-23A1-462C-A2F6-72DC3FB343A9}" type="sibTrans" cxnId="{5CF9F8E3-AA98-4FE6-8373-32F606D842BA}">
      <dgm:prSet/>
      <dgm:spPr/>
      <dgm:t>
        <a:bodyPr/>
        <a:lstStyle/>
        <a:p>
          <a:endParaRPr lang="pt-BR" sz="1100"/>
        </a:p>
      </dgm:t>
    </dgm:pt>
    <dgm:pt modelId="{37704966-A3A8-460F-A858-1810DCAC0419}">
      <dgm:prSet phldrT="[Texto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pt-BR" sz="900" dirty="0" smtClean="0"/>
            <a:t>Formação e valorização dos Profissionais da Educação</a:t>
          </a:r>
          <a:endParaRPr lang="pt-BR" sz="900" dirty="0"/>
        </a:p>
      </dgm:t>
    </dgm:pt>
    <dgm:pt modelId="{33660C66-0E7C-422A-8CBF-8CC3189C8B0D}" type="parTrans" cxnId="{3F7522B4-A62C-4FD4-858A-16DFB5CEA2B9}">
      <dgm:prSet custT="1"/>
      <dgm:spPr/>
      <dgm:t>
        <a:bodyPr/>
        <a:lstStyle/>
        <a:p>
          <a:endParaRPr lang="pt-BR" sz="100"/>
        </a:p>
      </dgm:t>
    </dgm:pt>
    <dgm:pt modelId="{11C65DFA-EB2E-40DA-8612-5977B8C904EB}" type="sibTrans" cxnId="{3F7522B4-A62C-4FD4-858A-16DFB5CEA2B9}">
      <dgm:prSet/>
      <dgm:spPr/>
      <dgm:t>
        <a:bodyPr/>
        <a:lstStyle/>
        <a:p>
          <a:endParaRPr lang="pt-BR" sz="1100"/>
        </a:p>
      </dgm:t>
    </dgm:pt>
    <dgm:pt modelId="{E50BF557-F242-42D2-9B8D-047B330F532E}">
      <dgm:prSet phldrT="[Texto]" custT="1"/>
      <dgm:spPr>
        <a:solidFill>
          <a:schemeClr val="accent2"/>
        </a:solidFill>
      </dgm:spPr>
      <dgm:t>
        <a:bodyPr/>
        <a:lstStyle/>
        <a:p>
          <a:r>
            <a:rPr lang="pt-BR" sz="900" dirty="0" smtClean="0"/>
            <a:t>Objetivos</a:t>
          </a:r>
          <a:endParaRPr lang="pt-BR" sz="900" dirty="0"/>
        </a:p>
      </dgm:t>
    </dgm:pt>
    <dgm:pt modelId="{53D79D14-6125-47AD-98D2-93AC17E8D74B}" type="parTrans" cxnId="{19FBB8DE-60AB-4A23-B19A-A38C12389D2C}">
      <dgm:prSet custT="1"/>
      <dgm:spPr/>
      <dgm:t>
        <a:bodyPr/>
        <a:lstStyle/>
        <a:p>
          <a:endParaRPr lang="pt-BR" sz="100"/>
        </a:p>
      </dgm:t>
    </dgm:pt>
    <dgm:pt modelId="{507A110A-003A-439D-A7D3-73FEB8757B1E}" type="sibTrans" cxnId="{19FBB8DE-60AB-4A23-B19A-A38C12389D2C}">
      <dgm:prSet/>
      <dgm:spPr/>
      <dgm:t>
        <a:bodyPr/>
        <a:lstStyle/>
        <a:p>
          <a:endParaRPr lang="pt-BR" sz="1100"/>
        </a:p>
      </dgm:t>
    </dgm:pt>
    <dgm:pt modelId="{80E774C5-C17B-45BF-9EE4-036AA305FDA7}">
      <dgm:prSet phldrT="[Texto]" custT="1"/>
      <dgm:spPr/>
      <dgm:t>
        <a:bodyPr/>
        <a:lstStyle/>
        <a:p>
          <a:r>
            <a:rPr lang="pt-BR" sz="900" dirty="0" smtClean="0"/>
            <a:t>Objetivos</a:t>
          </a:r>
          <a:endParaRPr lang="pt-BR" sz="900" dirty="0"/>
        </a:p>
      </dgm:t>
    </dgm:pt>
    <dgm:pt modelId="{9586A9E5-448E-4A5F-B7E4-25BADC7F4587}" type="parTrans" cxnId="{FFDFF6A5-EF25-4D0C-9A0A-005BFE99AC73}">
      <dgm:prSet custT="1"/>
      <dgm:spPr/>
      <dgm:t>
        <a:bodyPr/>
        <a:lstStyle/>
        <a:p>
          <a:endParaRPr lang="pt-BR" sz="100"/>
        </a:p>
      </dgm:t>
    </dgm:pt>
    <dgm:pt modelId="{FDE248F1-C6AC-4088-B1F4-5FE0CDEEED83}" type="sibTrans" cxnId="{FFDFF6A5-EF25-4D0C-9A0A-005BFE99AC73}">
      <dgm:prSet/>
      <dgm:spPr/>
      <dgm:t>
        <a:bodyPr/>
        <a:lstStyle/>
        <a:p>
          <a:endParaRPr lang="pt-BR" sz="1100"/>
        </a:p>
      </dgm:t>
    </dgm:pt>
    <dgm:pt modelId="{CB438E02-7D33-443D-B27B-3EAA937DB738}">
      <dgm:prSet phldrT="[Texto]" custT="1"/>
      <dgm:spPr>
        <a:solidFill>
          <a:srgbClr val="00B050"/>
        </a:solidFill>
      </dgm:spPr>
      <dgm:t>
        <a:bodyPr/>
        <a:lstStyle/>
        <a:p>
          <a:r>
            <a:rPr lang="pt-BR" sz="900" dirty="0" smtClean="0"/>
            <a:t>Objetivos</a:t>
          </a:r>
          <a:endParaRPr lang="pt-BR" sz="900" dirty="0"/>
        </a:p>
      </dgm:t>
    </dgm:pt>
    <dgm:pt modelId="{F612123C-E018-464D-8A48-25F5498D361C}" type="parTrans" cxnId="{031BED46-E4FC-4276-8758-080CBB3E2B8F}">
      <dgm:prSet custT="1"/>
      <dgm:spPr/>
      <dgm:t>
        <a:bodyPr/>
        <a:lstStyle/>
        <a:p>
          <a:endParaRPr lang="pt-BR" sz="100"/>
        </a:p>
      </dgm:t>
    </dgm:pt>
    <dgm:pt modelId="{00393276-E786-4F78-9BAC-EC3B8E9B0EDA}" type="sibTrans" cxnId="{031BED46-E4FC-4276-8758-080CBB3E2B8F}">
      <dgm:prSet/>
      <dgm:spPr/>
      <dgm:t>
        <a:bodyPr/>
        <a:lstStyle/>
        <a:p>
          <a:endParaRPr lang="pt-BR" sz="1100"/>
        </a:p>
      </dgm:t>
    </dgm:pt>
    <dgm:pt modelId="{4723F8B6-EC9F-486B-81DA-932C77218FB8}">
      <dgm:prSet phldrT="[Texto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pt-BR" sz="900" dirty="0" smtClean="0"/>
            <a:t>Objetivos</a:t>
          </a:r>
          <a:endParaRPr lang="pt-BR" sz="900" dirty="0"/>
        </a:p>
      </dgm:t>
    </dgm:pt>
    <dgm:pt modelId="{D860C39D-0CD3-439E-89AC-2676C2186EF3}" type="parTrans" cxnId="{94EF19E4-4CAE-46F5-A4FE-7650C9E0DD8E}">
      <dgm:prSet/>
      <dgm:spPr/>
      <dgm:t>
        <a:bodyPr/>
        <a:lstStyle/>
        <a:p>
          <a:endParaRPr lang="pt-BR"/>
        </a:p>
      </dgm:t>
    </dgm:pt>
    <dgm:pt modelId="{06CA71C4-BB0F-4A5E-9C3F-8EBFA5712D58}" type="sibTrans" cxnId="{94EF19E4-4CAE-46F5-A4FE-7650C9E0DD8E}">
      <dgm:prSet/>
      <dgm:spPr/>
      <dgm:t>
        <a:bodyPr/>
        <a:lstStyle/>
        <a:p>
          <a:endParaRPr lang="pt-BR"/>
        </a:p>
      </dgm:t>
    </dgm:pt>
    <dgm:pt modelId="{6360E6F2-5B0A-482B-A109-E2A5F2094929}">
      <dgm:prSet phldrT="[Texto]" custT="1"/>
      <dgm:spPr>
        <a:solidFill>
          <a:srgbClr val="FFC000"/>
        </a:solidFill>
      </dgm:spPr>
      <dgm:t>
        <a:bodyPr/>
        <a:lstStyle/>
        <a:p>
          <a:r>
            <a:rPr lang="pt-BR" sz="900" dirty="0" smtClean="0"/>
            <a:t>Objetivos</a:t>
          </a:r>
          <a:endParaRPr lang="pt-BR" sz="900" dirty="0"/>
        </a:p>
      </dgm:t>
    </dgm:pt>
    <dgm:pt modelId="{04E5EA41-59AE-449D-BA82-EFABB60D5B3F}" type="parTrans" cxnId="{EB6A4CC2-5054-4D7C-9473-7188571F12B3}">
      <dgm:prSet/>
      <dgm:spPr/>
      <dgm:t>
        <a:bodyPr/>
        <a:lstStyle/>
        <a:p>
          <a:endParaRPr lang="pt-BR"/>
        </a:p>
      </dgm:t>
    </dgm:pt>
    <dgm:pt modelId="{63AD3B99-604C-4C19-8562-299968E49AF9}" type="sibTrans" cxnId="{EB6A4CC2-5054-4D7C-9473-7188571F12B3}">
      <dgm:prSet/>
      <dgm:spPr/>
      <dgm:t>
        <a:bodyPr/>
        <a:lstStyle/>
        <a:p>
          <a:endParaRPr lang="pt-BR"/>
        </a:p>
      </dgm:t>
    </dgm:pt>
    <dgm:pt modelId="{988A447A-59D7-40BA-8ABE-0B2BEE713038}">
      <dgm:prSet phldrT="[Texto]" custT="1"/>
      <dgm:spPr>
        <a:solidFill>
          <a:schemeClr val="accent2"/>
        </a:solidFill>
      </dgm:spPr>
      <dgm:t>
        <a:bodyPr/>
        <a:lstStyle/>
        <a:p>
          <a:r>
            <a:rPr lang="pt-BR" sz="900" dirty="0" smtClean="0"/>
            <a:t>Metas PPA</a:t>
          </a:r>
          <a:endParaRPr lang="pt-BR" sz="900" dirty="0"/>
        </a:p>
      </dgm:t>
    </dgm:pt>
    <dgm:pt modelId="{1D0C47E2-A3F7-4633-9ACF-AD31068BEE81}" type="parTrans" cxnId="{FFDD80AC-F555-42B6-B894-EF5BA332D5B9}">
      <dgm:prSet/>
      <dgm:spPr/>
      <dgm:t>
        <a:bodyPr/>
        <a:lstStyle/>
        <a:p>
          <a:endParaRPr lang="pt-BR"/>
        </a:p>
      </dgm:t>
    </dgm:pt>
    <dgm:pt modelId="{8A4C5B5C-8D10-4060-A723-84930247E6E3}" type="sibTrans" cxnId="{FFDD80AC-F555-42B6-B894-EF5BA332D5B9}">
      <dgm:prSet/>
      <dgm:spPr/>
      <dgm:t>
        <a:bodyPr/>
        <a:lstStyle/>
        <a:p>
          <a:endParaRPr lang="pt-BR"/>
        </a:p>
      </dgm:t>
    </dgm:pt>
    <dgm:pt modelId="{153BA5B0-5A5B-449A-9A60-DE0BD6F05962}">
      <dgm:prSet phldrT="[Texto]" custT="1"/>
      <dgm:spPr>
        <a:solidFill>
          <a:schemeClr val="accent2"/>
        </a:solidFill>
      </dgm:spPr>
      <dgm:t>
        <a:bodyPr/>
        <a:lstStyle/>
        <a:p>
          <a:r>
            <a:rPr lang="pt-BR" sz="900" dirty="0" smtClean="0"/>
            <a:t>Iniciativas PPA</a:t>
          </a:r>
          <a:endParaRPr lang="pt-BR" sz="900" dirty="0"/>
        </a:p>
      </dgm:t>
    </dgm:pt>
    <dgm:pt modelId="{386F8397-B974-4BAF-83BE-0EC469224778}" type="parTrans" cxnId="{589692C1-8596-45C8-B0AE-D146DEB445B7}">
      <dgm:prSet/>
      <dgm:spPr/>
      <dgm:t>
        <a:bodyPr/>
        <a:lstStyle/>
        <a:p>
          <a:endParaRPr lang="pt-BR"/>
        </a:p>
      </dgm:t>
    </dgm:pt>
    <dgm:pt modelId="{9B5E971B-295B-4733-A6ED-B29426DD528A}" type="sibTrans" cxnId="{589692C1-8596-45C8-B0AE-D146DEB445B7}">
      <dgm:prSet/>
      <dgm:spPr/>
      <dgm:t>
        <a:bodyPr/>
        <a:lstStyle/>
        <a:p>
          <a:endParaRPr lang="pt-BR"/>
        </a:p>
      </dgm:t>
    </dgm:pt>
    <dgm:pt modelId="{E256C0D6-F4F8-42E8-A469-EE80CBB9F869}">
      <dgm:prSet phldrT="[Texto]" custT="1"/>
      <dgm:spPr/>
      <dgm:t>
        <a:bodyPr/>
        <a:lstStyle/>
        <a:p>
          <a:r>
            <a:rPr lang="pt-BR" sz="900" dirty="0" smtClean="0"/>
            <a:t>Metas PPA</a:t>
          </a:r>
          <a:endParaRPr lang="pt-BR" sz="900" dirty="0"/>
        </a:p>
      </dgm:t>
    </dgm:pt>
    <dgm:pt modelId="{8E0D8778-D5FF-4EC7-82C4-6FAAF4D5F00B}" type="parTrans" cxnId="{B623C8F4-7753-4337-9FAE-22838A490C3E}">
      <dgm:prSet/>
      <dgm:spPr/>
      <dgm:t>
        <a:bodyPr/>
        <a:lstStyle/>
        <a:p>
          <a:endParaRPr lang="pt-BR"/>
        </a:p>
      </dgm:t>
    </dgm:pt>
    <dgm:pt modelId="{33B37B98-EF53-4500-BA11-19E0B2570EC0}" type="sibTrans" cxnId="{B623C8F4-7753-4337-9FAE-22838A490C3E}">
      <dgm:prSet/>
      <dgm:spPr/>
      <dgm:t>
        <a:bodyPr/>
        <a:lstStyle/>
        <a:p>
          <a:endParaRPr lang="pt-BR"/>
        </a:p>
      </dgm:t>
    </dgm:pt>
    <dgm:pt modelId="{4599CBC2-E16A-4D5D-AD13-F5CE35AC54B6}">
      <dgm:prSet phldrT="[Texto]" custT="1"/>
      <dgm:spPr/>
      <dgm:t>
        <a:bodyPr/>
        <a:lstStyle/>
        <a:p>
          <a:r>
            <a:rPr lang="pt-BR" sz="900" dirty="0" smtClean="0"/>
            <a:t>Iniciativas PPA</a:t>
          </a:r>
          <a:endParaRPr lang="pt-BR" sz="900" dirty="0"/>
        </a:p>
      </dgm:t>
    </dgm:pt>
    <dgm:pt modelId="{461D788D-8EF3-41BD-96CB-F55786D188A2}" type="parTrans" cxnId="{1880B790-0D9A-4369-9E2E-EC9D2BA6AE45}">
      <dgm:prSet/>
      <dgm:spPr/>
      <dgm:t>
        <a:bodyPr/>
        <a:lstStyle/>
        <a:p>
          <a:endParaRPr lang="pt-BR"/>
        </a:p>
      </dgm:t>
    </dgm:pt>
    <dgm:pt modelId="{10CDA20E-CC83-4EED-A5A4-86AB28F76398}" type="sibTrans" cxnId="{1880B790-0D9A-4369-9E2E-EC9D2BA6AE45}">
      <dgm:prSet/>
      <dgm:spPr/>
      <dgm:t>
        <a:bodyPr/>
        <a:lstStyle/>
        <a:p>
          <a:endParaRPr lang="pt-BR"/>
        </a:p>
      </dgm:t>
    </dgm:pt>
    <dgm:pt modelId="{92C9343E-15F1-45DE-9AEC-C4308629F1A6}">
      <dgm:prSet phldrT="[Texto]" custT="1"/>
      <dgm:spPr>
        <a:solidFill>
          <a:srgbClr val="00B050"/>
        </a:solidFill>
      </dgm:spPr>
      <dgm:t>
        <a:bodyPr/>
        <a:lstStyle/>
        <a:p>
          <a:r>
            <a:rPr lang="pt-BR" sz="900" dirty="0" smtClean="0"/>
            <a:t>Metas PPA</a:t>
          </a:r>
          <a:endParaRPr lang="pt-BR" sz="900" dirty="0"/>
        </a:p>
      </dgm:t>
    </dgm:pt>
    <dgm:pt modelId="{1D42BD1D-4B60-4FFD-BF02-E5B9D51BB371}" type="parTrans" cxnId="{62A5EDDA-E0FA-4BD1-8357-42C94007DEEF}">
      <dgm:prSet/>
      <dgm:spPr/>
      <dgm:t>
        <a:bodyPr/>
        <a:lstStyle/>
        <a:p>
          <a:endParaRPr lang="pt-BR"/>
        </a:p>
      </dgm:t>
    </dgm:pt>
    <dgm:pt modelId="{B21D9B4A-79F3-413A-AE77-EEDA0848E75B}" type="sibTrans" cxnId="{62A5EDDA-E0FA-4BD1-8357-42C94007DEEF}">
      <dgm:prSet/>
      <dgm:spPr/>
      <dgm:t>
        <a:bodyPr/>
        <a:lstStyle/>
        <a:p>
          <a:endParaRPr lang="pt-BR"/>
        </a:p>
      </dgm:t>
    </dgm:pt>
    <dgm:pt modelId="{DE834C95-0F4C-467C-AEB7-51E70D959923}">
      <dgm:prSet phldrT="[Texto]" custT="1"/>
      <dgm:spPr>
        <a:solidFill>
          <a:srgbClr val="00B050"/>
        </a:solidFill>
      </dgm:spPr>
      <dgm:t>
        <a:bodyPr/>
        <a:lstStyle/>
        <a:p>
          <a:r>
            <a:rPr lang="pt-BR" sz="900" dirty="0" smtClean="0"/>
            <a:t>Iniciativas PPA</a:t>
          </a:r>
          <a:endParaRPr lang="pt-BR" sz="900" dirty="0"/>
        </a:p>
      </dgm:t>
    </dgm:pt>
    <dgm:pt modelId="{C7271298-86CB-4CCC-BAAB-F6AFD361B7F3}" type="parTrans" cxnId="{644814B5-D0C4-4C88-9500-D772C059E868}">
      <dgm:prSet/>
      <dgm:spPr/>
      <dgm:t>
        <a:bodyPr/>
        <a:lstStyle/>
        <a:p>
          <a:endParaRPr lang="pt-BR"/>
        </a:p>
      </dgm:t>
    </dgm:pt>
    <dgm:pt modelId="{9C7CC3CA-4137-4008-BD1F-39B189E0FA01}" type="sibTrans" cxnId="{644814B5-D0C4-4C88-9500-D772C059E868}">
      <dgm:prSet/>
      <dgm:spPr/>
      <dgm:t>
        <a:bodyPr/>
        <a:lstStyle/>
        <a:p>
          <a:endParaRPr lang="pt-BR"/>
        </a:p>
      </dgm:t>
    </dgm:pt>
    <dgm:pt modelId="{BE93BF6B-3268-4D4F-AF4C-475401B3AAA9}">
      <dgm:prSet phldrT="[Texto]" custT="1"/>
      <dgm:spPr>
        <a:solidFill>
          <a:srgbClr val="FFC000"/>
        </a:solidFill>
      </dgm:spPr>
      <dgm:t>
        <a:bodyPr/>
        <a:lstStyle/>
        <a:p>
          <a:r>
            <a:rPr lang="pt-BR" sz="900" dirty="0" smtClean="0"/>
            <a:t>Metas PPA</a:t>
          </a:r>
          <a:endParaRPr lang="pt-BR" sz="900" dirty="0"/>
        </a:p>
      </dgm:t>
    </dgm:pt>
    <dgm:pt modelId="{9B8B2841-20A6-48B9-9C7A-07080D6F8A8A}" type="parTrans" cxnId="{37304353-C53B-4FF8-BD6D-79EB97BA06A7}">
      <dgm:prSet/>
      <dgm:spPr/>
      <dgm:t>
        <a:bodyPr/>
        <a:lstStyle/>
        <a:p>
          <a:endParaRPr lang="pt-BR"/>
        </a:p>
      </dgm:t>
    </dgm:pt>
    <dgm:pt modelId="{DEEB59E0-1494-4E65-9D1F-27F70939D3AF}" type="sibTrans" cxnId="{37304353-C53B-4FF8-BD6D-79EB97BA06A7}">
      <dgm:prSet/>
      <dgm:spPr/>
      <dgm:t>
        <a:bodyPr/>
        <a:lstStyle/>
        <a:p>
          <a:endParaRPr lang="pt-BR"/>
        </a:p>
      </dgm:t>
    </dgm:pt>
    <dgm:pt modelId="{EA83460B-E93C-4AC8-A50A-C131B68884EA}">
      <dgm:prSet phldrT="[Texto]" custT="1"/>
      <dgm:spPr>
        <a:solidFill>
          <a:srgbClr val="FFC000"/>
        </a:solidFill>
      </dgm:spPr>
      <dgm:t>
        <a:bodyPr/>
        <a:lstStyle/>
        <a:p>
          <a:r>
            <a:rPr lang="pt-BR" sz="900" dirty="0" smtClean="0"/>
            <a:t>Iniciativas PPA</a:t>
          </a:r>
          <a:endParaRPr lang="pt-BR" sz="900" dirty="0"/>
        </a:p>
      </dgm:t>
    </dgm:pt>
    <dgm:pt modelId="{D126D4ED-4635-472F-BF93-5DCC36CA8F02}" type="parTrans" cxnId="{08DF6DFD-CCE6-4B68-BB78-0127E613B9AD}">
      <dgm:prSet/>
      <dgm:spPr/>
      <dgm:t>
        <a:bodyPr/>
        <a:lstStyle/>
        <a:p>
          <a:endParaRPr lang="pt-BR"/>
        </a:p>
      </dgm:t>
    </dgm:pt>
    <dgm:pt modelId="{B1A07CEA-9B6B-4FB3-B2E0-DB82851CFC26}" type="sibTrans" cxnId="{08DF6DFD-CCE6-4B68-BB78-0127E613B9AD}">
      <dgm:prSet/>
      <dgm:spPr/>
      <dgm:t>
        <a:bodyPr/>
        <a:lstStyle/>
        <a:p>
          <a:endParaRPr lang="pt-BR"/>
        </a:p>
      </dgm:t>
    </dgm:pt>
    <dgm:pt modelId="{6CF33814-5DA7-4D5E-95B4-ED83A1778C78}">
      <dgm:prSet phldrT="[Texto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pt-BR" sz="900" dirty="0" smtClean="0"/>
            <a:t>Metas PPA</a:t>
          </a:r>
          <a:endParaRPr lang="pt-BR" sz="900" dirty="0"/>
        </a:p>
      </dgm:t>
    </dgm:pt>
    <dgm:pt modelId="{CE3712DF-FA22-435B-B390-F6E720D9C544}" type="parTrans" cxnId="{6EC3C5FE-9159-45AD-95F1-50D7AE882399}">
      <dgm:prSet/>
      <dgm:spPr/>
      <dgm:t>
        <a:bodyPr/>
        <a:lstStyle/>
        <a:p>
          <a:endParaRPr lang="pt-BR"/>
        </a:p>
      </dgm:t>
    </dgm:pt>
    <dgm:pt modelId="{47DE5F83-4B78-431A-9E23-99C884482E23}" type="sibTrans" cxnId="{6EC3C5FE-9159-45AD-95F1-50D7AE882399}">
      <dgm:prSet/>
      <dgm:spPr/>
      <dgm:t>
        <a:bodyPr/>
        <a:lstStyle/>
        <a:p>
          <a:endParaRPr lang="pt-BR"/>
        </a:p>
      </dgm:t>
    </dgm:pt>
    <dgm:pt modelId="{FCA40772-8BBA-45AB-8126-39EFDC0A6B6D}">
      <dgm:prSet phldrT="[Texto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pt-BR" sz="900" dirty="0" smtClean="0"/>
            <a:t>Iniciativas PPA</a:t>
          </a:r>
          <a:endParaRPr lang="pt-BR" sz="900" dirty="0"/>
        </a:p>
      </dgm:t>
    </dgm:pt>
    <dgm:pt modelId="{4191B5FE-88BB-4BBB-9A54-8713319C4C7C}" type="parTrans" cxnId="{6655B2E3-98E8-4D5D-9561-E848964C0DA4}">
      <dgm:prSet/>
      <dgm:spPr/>
      <dgm:t>
        <a:bodyPr/>
        <a:lstStyle/>
        <a:p>
          <a:endParaRPr lang="pt-BR"/>
        </a:p>
      </dgm:t>
    </dgm:pt>
    <dgm:pt modelId="{735B6337-BD6D-4459-B0DB-67D826689925}" type="sibTrans" cxnId="{6655B2E3-98E8-4D5D-9561-E848964C0DA4}">
      <dgm:prSet/>
      <dgm:spPr/>
      <dgm:t>
        <a:bodyPr/>
        <a:lstStyle/>
        <a:p>
          <a:endParaRPr lang="pt-BR"/>
        </a:p>
      </dgm:t>
    </dgm:pt>
    <dgm:pt modelId="{99101FE6-DC93-4422-939A-8BC422C884E3}" type="pres">
      <dgm:prSet presAssocID="{DA235B66-5749-460C-9DAC-CC2F7101B4E2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A111AB68-00BF-4F8E-B440-B3E816C2EE33}" type="pres">
      <dgm:prSet presAssocID="{72137061-9CBB-40D6-B8F0-D5421D688D78}" presName="root1" presStyleCnt="0"/>
      <dgm:spPr/>
    </dgm:pt>
    <dgm:pt modelId="{9D9B3528-5E43-4EA5-833E-08D865648CA7}" type="pres">
      <dgm:prSet presAssocID="{72137061-9CBB-40D6-B8F0-D5421D688D78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7BCB653D-F51D-41CB-814A-80049E2E3957}" type="pres">
      <dgm:prSet presAssocID="{72137061-9CBB-40D6-B8F0-D5421D688D78}" presName="level2hierChild" presStyleCnt="0"/>
      <dgm:spPr/>
    </dgm:pt>
    <dgm:pt modelId="{37A5C7B5-AB7D-4805-BCB7-B2186DB1B93C}" type="pres">
      <dgm:prSet presAssocID="{073E4DCA-D7C8-4C90-84EB-104C3A72B66C}" presName="conn2-1" presStyleLbl="parChTrans1D2" presStyleIdx="0" presStyleCnt="5"/>
      <dgm:spPr/>
      <dgm:t>
        <a:bodyPr/>
        <a:lstStyle/>
        <a:p>
          <a:endParaRPr lang="pt-BR"/>
        </a:p>
      </dgm:t>
    </dgm:pt>
    <dgm:pt modelId="{CE6023A7-34E2-4114-88A2-4F2CB621E9A0}" type="pres">
      <dgm:prSet presAssocID="{073E4DCA-D7C8-4C90-84EB-104C3A72B66C}" presName="connTx" presStyleLbl="parChTrans1D2" presStyleIdx="0" presStyleCnt="5"/>
      <dgm:spPr/>
      <dgm:t>
        <a:bodyPr/>
        <a:lstStyle/>
        <a:p>
          <a:endParaRPr lang="pt-BR"/>
        </a:p>
      </dgm:t>
    </dgm:pt>
    <dgm:pt modelId="{2E44F2DE-8ABE-41C1-98DE-37905253F177}" type="pres">
      <dgm:prSet presAssocID="{033B04A3-128B-4DBC-9537-45252E0AB4E5}" presName="root2" presStyleCnt="0"/>
      <dgm:spPr/>
    </dgm:pt>
    <dgm:pt modelId="{7E74D1C7-5272-4B8E-ABB0-C8800A58085A}" type="pres">
      <dgm:prSet presAssocID="{033B04A3-128B-4DBC-9537-45252E0AB4E5}" presName="LevelTwoTextNode" presStyleLbl="node2" presStyleIdx="0" presStyleCnt="5" custScaleX="179843" custScaleY="95287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1C27D311-D5A8-4730-9367-2E80BBD9512C}" type="pres">
      <dgm:prSet presAssocID="{033B04A3-128B-4DBC-9537-45252E0AB4E5}" presName="level3hierChild" presStyleCnt="0"/>
      <dgm:spPr/>
    </dgm:pt>
    <dgm:pt modelId="{701226B9-958A-4AE4-B8D2-69A7D5DDC714}" type="pres">
      <dgm:prSet presAssocID="{53D79D14-6125-47AD-98D2-93AC17E8D74B}" presName="conn2-1" presStyleLbl="parChTrans1D3" presStyleIdx="0" presStyleCnt="5"/>
      <dgm:spPr/>
      <dgm:t>
        <a:bodyPr/>
        <a:lstStyle/>
        <a:p>
          <a:endParaRPr lang="pt-BR"/>
        </a:p>
      </dgm:t>
    </dgm:pt>
    <dgm:pt modelId="{6E6A2997-4FFC-4A2B-AF86-6384FCD8ECA5}" type="pres">
      <dgm:prSet presAssocID="{53D79D14-6125-47AD-98D2-93AC17E8D74B}" presName="connTx" presStyleLbl="parChTrans1D3" presStyleIdx="0" presStyleCnt="5"/>
      <dgm:spPr/>
      <dgm:t>
        <a:bodyPr/>
        <a:lstStyle/>
        <a:p>
          <a:endParaRPr lang="pt-BR"/>
        </a:p>
      </dgm:t>
    </dgm:pt>
    <dgm:pt modelId="{F1F29945-2DF8-4432-BBE7-C0CA1B0DBBC1}" type="pres">
      <dgm:prSet presAssocID="{E50BF557-F242-42D2-9B8D-047B330F532E}" presName="root2" presStyleCnt="0"/>
      <dgm:spPr/>
    </dgm:pt>
    <dgm:pt modelId="{59025969-9C08-4B8E-8E7C-CA4E70D87BA4}" type="pres">
      <dgm:prSet presAssocID="{E50BF557-F242-42D2-9B8D-047B330F532E}" presName="LevelTwoTextNode" presStyleLbl="node3" presStyleIdx="0" presStyleCnt="5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AE029DFE-8CFB-4056-830E-D3C50B653E26}" type="pres">
      <dgm:prSet presAssocID="{E50BF557-F242-42D2-9B8D-047B330F532E}" presName="level3hierChild" presStyleCnt="0"/>
      <dgm:spPr/>
    </dgm:pt>
    <dgm:pt modelId="{2173FCD7-37C6-4430-A8FD-E287493EDC47}" type="pres">
      <dgm:prSet presAssocID="{1D0C47E2-A3F7-4633-9ACF-AD31068BEE81}" presName="conn2-1" presStyleLbl="parChTrans1D4" presStyleIdx="0" presStyleCnt="10"/>
      <dgm:spPr/>
      <dgm:t>
        <a:bodyPr/>
        <a:lstStyle/>
        <a:p>
          <a:endParaRPr lang="pt-BR"/>
        </a:p>
      </dgm:t>
    </dgm:pt>
    <dgm:pt modelId="{32728928-C216-47BB-8641-13CD81A09B7F}" type="pres">
      <dgm:prSet presAssocID="{1D0C47E2-A3F7-4633-9ACF-AD31068BEE81}" presName="connTx" presStyleLbl="parChTrans1D4" presStyleIdx="0" presStyleCnt="10"/>
      <dgm:spPr/>
      <dgm:t>
        <a:bodyPr/>
        <a:lstStyle/>
        <a:p>
          <a:endParaRPr lang="pt-BR"/>
        </a:p>
      </dgm:t>
    </dgm:pt>
    <dgm:pt modelId="{56B14235-37C5-4D71-889D-94E0CC4703C7}" type="pres">
      <dgm:prSet presAssocID="{988A447A-59D7-40BA-8ABE-0B2BEE713038}" presName="root2" presStyleCnt="0"/>
      <dgm:spPr/>
    </dgm:pt>
    <dgm:pt modelId="{3C2A726A-4BF6-406F-8440-F6E0D359DA4C}" type="pres">
      <dgm:prSet presAssocID="{988A447A-59D7-40BA-8ABE-0B2BEE713038}" presName="LevelTwoTextNode" presStyleLbl="node4" presStyleIdx="0" presStyleCnt="10" custScaleX="80646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4F0135AD-EDF6-4CBE-91A1-A5125C7854BC}" type="pres">
      <dgm:prSet presAssocID="{988A447A-59D7-40BA-8ABE-0B2BEE713038}" presName="level3hierChild" presStyleCnt="0"/>
      <dgm:spPr/>
    </dgm:pt>
    <dgm:pt modelId="{09E5391A-AEE0-4F55-875F-7CF12011F607}" type="pres">
      <dgm:prSet presAssocID="{386F8397-B974-4BAF-83BE-0EC469224778}" presName="conn2-1" presStyleLbl="parChTrans1D4" presStyleIdx="1" presStyleCnt="10"/>
      <dgm:spPr/>
      <dgm:t>
        <a:bodyPr/>
        <a:lstStyle/>
        <a:p>
          <a:endParaRPr lang="pt-BR"/>
        </a:p>
      </dgm:t>
    </dgm:pt>
    <dgm:pt modelId="{3FF022A3-D14D-48D5-9453-CA96C33B7793}" type="pres">
      <dgm:prSet presAssocID="{386F8397-B974-4BAF-83BE-0EC469224778}" presName="connTx" presStyleLbl="parChTrans1D4" presStyleIdx="1" presStyleCnt="10"/>
      <dgm:spPr/>
      <dgm:t>
        <a:bodyPr/>
        <a:lstStyle/>
        <a:p>
          <a:endParaRPr lang="pt-BR"/>
        </a:p>
      </dgm:t>
    </dgm:pt>
    <dgm:pt modelId="{902D656B-B279-47FE-BB98-DAA3BF27DE16}" type="pres">
      <dgm:prSet presAssocID="{153BA5B0-5A5B-449A-9A60-DE0BD6F05962}" presName="root2" presStyleCnt="0"/>
      <dgm:spPr/>
    </dgm:pt>
    <dgm:pt modelId="{E53F489C-B537-44CB-9DE9-2F4F9678E0FD}" type="pres">
      <dgm:prSet presAssocID="{153BA5B0-5A5B-449A-9A60-DE0BD6F05962}" presName="LevelTwoTextNode" presStyleLbl="node4" presStyleIdx="1" presStyleCnt="1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386106A5-A047-45A4-A35D-915A2C8041F7}" type="pres">
      <dgm:prSet presAssocID="{153BA5B0-5A5B-449A-9A60-DE0BD6F05962}" presName="level3hierChild" presStyleCnt="0"/>
      <dgm:spPr/>
    </dgm:pt>
    <dgm:pt modelId="{167C0248-2321-4A30-9974-51E2B052DEFF}" type="pres">
      <dgm:prSet presAssocID="{FF65396F-A0F8-45C2-9A9D-543A99B9DAAF}" presName="conn2-1" presStyleLbl="parChTrans1D2" presStyleIdx="1" presStyleCnt="5"/>
      <dgm:spPr/>
      <dgm:t>
        <a:bodyPr/>
        <a:lstStyle/>
        <a:p>
          <a:endParaRPr lang="pt-BR"/>
        </a:p>
      </dgm:t>
    </dgm:pt>
    <dgm:pt modelId="{A882F3EF-5200-4EA4-A490-74BF87E3BE00}" type="pres">
      <dgm:prSet presAssocID="{FF65396F-A0F8-45C2-9A9D-543A99B9DAAF}" presName="connTx" presStyleLbl="parChTrans1D2" presStyleIdx="1" presStyleCnt="5"/>
      <dgm:spPr/>
      <dgm:t>
        <a:bodyPr/>
        <a:lstStyle/>
        <a:p>
          <a:endParaRPr lang="pt-BR"/>
        </a:p>
      </dgm:t>
    </dgm:pt>
    <dgm:pt modelId="{375FC684-81B0-48EA-A9DA-3F0FC5042EAC}" type="pres">
      <dgm:prSet presAssocID="{E071B9EC-6A17-4872-B526-CF94F43D2750}" presName="root2" presStyleCnt="0"/>
      <dgm:spPr/>
    </dgm:pt>
    <dgm:pt modelId="{7916A5DC-888D-4A27-ADBB-42CE7ED25668}" type="pres">
      <dgm:prSet presAssocID="{E071B9EC-6A17-4872-B526-CF94F43D2750}" presName="LevelTwoTextNode" presStyleLbl="node2" presStyleIdx="1" presStyleCnt="5" custScaleX="183305" custScaleY="92859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C5CD9527-E791-4C11-9091-EDB9BBAFD971}" type="pres">
      <dgm:prSet presAssocID="{E071B9EC-6A17-4872-B526-CF94F43D2750}" presName="level3hierChild" presStyleCnt="0"/>
      <dgm:spPr/>
    </dgm:pt>
    <dgm:pt modelId="{BCE21D8B-5C7B-448D-8BF2-4898993C39FF}" type="pres">
      <dgm:prSet presAssocID="{9586A9E5-448E-4A5F-B7E4-25BADC7F4587}" presName="conn2-1" presStyleLbl="parChTrans1D3" presStyleIdx="1" presStyleCnt="5"/>
      <dgm:spPr/>
      <dgm:t>
        <a:bodyPr/>
        <a:lstStyle/>
        <a:p>
          <a:endParaRPr lang="pt-BR"/>
        </a:p>
      </dgm:t>
    </dgm:pt>
    <dgm:pt modelId="{7468FC60-F35D-4FD6-B0C9-3DD7254E4FA7}" type="pres">
      <dgm:prSet presAssocID="{9586A9E5-448E-4A5F-B7E4-25BADC7F4587}" presName="connTx" presStyleLbl="parChTrans1D3" presStyleIdx="1" presStyleCnt="5"/>
      <dgm:spPr/>
      <dgm:t>
        <a:bodyPr/>
        <a:lstStyle/>
        <a:p>
          <a:endParaRPr lang="pt-BR"/>
        </a:p>
      </dgm:t>
    </dgm:pt>
    <dgm:pt modelId="{AD754D3A-866E-4E74-AF7C-B1DDDE039818}" type="pres">
      <dgm:prSet presAssocID="{80E774C5-C17B-45BF-9EE4-036AA305FDA7}" presName="root2" presStyleCnt="0"/>
      <dgm:spPr/>
    </dgm:pt>
    <dgm:pt modelId="{48BC15B7-9359-42F5-B7AB-95E20EF50D7A}" type="pres">
      <dgm:prSet presAssocID="{80E774C5-C17B-45BF-9EE4-036AA305FDA7}" presName="LevelTwoTextNode" presStyleLbl="node3" presStyleIdx="1" presStyleCnt="5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479423EA-97E8-4A31-830D-75C8C9B136B5}" type="pres">
      <dgm:prSet presAssocID="{80E774C5-C17B-45BF-9EE4-036AA305FDA7}" presName="level3hierChild" presStyleCnt="0"/>
      <dgm:spPr/>
    </dgm:pt>
    <dgm:pt modelId="{B3F6781C-9B96-41A8-ADCE-8FAAFE270221}" type="pres">
      <dgm:prSet presAssocID="{8E0D8778-D5FF-4EC7-82C4-6FAAF4D5F00B}" presName="conn2-1" presStyleLbl="parChTrans1D4" presStyleIdx="2" presStyleCnt="10"/>
      <dgm:spPr/>
      <dgm:t>
        <a:bodyPr/>
        <a:lstStyle/>
        <a:p>
          <a:endParaRPr lang="pt-BR"/>
        </a:p>
      </dgm:t>
    </dgm:pt>
    <dgm:pt modelId="{94E5E85C-6CCA-4405-9AFA-C9C3D3A75E28}" type="pres">
      <dgm:prSet presAssocID="{8E0D8778-D5FF-4EC7-82C4-6FAAF4D5F00B}" presName="connTx" presStyleLbl="parChTrans1D4" presStyleIdx="2" presStyleCnt="10"/>
      <dgm:spPr/>
      <dgm:t>
        <a:bodyPr/>
        <a:lstStyle/>
        <a:p>
          <a:endParaRPr lang="pt-BR"/>
        </a:p>
      </dgm:t>
    </dgm:pt>
    <dgm:pt modelId="{8F690853-999F-4532-A962-F7DB3F1A91E6}" type="pres">
      <dgm:prSet presAssocID="{E256C0D6-F4F8-42E8-A469-EE80CBB9F869}" presName="root2" presStyleCnt="0"/>
      <dgm:spPr/>
    </dgm:pt>
    <dgm:pt modelId="{A94C2785-19CA-404E-8C4B-E2DBED1D18CD}" type="pres">
      <dgm:prSet presAssocID="{E256C0D6-F4F8-42E8-A469-EE80CBB9F869}" presName="LevelTwoTextNode" presStyleLbl="node4" presStyleIdx="2" presStyleCnt="10" custScaleX="76454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9C5E6AA2-0552-4F36-8589-EA22DE9FEF07}" type="pres">
      <dgm:prSet presAssocID="{E256C0D6-F4F8-42E8-A469-EE80CBB9F869}" presName="level3hierChild" presStyleCnt="0"/>
      <dgm:spPr/>
    </dgm:pt>
    <dgm:pt modelId="{05AAA4B2-A64D-4365-BFDC-4619154B4DCE}" type="pres">
      <dgm:prSet presAssocID="{461D788D-8EF3-41BD-96CB-F55786D188A2}" presName="conn2-1" presStyleLbl="parChTrans1D4" presStyleIdx="3" presStyleCnt="10"/>
      <dgm:spPr/>
      <dgm:t>
        <a:bodyPr/>
        <a:lstStyle/>
        <a:p>
          <a:endParaRPr lang="pt-BR"/>
        </a:p>
      </dgm:t>
    </dgm:pt>
    <dgm:pt modelId="{EFF579F6-C4D4-4426-AAB7-2D0FEB8B33AB}" type="pres">
      <dgm:prSet presAssocID="{461D788D-8EF3-41BD-96CB-F55786D188A2}" presName="connTx" presStyleLbl="parChTrans1D4" presStyleIdx="3" presStyleCnt="10"/>
      <dgm:spPr/>
      <dgm:t>
        <a:bodyPr/>
        <a:lstStyle/>
        <a:p>
          <a:endParaRPr lang="pt-BR"/>
        </a:p>
      </dgm:t>
    </dgm:pt>
    <dgm:pt modelId="{54F99FC9-5F5C-43D3-93ED-AA101F7A162D}" type="pres">
      <dgm:prSet presAssocID="{4599CBC2-E16A-4D5D-AD13-F5CE35AC54B6}" presName="root2" presStyleCnt="0"/>
      <dgm:spPr/>
    </dgm:pt>
    <dgm:pt modelId="{46A30525-A007-467A-A8F3-6696128562D5}" type="pres">
      <dgm:prSet presAssocID="{4599CBC2-E16A-4D5D-AD13-F5CE35AC54B6}" presName="LevelTwoTextNode" presStyleLbl="node4" presStyleIdx="3" presStyleCnt="1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8A405527-429C-4101-98BB-CF220BAEEEFE}" type="pres">
      <dgm:prSet presAssocID="{4599CBC2-E16A-4D5D-AD13-F5CE35AC54B6}" presName="level3hierChild" presStyleCnt="0"/>
      <dgm:spPr/>
    </dgm:pt>
    <dgm:pt modelId="{4C6593A2-E29B-4DF3-BD33-115DEF8F2FDF}" type="pres">
      <dgm:prSet presAssocID="{6BCE1FEC-2299-4F0C-92FF-D046467E94D5}" presName="conn2-1" presStyleLbl="parChTrans1D2" presStyleIdx="2" presStyleCnt="5"/>
      <dgm:spPr/>
      <dgm:t>
        <a:bodyPr/>
        <a:lstStyle/>
        <a:p>
          <a:endParaRPr lang="pt-BR"/>
        </a:p>
      </dgm:t>
    </dgm:pt>
    <dgm:pt modelId="{51776109-45DC-4285-9F09-6292E8C94809}" type="pres">
      <dgm:prSet presAssocID="{6BCE1FEC-2299-4F0C-92FF-D046467E94D5}" presName="connTx" presStyleLbl="parChTrans1D2" presStyleIdx="2" presStyleCnt="5"/>
      <dgm:spPr/>
      <dgm:t>
        <a:bodyPr/>
        <a:lstStyle/>
        <a:p>
          <a:endParaRPr lang="pt-BR"/>
        </a:p>
      </dgm:t>
    </dgm:pt>
    <dgm:pt modelId="{B723B069-07B4-400D-B6A3-929D8C8E6863}" type="pres">
      <dgm:prSet presAssocID="{1C5E674B-A547-4FAD-BA80-CBEBF8FD7BA2}" presName="root2" presStyleCnt="0"/>
      <dgm:spPr/>
    </dgm:pt>
    <dgm:pt modelId="{0EB34F1E-C120-4C68-9B54-17CB33575C07}" type="pres">
      <dgm:prSet presAssocID="{1C5E674B-A547-4FAD-BA80-CBEBF8FD7BA2}" presName="LevelTwoTextNode" presStyleLbl="node2" presStyleIdx="2" presStyleCnt="5" custScaleX="184621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D14DC0E6-559C-495D-A72F-8E431AE16EF8}" type="pres">
      <dgm:prSet presAssocID="{1C5E674B-A547-4FAD-BA80-CBEBF8FD7BA2}" presName="level3hierChild" presStyleCnt="0"/>
      <dgm:spPr/>
    </dgm:pt>
    <dgm:pt modelId="{AB07B67A-11AC-4C9E-A991-046E4424135C}" type="pres">
      <dgm:prSet presAssocID="{F612123C-E018-464D-8A48-25F5498D361C}" presName="conn2-1" presStyleLbl="parChTrans1D3" presStyleIdx="2" presStyleCnt="5"/>
      <dgm:spPr/>
      <dgm:t>
        <a:bodyPr/>
        <a:lstStyle/>
        <a:p>
          <a:endParaRPr lang="pt-BR"/>
        </a:p>
      </dgm:t>
    </dgm:pt>
    <dgm:pt modelId="{5C74DB91-DC57-4553-9850-684F29482FD8}" type="pres">
      <dgm:prSet presAssocID="{F612123C-E018-464D-8A48-25F5498D361C}" presName="connTx" presStyleLbl="parChTrans1D3" presStyleIdx="2" presStyleCnt="5"/>
      <dgm:spPr/>
      <dgm:t>
        <a:bodyPr/>
        <a:lstStyle/>
        <a:p>
          <a:endParaRPr lang="pt-BR"/>
        </a:p>
      </dgm:t>
    </dgm:pt>
    <dgm:pt modelId="{6B98FEF8-5A7E-4A0D-8DC2-8EA4E1498EAC}" type="pres">
      <dgm:prSet presAssocID="{CB438E02-7D33-443D-B27B-3EAA937DB738}" presName="root2" presStyleCnt="0"/>
      <dgm:spPr/>
    </dgm:pt>
    <dgm:pt modelId="{7F05EA1A-1983-4E4D-9191-83394BD7DD87}" type="pres">
      <dgm:prSet presAssocID="{CB438E02-7D33-443D-B27B-3EAA937DB738}" presName="LevelTwoTextNode" presStyleLbl="node3" presStyleIdx="2" presStyleCnt="5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D4E4E569-1877-4C78-9610-7FB2AFD9C2F5}" type="pres">
      <dgm:prSet presAssocID="{CB438E02-7D33-443D-B27B-3EAA937DB738}" presName="level3hierChild" presStyleCnt="0"/>
      <dgm:spPr/>
    </dgm:pt>
    <dgm:pt modelId="{DCC1CC8D-B7EB-439F-836B-FB066EF50D6E}" type="pres">
      <dgm:prSet presAssocID="{1D42BD1D-4B60-4FFD-BF02-E5B9D51BB371}" presName="conn2-1" presStyleLbl="parChTrans1D4" presStyleIdx="4" presStyleCnt="10"/>
      <dgm:spPr/>
      <dgm:t>
        <a:bodyPr/>
        <a:lstStyle/>
        <a:p>
          <a:endParaRPr lang="pt-BR"/>
        </a:p>
      </dgm:t>
    </dgm:pt>
    <dgm:pt modelId="{BC4A628A-C933-4AA8-9A41-0FE9F1CB3818}" type="pres">
      <dgm:prSet presAssocID="{1D42BD1D-4B60-4FFD-BF02-E5B9D51BB371}" presName="connTx" presStyleLbl="parChTrans1D4" presStyleIdx="4" presStyleCnt="10"/>
      <dgm:spPr/>
      <dgm:t>
        <a:bodyPr/>
        <a:lstStyle/>
        <a:p>
          <a:endParaRPr lang="pt-BR"/>
        </a:p>
      </dgm:t>
    </dgm:pt>
    <dgm:pt modelId="{B21DAEB9-1D48-4EC8-BA5E-4B2C9DA17559}" type="pres">
      <dgm:prSet presAssocID="{92C9343E-15F1-45DE-9AEC-C4308629F1A6}" presName="root2" presStyleCnt="0"/>
      <dgm:spPr/>
    </dgm:pt>
    <dgm:pt modelId="{224ACB6C-DABC-486A-90FE-10F6390F6E51}" type="pres">
      <dgm:prSet presAssocID="{92C9343E-15F1-45DE-9AEC-C4308629F1A6}" presName="LevelTwoTextNode" presStyleLbl="node4" presStyleIdx="4" presStyleCnt="10" custScaleX="75564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3AB8E820-3768-4874-BAD2-F8DCE15F723E}" type="pres">
      <dgm:prSet presAssocID="{92C9343E-15F1-45DE-9AEC-C4308629F1A6}" presName="level3hierChild" presStyleCnt="0"/>
      <dgm:spPr/>
    </dgm:pt>
    <dgm:pt modelId="{3D00A048-6633-493F-8FDD-3522CBB64F7F}" type="pres">
      <dgm:prSet presAssocID="{C7271298-86CB-4CCC-BAAB-F6AFD361B7F3}" presName="conn2-1" presStyleLbl="parChTrans1D4" presStyleIdx="5" presStyleCnt="10"/>
      <dgm:spPr/>
      <dgm:t>
        <a:bodyPr/>
        <a:lstStyle/>
        <a:p>
          <a:endParaRPr lang="pt-BR"/>
        </a:p>
      </dgm:t>
    </dgm:pt>
    <dgm:pt modelId="{6E564AF6-0C01-44A0-A7FA-6C4719E93CED}" type="pres">
      <dgm:prSet presAssocID="{C7271298-86CB-4CCC-BAAB-F6AFD361B7F3}" presName="connTx" presStyleLbl="parChTrans1D4" presStyleIdx="5" presStyleCnt="10"/>
      <dgm:spPr/>
      <dgm:t>
        <a:bodyPr/>
        <a:lstStyle/>
        <a:p>
          <a:endParaRPr lang="pt-BR"/>
        </a:p>
      </dgm:t>
    </dgm:pt>
    <dgm:pt modelId="{0DE617C2-D4F7-4FBD-B78D-C5545434B23A}" type="pres">
      <dgm:prSet presAssocID="{DE834C95-0F4C-467C-AEB7-51E70D959923}" presName="root2" presStyleCnt="0"/>
      <dgm:spPr/>
    </dgm:pt>
    <dgm:pt modelId="{2CD8E9B5-8B81-4DCF-B90C-BDE07F28E3A0}" type="pres">
      <dgm:prSet presAssocID="{DE834C95-0F4C-467C-AEB7-51E70D959923}" presName="LevelTwoTextNode" presStyleLbl="node4" presStyleIdx="5" presStyleCnt="1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D6921F30-1A77-44DC-A94E-D8C3DE5CE696}" type="pres">
      <dgm:prSet presAssocID="{DE834C95-0F4C-467C-AEB7-51E70D959923}" presName="level3hierChild" presStyleCnt="0"/>
      <dgm:spPr/>
    </dgm:pt>
    <dgm:pt modelId="{4509E96D-2441-4B10-8E5B-9E21383383A6}" type="pres">
      <dgm:prSet presAssocID="{6D2401FB-6A27-497F-85AA-B9180FDDC57B}" presName="conn2-1" presStyleLbl="parChTrans1D2" presStyleIdx="3" presStyleCnt="5"/>
      <dgm:spPr/>
      <dgm:t>
        <a:bodyPr/>
        <a:lstStyle/>
        <a:p>
          <a:endParaRPr lang="pt-BR"/>
        </a:p>
      </dgm:t>
    </dgm:pt>
    <dgm:pt modelId="{DB4CD580-D383-4FAC-A750-03F6693F7C0F}" type="pres">
      <dgm:prSet presAssocID="{6D2401FB-6A27-497F-85AA-B9180FDDC57B}" presName="connTx" presStyleLbl="parChTrans1D2" presStyleIdx="3" presStyleCnt="5"/>
      <dgm:spPr/>
      <dgm:t>
        <a:bodyPr/>
        <a:lstStyle/>
        <a:p>
          <a:endParaRPr lang="pt-BR"/>
        </a:p>
      </dgm:t>
    </dgm:pt>
    <dgm:pt modelId="{C22ACF0F-A820-414A-8E8E-7112271A75CF}" type="pres">
      <dgm:prSet presAssocID="{820A3BD6-457C-4CCF-8BAA-54A2607A88DC}" presName="root2" presStyleCnt="0"/>
      <dgm:spPr/>
    </dgm:pt>
    <dgm:pt modelId="{9928C8BD-250D-4BE4-8570-C1A10D55166A}" type="pres">
      <dgm:prSet presAssocID="{820A3BD6-457C-4CCF-8BAA-54A2607A88DC}" presName="LevelTwoTextNode" presStyleLbl="node2" presStyleIdx="3" presStyleCnt="5" custScaleX="183514" custScaleY="100696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AC2B04FB-696B-46B7-829F-CCF04B1FF957}" type="pres">
      <dgm:prSet presAssocID="{820A3BD6-457C-4CCF-8BAA-54A2607A88DC}" presName="level3hierChild" presStyleCnt="0"/>
      <dgm:spPr/>
    </dgm:pt>
    <dgm:pt modelId="{8A5ADF1D-B8C1-4070-ABBD-61F8434F7FED}" type="pres">
      <dgm:prSet presAssocID="{04E5EA41-59AE-449D-BA82-EFABB60D5B3F}" presName="conn2-1" presStyleLbl="parChTrans1D3" presStyleIdx="3" presStyleCnt="5"/>
      <dgm:spPr/>
      <dgm:t>
        <a:bodyPr/>
        <a:lstStyle/>
        <a:p>
          <a:endParaRPr lang="pt-BR"/>
        </a:p>
      </dgm:t>
    </dgm:pt>
    <dgm:pt modelId="{78729D78-C110-4EC3-8240-75C2D8CEC4F6}" type="pres">
      <dgm:prSet presAssocID="{04E5EA41-59AE-449D-BA82-EFABB60D5B3F}" presName="connTx" presStyleLbl="parChTrans1D3" presStyleIdx="3" presStyleCnt="5"/>
      <dgm:spPr/>
      <dgm:t>
        <a:bodyPr/>
        <a:lstStyle/>
        <a:p>
          <a:endParaRPr lang="pt-BR"/>
        </a:p>
      </dgm:t>
    </dgm:pt>
    <dgm:pt modelId="{B5F04EDF-A07C-4642-B206-7B53F411CB97}" type="pres">
      <dgm:prSet presAssocID="{6360E6F2-5B0A-482B-A109-E2A5F2094929}" presName="root2" presStyleCnt="0"/>
      <dgm:spPr/>
    </dgm:pt>
    <dgm:pt modelId="{F588DEF8-9162-4937-9FCB-20D666731551}" type="pres">
      <dgm:prSet presAssocID="{6360E6F2-5B0A-482B-A109-E2A5F2094929}" presName="LevelTwoTextNode" presStyleLbl="node3" presStyleIdx="3" presStyleCnt="5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D293F89D-E8F1-48C5-BD3C-A43A1B461326}" type="pres">
      <dgm:prSet presAssocID="{6360E6F2-5B0A-482B-A109-E2A5F2094929}" presName="level3hierChild" presStyleCnt="0"/>
      <dgm:spPr/>
    </dgm:pt>
    <dgm:pt modelId="{B7564F26-AA4C-4DD4-AF36-D19C1A22C631}" type="pres">
      <dgm:prSet presAssocID="{9B8B2841-20A6-48B9-9C7A-07080D6F8A8A}" presName="conn2-1" presStyleLbl="parChTrans1D4" presStyleIdx="6" presStyleCnt="10"/>
      <dgm:spPr/>
      <dgm:t>
        <a:bodyPr/>
        <a:lstStyle/>
        <a:p>
          <a:endParaRPr lang="pt-BR"/>
        </a:p>
      </dgm:t>
    </dgm:pt>
    <dgm:pt modelId="{20484218-0FC8-4563-B5EF-8B2A76FBD3AE}" type="pres">
      <dgm:prSet presAssocID="{9B8B2841-20A6-48B9-9C7A-07080D6F8A8A}" presName="connTx" presStyleLbl="parChTrans1D4" presStyleIdx="6" presStyleCnt="10"/>
      <dgm:spPr/>
      <dgm:t>
        <a:bodyPr/>
        <a:lstStyle/>
        <a:p>
          <a:endParaRPr lang="pt-BR"/>
        </a:p>
      </dgm:t>
    </dgm:pt>
    <dgm:pt modelId="{7ADC6705-6B39-4DE2-BC1D-9E530B3AD6B9}" type="pres">
      <dgm:prSet presAssocID="{BE93BF6B-3268-4D4F-AF4C-475401B3AAA9}" presName="root2" presStyleCnt="0"/>
      <dgm:spPr/>
    </dgm:pt>
    <dgm:pt modelId="{17FCA6DD-CA6A-4B54-9F20-85CCE72D2719}" type="pres">
      <dgm:prSet presAssocID="{BE93BF6B-3268-4D4F-AF4C-475401B3AAA9}" presName="LevelTwoTextNode" presStyleLbl="node4" presStyleIdx="6" presStyleCnt="10" custScaleX="73687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C1DEA573-D779-4739-B882-F4D12996FE52}" type="pres">
      <dgm:prSet presAssocID="{BE93BF6B-3268-4D4F-AF4C-475401B3AAA9}" presName="level3hierChild" presStyleCnt="0"/>
      <dgm:spPr/>
    </dgm:pt>
    <dgm:pt modelId="{E26FCE81-65AD-4C04-89C5-E8BC160F715E}" type="pres">
      <dgm:prSet presAssocID="{D126D4ED-4635-472F-BF93-5DCC36CA8F02}" presName="conn2-1" presStyleLbl="parChTrans1D4" presStyleIdx="7" presStyleCnt="10"/>
      <dgm:spPr/>
      <dgm:t>
        <a:bodyPr/>
        <a:lstStyle/>
        <a:p>
          <a:endParaRPr lang="pt-BR"/>
        </a:p>
      </dgm:t>
    </dgm:pt>
    <dgm:pt modelId="{D226B672-1D52-489D-8823-230645AFE6AF}" type="pres">
      <dgm:prSet presAssocID="{D126D4ED-4635-472F-BF93-5DCC36CA8F02}" presName="connTx" presStyleLbl="parChTrans1D4" presStyleIdx="7" presStyleCnt="10"/>
      <dgm:spPr/>
      <dgm:t>
        <a:bodyPr/>
        <a:lstStyle/>
        <a:p>
          <a:endParaRPr lang="pt-BR"/>
        </a:p>
      </dgm:t>
    </dgm:pt>
    <dgm:pt modelId="{5ADCFA94-3EAA-4F35-BE84-569C917FEE8D}" type="pres">
      <dgm:prSet presAssocID="{EA83460B-E93C-4AC8-A50A-C131B68884EA}" presName="root2" presStyleCnt="0"/>
      <dgm:spPr/>
    </dgm:pt>
    <dgm:pt modelId="{29AFE98D-EFEF-414A-8999-02439BA83F03}" type="pres">
      <dgm:prSet presAssocID="{EA83460B-E93C-4AC8-A50A-C131B68884EA}" presName="LevelTwoTextNode" presStyleLbl="node4" presStyleIdx="7" presStyleCnt="1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71B52DCB-A001-4CA1-B586-125A4E67F035}" type="pres">
      <dgm:prSet presAssocID="{EA83460B-E93C-4AC8-A50A-C131B68884EA}" presName="level3hierChild" presStyleCnt="0"/>
      <dgm:spPr/>
    </dgm:pt>
    <dgm:pt modelId="{27FDEE5B-A484-4B0A-942F-6A627851908E}" type="pres">
      <dgm:prSet presAssocID="{33660C66-0E7C-422A-8CBF-8CC3189C8B0D}" presName="conn2-1" presStyleLbl="parChTrans1D2" presStyleIdx="4" presStyleCnt="5"/>
      <dgm:spPr/>
      <dgm:t>
        <a:bodyPr/>
        <a:lstStyle/>
        <a:p>
          <a:endParaRPr lang="pt-BR"/>
        </a:p>
      </dgm:t>
    </dgm:pt>
    <dgm:pt modelId="{23C455C6-B865-4C5C-8D1D-76B81792A3F2}" type="pres">
      <dgm:prSet presAssocID="{33660C66-0E7C-422A-8CBF-8CC3189C8B0D}" presName="connTx" presStyleLbl="parChTrans1D2" presStyleIdx="4" presStyleCnt="5"/>
      <dgm:spPr/>
      <dgm:t>
        <a:bodyPr/>
        <a:lstStyle/>
        <a:p>
          <a:endParaRPr lang="pt-BR"/>
        </a:p>
      </dgm:t>
    </dgm:pt>
    <dgm:pt modelId="{1C51DD0F-9792-4DE9-827A-51713801751B}" type="pres">
      <dgm:prSet presAssocID="{37704966-A3A8-460F-A858-1810DCAC0419}" presName="root2" presStyleCnt="0"/>
      <dgm:spPr/>
    </dgm:pt>
    <dgm:pt modelId="{50AF88C7-5AA2-43D7-B69D-589B8792615E}" type="pres">
      <dgm:prSet presAssocID="{37704966-A3A8-460F-A858-1810DCAC0419}" presName="LevelTwoTextNode" presStyleLbl="node2" presStyleIdx="4" presStyleCnt="5" custScaleX="181795" custScaleY="121971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8D2C5452-D052-4003-AA0D-8F4A8D9431BE}" type="pres">
      <dgm:prSet presAssocID="{37704966-A3A8-460F-A858-1810DCAC0419}" presName="level3hierChild" presStyleCnt="0"/>
      <dgm:spPr/>
    </dgm:pt>
    <dgm:pt modelId="{91552C85-BCF8-44E2-9BB1-9E37446E3AE9}" type="pres">
      <dgm:prSet presAssocID="{D860C39D-0CD3-439E-89AC-2676C2186EF3}" presName="conn2-1" presStyleLbl="parChTrans1D3" presStyleIdx="4" presStyleCnt="5"/>
      <dgm:spPr/>
      <dgm:t>
        <a:bodyPr/>
        <a:lstStyle/>
        <a:p>
          <a:endParaRPr lang="pt-BR"/>
        </a:p>
      </dgm:t>
    </dgm:pt>
    <dgm:pt modelId="{210AEB1C-B66D-436D-8962-8BE14446ECD0}" type="pres">
      <dgm:prSet presAssocID="{D860C39D-0CD3-439E-89AC-2676C2186EF3}" presName="connTx" presStyleLbl="parChTrans1D3" presStyleIdx="4" presStyleCnt="5"/>
      <dgm:spPr/>
      <dgm:t>
        <a:bodyPr/>
        <a:lstStyle/>
        <a:p>
          <a:endParaRPr lang="pt-BR"/>
        </a:p>
      </dgm:t>
    </dgm:pt>
    <dgm:pt modelId="{BA4E70BF-0E7A-4EED-9C97-A39C6B2EC53A}" type="pres">
      <dgm:prSet presAssocID="{4723F8B6-EC9F-486B-81DA-932C77218FB8}" presName="root2" presStyleCnt="0"/>
      <dgm:spPr/>
    </dgm:pt>
    <dgm:pt modelId="{2B7DE1AA-F5D7-476C-9234-5BDA06380956}" type="pres">
      <dgm:prSet presAssocID="{4723F8B6-EC9F-486B-81DA-932C77218FB8}" presName="LevelTwoTextNode" presStyleLbl="node3" presStyleIdx="4" presStyleCnt="5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F65217CD-4384-4917-92FD-344BCE9DC5EE}" type="pres">
      <dgm:prSet presAssocID="{4723F8B6-EC9F-486B-81DA-932C77218FB8}" presName="level3hierChild" presStyleCnt="0"/>
      <dgm:spPr/>
    </dgm:pt>
    <dgm:pt modelId="{843C81C7-A3DD-4138-A62C-77A3FB726E50}" type="pres">
      <dgm:prSet presAssocID="{CE3712DF-FA22-435B-B390-F6E720D9C544}" presName="conn2-1" presStyleLbl="parChTrans1D4" presStyleIdx="8" presStyleCnt="10"/>
      <dgm:spPr/>
      <dgm:t>
        <a:bodyPr/>
        <a:lstStyle/>
        <a:p>
          <a:endParaRPr lang="pt-BR"/>
        </a:p>
      </dgm:t>
    </dgm:pt>
    <dgm:pt modelId="{05E78E61-028B-4890-9D4D-D3EBF85383AE}" type="pres">
      <dgm:prSet presAssocID="{CE3712DF-FA22-435B-B390-F6E720D9C544}" presName="connTx" presStyleLbl="parChTrans1D4" presStyleIdx="8" presStyleCnt="10"/>
      <dgm:spPr/>
      <dgm:t>
        <a:bodyPr/>
        <a:lstStyle/>
        <a:p>
          <a:endParaRPr lang="pt-BR"/>
        </a:p>
      </dgm:t>
    </dgm:pt>
    <dgm:pt modelId="{4D3E8589-B23E-4228-93CE-44562F492908}" type="pres">
      <dgm:prSet presAssocID="{6CF33814-5DA7-4D5E-95B4-ED83A1778C78}" presName="root2" presStyleCnt="0"/>
      <dgm:spPr/>
    </dgm:pt>
    <dgm:pt modelId="{70572DCF-B77D-4EE9-9E10-3D95106AB3E5}" type="pres">
      <dgm:prSet presAssocID="{6CF33814-5DA7-4D5E-95B4-ED83A1778C78}" presName="LevelTwoTextNode" presStyleLbl="node4" presStyleIdx="8" presStyleCnt="10" custScaleX="77319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6548906B-C730-4149-BB37-C77F63B84B01}" type="pres">
      <dgm:prSet presAssocID="{6CF33814-5DA7-4D5E-95B4-ED83A1778C78}" presName="level3hierChild" presStyleCnt="0"/>
      <dgm:spPr/>
    </dgm:pt>
    <dgm:pt modelId="{FF8E0DD8-5A1E-48E5-8E28-B31D6F017801}" type="pres">
      <dgm:prSet presAssocID="{4191B5FE-88BB-4BBB-9A54-8713319C4C7C}" presName="conn2-1" presStyleLbl="parChTrans1D4" presStyleIdx="9" presStyleCnt="10"/>
      <dgm:spPr/>
      <dgm:t>
        <a:bodyPr/>
        <a:lstStyle/>
        <a:p>
          <a:endParaRPr lang="pt-BR"/>
        </a:p>
      </dgm:t>
    </dgm:pt>
    <dgm:pt modelId="{2A838C74-CAB8-4394-B919-EFC55EE64F35}" type="pres">
      <dgm:prSet presAssocID="{4191B5FE-88BB-4BBB-9A54-8713319C4C7C}" presName="connTx" presStyleLbl="parChTrans1D4" presStyleIdx="9" presStyleCnt="10"/>
      <dgm:spPr/>
      <dgm:t>
        <a:bodyPr/>
        <a:lstStyle/>
        <a:p>
          <a:endParaRPr lang="pt-BR"/>
        </a:p>
      </dgm:t>
    </dgm:pt>
    <dgm:pt modelId="{83D1B9E4-EA84-40C2-BD5B-6A31BE5614A2}" type="pres">
      <dgm:prSet presAssocID="{FCA40772-8BBA-45AB-8126-39EFDC0A6B6D}" presName="root2" presStyleCnt="0"/>
      <dgm:spPr/>
    </dgm:pt>
    <dgm:pt modelId="{0BECCDC6-A4DB-41B1-81E8-464C6272901F}" type="pres">
      <dgm:prSet presAssocID="{FCA40772-8BBA-45AB-8126-39EFDC0A6B6D}" presName="LevelTwoTextNode" presStyleLbl="node4" presStyleIdx="9" presStyleCnt="1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A2A92966-D736-4DD6-852C-B2FB330C47FD}" type="pres">
      <dgm:prSet presAssocID="{FCA40772-8BBA-45AB-8126-39EFDC0A6B6D}" presName="level3hierChild" presStyleCnt="0"/>
      <dgm:spPr/>
    </dgm:pt>
  </dgm:ptLst>
  <dgm:cxnLst>
    <dgm:cxn modelId="{6655B2E3-98E8-4D5D-9561-E848964C0DA4}" srcId="{6CF33814-5DA7-4D5E-95B4-ED83A1778C78}" destId="{FCA40772-8BBA-45AB-8126-39EFDC0A6B6D}" srcOrd="0" destOrd="0" parTransId="{4191B5FE-88BB-4BBB-9A54-8713319C4C7C}" sibTransId="{735B6337-BD6D-4459-B0DB-67D826689925}"/>
    <dgm:cxn modelId="{E191F470-1A83-46E8-B4CC-C3C7BE18A35A}" type="presOf" srcId="{6360E6F2-5B0A-482B-A109-E2A5F2094929}" destId="{F588DEF8-9162-4937-9FCB-20D666731551}" srcOrd="0" destOrd="0" presId="urn:microsoft.com/office/officeart/2008/layout/HorizontalMultiLevelHierarchy"/>
    <dgm:cxn modelId="{11E91F01-6288-47B3-9A2B-7025F9A82F54}" type="presOf" srcId="{386F8397-B974-4BAF-83BE-0EC469224778}" destId="{09E5391A-AEE0-4F55-875F-7CF12011F607}" srcOrd="0" destOrd="0" presId="urn:microsoft.com/office/officeart/2008/layout/HorizontalMultiLevelHierarchy"/>
    <dgm:cxn modelId="{FFDFF6A5-EF25-4D0C-9A0A-005BFE99AC73}" srcId="{E071B9EC-6A17-4872-B526-CF94F43D2750}" destId="{80E774C5-C17B-45BF-9EE4-036AA305FDA7}" srcOrd="0" destOrd="0" parTransId="{9586A9E5-448E-4A5F-B7E4-25BADC7F4587}" sibTransId="{FDE248F1-C6AC-4088-B1F4-5FE0CDEEED83}"/>
    <dgm:cxn modelId="{D5DDB657-5E0C-46BA-A500-393E6A32F364}" type="presOf" srcId="{53D79D14-6125-47AD-98D2-93AC17E8D74B}" destId="{701226B9-958A-4AE4-B8D2-69A7D5DDC714}" srcOrd="0" destOrd="0" presId="urn:microsoft.com/office/officeart/2008/layout/HorizontalMultiLevelHierarchy"/>
    <dgm:cxn modelId="{9E59CDE2-31E5-49F0-9E11-E845974FC85F}" type="presOf" srcId="{820A3BD6-457C-4CCF-8BAA-54A2607A88DC}" destId="{9928C8BD-250D-4BE4-8570-C1A10D55166A}" srcOrd="0" destOrd="0" presId="urn:microsoft.com/office/officeart/2008/layout/HorizontalMultiLevelHierarchy"/>
    <dgm:cxn modelId="{37304353-C53B-4FF8-BD6D-79EB97BA06A7}" srcId="{6360E6F2-5B0A-482B-A109-E2A5F2094929}" destId="{BE93BF6B-3268-4D4F-AF4C-475401B3AAA9}" srcOrd="0" destOrd="0" parTransId="{9B8B2841-20A6-48B9-9C7A-07080D6F8A8A}" sibTransId="{DEEB59E0-1494-4E65-9D1F-27F70939D3AF}"/>
    <dgm:cxn modelId="{751DF2BA-AED6-4615-A5F0-D60A8A6A8C6D}" type="presOf" srcId="{4723F8B6-EC9F-486B-81DA-932C77218FB8}" destId="{2B7DE1AA-F5D7-476C-9234-5BDA06380956}" srcOrd="0" destOrd="0" presId="urn:microsoft.com/office/officeart/2008/layout/HorizontalMultiLevelHierarchy"/>
    <dgm:cxn modelId="{7E0A792C-E112-4D51-BED0-B53D00DF7A45}" type="presOf" srcId="{DE834C95-0F4C-467C-AEB7-51E70D959923}" destId="{2CD8E9B5-8B81-4DCF-B90C-BDE07F28E3A0}" srcOrd="0" destOrd="0" presId="urn:microsoft.com/office/officeart/2008/layout/HorizontalMultiLevelHierarchy"/>
    <dgm:cxn modelId="{821EFBA4-6243-4F18-BF67-5C05F9AF8BFA}" type="presOf" srcId="{1D42BD1D-4B60-4FFD-BF02-E5B9D51BB371}" destId="{DCC1CC8D-B7EB-439F-836B-FB066EF50D6E}" srcOrd="0" destOrd="0" presId="urn:microsoft.com/office/officeart/2008/layout/HorizontalMultiLevelHierarchy"/>
    <dgm:cxn modelId="{EA005BF2-7196-477C-988E-CC094073C84B}" type="presOf" srcId="{6D2401FB-6A27-497F-85AA-B9180FDDC57B}" destId="{DB4CD580-D383-4FAC-A750-03F6693F7C0F}" srcOrd="1" destOrd="0" presId="urn:microsoft.com/office/officeart/2008/layout/HorizontalMultiLevelHierarchy"/>
    <dgm:cxn modelId="{E40573E6-4C0C-4108-9BE7-435C487AE718}" type="presOf" srcId="{CE3712DF-FA22-435B-B390-F6E720D9C544}" destId="{843C81C7-A3DD-4138-A62C-77A3FB726E50}" srcOrd="0" destOrd="0" presId="urn:microsoft.com/office/officeart/2008/layout/HorizontalMultiLevelHierarchy"/>
    <dgm:cxn modelId="{F9100D33-914F-4A40-9E87-A189DD4776C2}" type="presOf" srcId="{153BA5B0-5A5B-449A-9A60-DE0BD6F05962}" destId="{E53F489C-B537-44CB-9DE9-2F4F9678E0FD}" srcOrd="0" destOrd="0" presId="urn:microsoft.com/office/officeart/2008/layout/HorizontalMultiLevelHierarchy"/>
    <dgm:cxn modelId="{B898E18C-1A77-4971-8137-76CC1386D905}" type="presOf" srcId="{6CF33814-5DA7-4D5E-95B4-ED83A1778C78}" destId="{70572DCF-B77D-4EE9-9E10-3D95106AB3E5}" srcOrd="0" destOrd="0" presId="urn:microsoft.com/office/officeart/2008/layout/HorizontalMultiLevelHierarchy"/>
    <dgm:cxn modelId="{C7A2F65A-F34C-4EB6-B4C6-73988665A699}" type="presOf" srcId="{D126D4ED-4635-472F-BF93-5DCC36CA8F02}" destId="{D226B672-1D52-489D-8823-230645AFE6AF}" srcOrd="1" destOrd="0" presId="urn:microsoft.com/office/officeart/2008/layout/HorizontalMultiLevelHierarchy"/>
    <dgm:cxn modelId="{0DDE32AE-4CEF-4BC6-B401-E4A826F692F7}" type="presOf" srcId="{04E5EA41-59AE-449D-BA82-EFABB60D5B3F}" destId="{8A5ADF1D-B8C1-4070-ABBD-61F8434F7FED}" srcOrd="0" destOrd="0" presId="urn:microsoft.com/office/officeart/2008/layout/HorizontalMultiLevelHierarchy"/>
    <dgm:cxn modelId="{4E87B0F8-DF4F-487A-B03D-3D795096394C}" type="presOf" srcId="{E071B9EC-6A17-4872-B526-CF94F43D2750}" destId="{7916A5DC-888D-4A27-ADBB-42CE7ED25668}" srcOrd="0" destOrd="0" presId="urn:microsoft.com/office/officeart/2008/layout/HorizontalMultiLevelHierarchy"/>
    <dgm:cxn modelId="{B1284D88-B26D-4237-8996-B2B864256394}" type="presOf" srcId="{073E4DCA-D7C8-4C90-84EB-104C3A72B66C}" destId="{CE6023A7-34E2-4114-88A2-4F2CB621E9A0}" srcOrd="1" destOrd="0" presId="urn:microsoft.com/office/officeart/2008/layout/HorizontalMultiLevelHierarchy"/>
    <dgm:cxn modelId="{6EC3C5FE-9159-45AD-95F1-50D7AE882399}" srcId="{4723F8B6-EC9F-486B-81DA-932C77218FB8}" destId="{6CF33814-5DA7-4D5E-95B4-ED83A1778C78}" srcOrd="0" destOrd="0" parTransId="{CE3712DF-FA22-435B-B390-F6E720D9C544}" sibTransId="{47DE5F83-4B78-431A-9E23-99C884482E23}"/>
    <dgm:cxn modelId="{67004D34-9442-440D-B3BB-2B32F8CFD3B9}" type="presOf" srcId="{D126D4ED-4635-472F-BF93-5DCC36CA8F02}" destId="{E26FCE81-65AD-4C04-89C5-E8BC160F715E}" srcOrd="0" destOrd="0" presId="urn:microsoft.com/office/officeart/2008/layout/HorizontalMultiLevelHierarchy"/>
    <dgm:cxn modelId="{1671071E-1C5C-493E-A67F-F7A26C7FC900}" type="presOf" srcId="{EA83460B-E93C-4AC8-A50A-C131B68884EA}" destId="{29AFE98D-EFEF-414A-8999-02439BA83F03}" srcOrd="0" destOrd="0" presId="urn:microsoft.com/office/officeart/2008/layout/HorizontalMultiLevelHierarchy"/>
    <dgm:cxn modelId="{B623C8F4-7753-4337-9FAE-22838A490C3E}" srcId="{80E774C5-C17B-45BF-9EE4-036AA305FDA7}" destId="{E256C0D6-F4F8-42E8-A469-EE80CBB9F869}" srcOrd="0" destOrd="0" parTransId="{8E0D8778-D5FF-4EC7-82C4-6FAAF4D5F00B}" sibTransId="{33B37B98-EF53-4500-BA11-19E0B2570EC0}"/>
    <dgm:cxn modelId="{8A8F1328-30A5-48E0-B254-18DF962FF50C}" type="presOf" srcId="{9B8B2841-20A6-48B9-9C7A-07080D6F8A8A}" destId="{B7564F26-AA4C-4DD4-AF36-D19C1A22C631}" srcOrd="0" destOrd="0" presId="urn:microsoft.com/office/officeart/2008/layout/HorizontalMultiLevelHierarchy"/>
    <dgm:cxn modelId="{2D803744-A8D7-4E9E-8113-CB005AEF4E66}" type="presOf" srcId="{C7271298-86CB-4CCC-BAAB-F6AFD361B7F3}" destId="{6E564AF6-0C01-44A0-A7FA-6C4719E93CED}" srcOrd="1" destOrd="0" presId="urn:microsoft.com/office/officeart/2008/layout/HorizontalMultiLevelHierarchy"/>
    <dgm:cxn modelId="{A827ACC1-49E5-4D16-938F-728EC50811C5}" type="presOf" srcId="{1D42BD1D-4B60-4FFD-BF02-E5B9D51BB371}" destId="{BC4A628A-C933-4AA8-9A41-0FE9F1CB3818}" srcOrd="1" destOrd="0" presId="urn:microsoft.com/office/officeart/2008/layout/HorizontalMultiLevelHierarchy"/>
    <dgm:cxn modelId="{2C96A22B-6215-416E-9AE2-1498E663FD59}" type="presOf" srcId="{FCA40772-8BBA-45AB-8126-39EFDC0A6B6D}" destId="{0BECCDC6-A4DB-41B1-81E8-464C6272901F}" srcOrd="0" destOrd="0" presId="urn:microsoft.com/office/officeart/2008/layout/HorizontalMultiLevelHierarchy"/>
    <dgm:cxn modelId="{589692C1-8596-45C8-B0AE-D146DEB445B7}" srcId="{988A447A-59D7-40BA-8ABE-0B2BEE713038}" destId="{153BA5B0-5A5B-449A-9A60-DE0BD6F05962}" srcOrd="0" destOrd="0" parTransId="{386F8397-B974-4BAF-83BE-0EC469224778}" sibTransId="{9B5E971B-295B-4733-A6ED-B29426DD528A}"/>
    <dgm:cxn modelId="{23AB925C-D9D1-418B-8D98-2EB4B62A059E}" type="presOf" srcId="{FF65396F-A0F8-45C2-9A9D-543A99B9DAAF}" destId="{167C0248-2321-4A30-9974-51E2B052DEFF}" srcOrd="0" destOrd="0" presId="urn:microsoft.com/office/officeart/2008/layout/HorizontalMultiLevelHierarchy"/>
    <dgm:cxn modelId="{94EF19E4-4CAE-46F5-A4FE-7650C9E0DD8E}" srcId="{37704966-A3A8-460F-A858-1810DCAC0419}" destId="{4723F8B6-EC9F-486B-81DA-932C77218FB8}" srcOrd="0" destOrd="0" parTransId="{D860C39D-0CD3-439E-89AC-2676C2186EF3}" sibTransId="{06CA71C4-BB0F-4A5E-9C3F-8EBFA5712D58}"/>
    <dgm:cxn modelId="{40AE9091-06FB-4A23-8A5E-099C9136D01A}" type="presOf" srcId="{D860C39D-0CD3-439E-89AC-2676C2186EF3}" destId="{210AEB1C-B66D-436D-8962-8BE14446ECD0}" srcOrd="1" destOrd="0" presId="urn:microsoft.com/office/officeart/2008/layout/HorizontalMultiLevelHierarchy"/>
    <dgm:cxn modelId="{B6CC5E80-64E7-4538-9620-E313775DCF77}" type="presOf" srcId="{461D788D-8EF3-41BD-96CB-F55786D188A2}" destId="{EFF579F6-C4D4-4426-AAB7-2D0FEB8B33AB}" srcOrd="1" destOrd="0" presId="urn:microsoft.com/office/officeart/2008/layout/HorizontalMultiLevelHierarchy"/>
    <dgm:cxn modelId="{1880B790-0D9A-4369-9E2E-EC9D2BA6AE45}" srcId="{E256C0D6-F4F8-42E8-A469-EE80CBB9F869}" destId="{4599CBC2-E16A-4D5D-AD13-F5CE35AC54B6}" srcOrd="0" destOrd="0" parTransId="{461D788D-8EF3-41BD-96CB-F55786D188A2}" sibTransId="{10CDA20E-CC83-4EED-A5A4-86AB28F76398}"/>
    <dgm:cxn modelId="{08DF6DFD-CCE6-4B68-BB78-0127E613B9AD}" srcId="{BE93BF6B-3268-4D4F-AF4C-475401B3AAA9}" destId="{EA83460B-E93C-4AC8-A50A-C131B68884EA}" srcOrd="0" destOrd="0" parTransId="{D126D4ED-4635-472F-BF93-5DCC36CA8F02}" sibTransId="{B1A07CEA-9B6B-4FB3-B2E0-DB82851CFC26}"/>
    <dgm:cxn modelId="{6806AF63-D313-4B85-BD48-ABE3633D525E}" type="presOf" srcId="{37704966-A3A8-460F-A858-1810DCAC0419}" destId="{50AF88C7-5AA2-43D7-B69D-589B8792615E}" srcOrd="0" destOrd="0" presId="urn:microsoft.com/office/officeart/2008/layout/HorizontalMultiLevelHierarchy"/>
    <dgm:cxn modelId="{5AACDC3F-2635-4692-9781-F1D43CA7F23D}" type="presOf" srcId="{9B8B2841-20A6-48B9-9C7A-07080D6F8A8A}" destId="{20484218-0FC8-4563-B5EF-8B2A76FBD3AE}" srcOrd="1" destOrd="0" presId="urn:microsoft.com/office/officeart/2008/layout/HorizontalMultiLevelHierarchy"/>
    <dgm:cxn modelId="{88669C82-4641-4DAE-838E-EDFE48E906ED}" type="presOf" srcId="{6BCE1FEC-2299-4F0C-92FF-D046467E94D5}" destId="{4C6593A2-E29B-4DF3-BD33-115DEF8F2FDF}" srcOrd="0" destOrd="0" presId="urn:microsoft.com/office/officeart/2008/layout/HorizontalMultiLevelHierarchy"/>
    <dgm:cxn modelId="{415E9E2A-E369-445B-8149-0BDB2F0931C0}" srcId="{72137061-9CBB-40D6-B8F0-D5421D688D78}" destId="{E071B9EC-6A17-4872-B526-CF94F43D2750}" srcOrd="1" destOrd="0" parTransId="{FF65396F-A0F8-45C2-9A9D-543A99B9DAAF}" sibTransId="{A2659E81-B137-45C7-AA29-ECF5168B35D0}"/>
    <dgm:cxn modelId="{0FFAC0D9-263B-49E8-8B1D-F369DA4D9F16}" type="presOf" srcId="{BE93BF6B-3268-4D4F-AF4C-475401B3AAA9}" destId="{17FCA6DD-CA6A-4B54-9F20-85CCE72D2719}" srcOrd="0" destOrd="0" presId="urn:microsoft.com/office/officeart/2008/layout/HorizontalMultiLevelHierarchy"/>
    <dgm:cxn modelId="{4C305DB0-2030-4E02-9D2F-3FB346A2328D}" type="presOf" srcId="{6D2401FB-6A27-497F-85AA-B9180FDDC57B}" destId="{4509E96D-2441-4B10-8E5B-9E21383383A6}" srcOrd="0" destOrd="0" presId="urn:microsoft.com/office/officeart/2008/layout/HorizontalMultiLevelHierarchy"/>
    <dgm:cxn modelId="{19457EFF-2D80-4719-885A-6F8718135C12}" type="presOf" srcId="{1D0C47E2-A3F7-4633-9ACF-AD31068BEE81}" destId="{2173FCD7-37C6-4430-A8FD-E287493EDC47}" srcOrd="0" destOrd="0" presId="urn:microsoft.com/office/officeart/2008/layout/HorizontalMultiLevelHierarchy"/>
    <dgm:cxn modelId="{EB6A4CC2-5054-4D7C-9473-7188571F12B3}" srcId="{820A3BD6-457C-4CCF-8BAA-54A2607A88DC}" destId="{6360E6F2-5B0A-482B-A109-E2A5F2094929}" srcOrd="0" destOrd="0" parTransId="{04E5EA41-59AE-449D-BA82-EFABB60D5B3F}" sibTransId="{63AD3B99-604C-4C19-8562-299968E49AF9}"/>
    <dgm:cxn modelId="{167D3CD1-C6FF-4D34-9CE5-6B98B7C70B05}" type="presOf" srcId="{073E4DCA-D7C8-4C90-84EB-104C3A72B66C}" destId="{37A5C7B5-AB7D-4805-BCB7-B2186DB1B93C}" srcOrd="0" destOrd="0" presId="urn:microsoft.com/office/officeart/2008/layout/HorizontalMultiLevelHierarchy"/>
    <dgm:cxn modelId="{7D250A53-B4A5-4581-8BF5-53FD37FA4013}" type="presOf" srcId="{53D79D14-6125-47AD-98D2-93AC17E8D74B}" destId="{6E6A2997-4FFC-4A2B-AF86-6384FCD8ECA5}" srcOrd="1" destOrd="0" presId="urn:microsoft.com/office/officeart/2008/layout/HorizontalMultiLevelHierarchy"/>
    <dgm:cxn modelId="{214425E5-A320-4CFE-A5B7-035608A638D2}" type="presOf" srcId="{DA235B66-5749-460C-9DAC-CC2F7101B4E2}" destId="{99101FE6-DC93-4422-939A-8BC422C884E3}" srcOrd="0" destOrd="0" presId="urn:microsoft.com/office/officeart/2008/layout/HorizontalMultiLevelHierarchy"/>
    <dgm:cxn modelId="{BD339836-4C43-4D9C-A14E-D41DAD8D774E}" type="presOf" srcId="{C7271298-86CB-4CCC-BAAB-F6AFD361B7F3}" destId="{3D00A048-6633-493F-8FDD-3522CBB64F7F}" srcOrd="0" destOrd="0" presId="urn:microsoft.com/office/officeart/2008/layout/HorizontalMultiLevelHierarchy"/>
    <dgm:cxn modelId="{451339C3-31D8-447E-A33E-30F6C942E23D}" type="presOf" srcId="{F612123C-E018-464D-8A48-25F5498D361C}" destId="{5C74DB91-DC57-4553-9850-684F29482FD8}" srcOrd="1" destOrd="0" presId="urn:microsoft.com/office/officeart/2008/layout/HorizontalMultiLevelHierarchy"/>
    <dgm:cxn modelId="{644814B5-D0C4-4C88-9500-D772C059E868}" srcId="{92C9343E-15F1-45DE-9AEC-C4308629F1A6}" destId="{DE834C95-0F4C-467C-AEB7-51E70D959923}" srcOrd="0" destOrd="0" parTransId="{C7271298-86CB-4CCC-BAAB-F6AFD361B7F3}" sibTransId="{9C7CC3CA-4137-4008-BD1F-39B189E0FA01}"/>
    <dgm:cxn modelId="{A91A176D-5059-4A49-86D6-CBB01C5B2450}" type="presOf" srcId="{4599CBC2-E16A-4D5D-AD13-F5CE35AC54B6}" destId="{46A30525-A007-467A-A8F3-6696128562D5}" srcOrd="0" destOrd="0" presId="urn:microsoft.com/office/officeart/2008/layout/HorizontalMultiLevelHierarchy"/>
    <dgm:cxn modelId="{49234711-7FC6-44D5-A1DB-56C34D25CD1A}" type="presOf" srcId="{80E774C5-C17B-45BF-9EE4-036AA305FDA7}" destId="{48BC15B7-9359-42F5-B7AB-95E20EF50D7A}" srcOrd="0" destOrd="0" presId="urn:microsoft.com/office/officeart/2008/layout/HorizontalMultiLevelHierarchy"/>
    <dgm:cxn modelId="{17E74E78-0BCC-4F3B-B117-CCCE153EF2E5}" type="presOf" srcId="{4191B5FE-88BB-4BBB-9A54-8713319C4C7C}" destId="{FF8E0DD8-5A1E-48E5-8E28-B31D6F017801}" srcOrd="0" destOrd="0" presId="urn:microsoft.com/office/officeart/2008/layout/HorizontalMultiLevelHierarchy"/>
    <dgm:cxn modelId="{477FF55B-6763-43A2-86A8-7183444098F5}" type="presOf" srcId="{33660C66-0E7C-422A-8CBF-8CC3189C8B0D}" destId="{27FDEE5B-A484-4B0A-942F-6A627851908E}" srcOrd="0" destOrd="0" presId="urn:microsoft.com/office/officeart/2008/layout/HorizontalMultiLevelHierarchy"/>
    <dgm:cxn modelId="{031BED46-E4FC-4276-8758-080CBB3E2B8F}" srcId="{1C5E674B-A547-4FAD-BA80-CBEBF8FD7BA2}" destId="{CB438E02-7D33-443D-B27B-3EAA937DB738}" srcOrd="0" destOrd="0" parTransId="{F612123C-E018-464D-8A48-25F5498D361C}" sibTransId="{00393276-E786-4F78-9BAC-EC3B8E9B0EDA}"/>
    <dgm:cxn modelId="{AAD1039D-4944-40BA-ADC1-6DA35F3940DF}" type="presOf" srcId="{E256C0D6-F4F8-42E8-A469-EE80CBB9F869}" destId="{A94C2785-19CA-404E-8C4B-E2DBED1D18CD}" srcOrd="0" destOrd="0" presId="urn:microsoft.com/office/officeart/2008/layout/HorizontalMultiLevelHierarchy"/>
    <dgm:cxn modelId="{5CF9F8E3-AA98-4FE6-8373-32F606D842BA}" srcId="{72137061-9CBB-40D6-B8F0-D5421D688D78}" destId="{820A3BD6-457C-4CCF-8BAA-54A2607A88DC}" srcOrd="3" destOrd="0" parTransId="{6D2401FB-6A27-497F-85AA-B9180FDDC57B}" sibTransId="{AD9B0B78-23A1-462C-A2F6-72DC3FB343A9}"/>
    <dgm:cxn modelId="{3EE2D7B1-B21B-40F1-8B72-E2C17012C6E9}" type="presOf" srcId="{9586A9E5-448E-4A5F-B7E4-25BADC7F4587}" destId="{7468FC60-F35D-4FD6-B0C9-3DD7254E4FA7}" srcOrd="1" destOrd="0" presId="urn:microsoft.com/office/officeart/2008/layout/HorizontalMultiLevelHierarchy"/>
    <dgm:cxn modelId="{60F3BE44-6E89-41A8-AA08-42EEF4E5D31F}" type="presOf" srcId="{E50BF557-F242-42D2-9B8D-047B330F532E}" destId="{59025969-9C08-4B8E-8E7C-CA4E70D87BA4}" srcOrd="0" destOrd="0" presId="urn:microsoft.com/office/officeart/2008/layout/HorizontalMultiLevelHierarchy"/>
    <dgm:cxn modelId="{7AA87A96-526D-47FC-A460-C21967C84B36}" type="presOf" srcId="{72137061-9CBB-40D6-B8F0-D5421D688D78}" destId="{9D9B3528-5E43-4EA5-833E-08D865648CA7}" srcOrd="0" destOrd="0" presId="urn:microsoft.com/office/officeart/2008/layout/HorizontalMultiLevelHierarchy"/>
    <dgm:cxn modelId="{22D354A5-681F-4592-933D-7C239496864D}" srcId="{DA235B66-5749-460C-9DAC-CC2F7101B4E2}" destId="{72137061-9CBB-40D6-B8F0-D5421D688D78}" srcOrd="0" destOrd="0" parTransId="{A71290DE-3AFA-4164-907F-551276DCE76F}" sibTransId="{B26AAD13-1B3F-4D75-A4B7-A04C2D183C40}"/>
    <dgm:cxn modelId="{62A5EDDA-E0FA-4BD1-8357-42C94007DEEF}" srcId="{CB438E02-7D33-443D-B27B-3EAA937DB738}" destId="{92C9343E-15F1-45DE-9AEC-C4308629F1A6}" srcOrd="0" destOrd="0" parTransId="{1D42BD1D-4B60-4FFD-BF02-E5B9D51BB371}" sibTransId="{B21D9B4A-79F3-413A-AE77-EEDA0848E75B}"/>
    <dgm:cxn modelId="{E17EBD27-A0D9-45E6-9254-2D14D16F5DAE}" type="presOf" srcId="{92C9343E-15F1-45DE-9AEC-C4308629F1A6}" destId="{224ACB6C-DABC-486A-90FE-10F6390F6E51}" srcOrd="0" destOrd="0" presId="urn:microsoft.com/office/officeart/2008/layout/HorizontalMultiLevelHierarchy"/>
    <dgm:cxn modelId="{07007A8E-32BD-4F20-9844-3AA9795BBEA1}" srcId="{72137061-9CBB-40D6-B8F0-D5421D688D78}" destId="{033B04A3-128B-4DBC-9537-45252E0AB4E5}" srcOrd="0" destOrd="0" parTransId="{073E4DCA-D7C8-4C90-84EB-104C3A72B66C}" sibTransId="{06BE39BA-2E97-461C-8E5D-53BFE28F6D0B}"/>
    <dgm:cxn modelId="{BB9BE1E5-DA84-4FC7-BF14-F8C269E7AFDC}" type="presOf" srcId="{FF65396F-A0F8-45C2-9A9D-543A99B9DAAF}" destId="{A882F3EF-5200-4EA4-A490-74BF87E3BE00}" srcOrd="1" destOrd="0" presId="urn:microsoft.com/office/officeart/2008/layout/HorizontalMultiLevelHierarchy"/>
    <dgm:cxn modelId="{2516C9D2-D5A3-4C73-AB9B-7F73154B420B}" type="presOf" srcId="{8E0D8778-D5FF-4EC7-82C4-6FAAF4D5F00B}" destId="{B3F6781C-9B96-41A8-ADCE-8FAAFE270221}" srcOrd="0" destOrd="0" presId="urn:microsoft.com/office/officeart/2008/layout/HorizontalMultiLevelHierarchy"/>
    <dgm:cxn modelId="{19FBB8DE-60AB-4A23-B19A-A38C12389D2C}" srcId="{033B04A3-128B-4DBC-9537-45252E0AB4E5}" destId="{E50BF557-F242-42D2-9B8D-047B330F532E}" srcOrd="0" destOrd="0" parTransId="{53D79D14-6125-47AD-98D2-93AC17E8D74B}" sibTransId="{507A110A-003A-439D-A7D3-73FEB8757B1E}"/>
    <dgm:cxn modelId="{3F7522B4-A62C-4FD4-858A-16DFB5CEA2B9}" srcId="{72137061-9CBB-40D6-B8F0-D5421D688D78}" destId="{37704966-A3A8-460F-A858-1810DCAC0419}" srcOrd="4" destOrd="0" parTransId="{33660C66-0E7C-422A-8CBF-8CC3189C8B0D}" sibTransId="{11C65DFA-EB2E-40DA-8612-5977B8C904EB}"/>
    <dgm:cxn modelId="{D45E656E-BFE4-4BC0-8455-513C9F6A7701}" type="presOf" srcId="{033B04A3-128B-4DBC-9537-45252E0AB4E5}" destId="{7E74D1C7-5272-4B8E-ABB0-C8800A58085A}" srcOrd="0" destOrd="0" presId="urn:microsoft.com/office/officeart/2008/layout/HorizontalMultiLevelHierarchy"/>
    <dgm:cxn modelId="{8EA885EE-5CD7-4129-BF79-6164B0D6E419}" type="presOf" srcId="{9586A9E5-448E-4A5F-B7E4-25BADC7F4587}" destId="{BCE21D8B-5C7B-448D-8BF2-4898993C39FF}" srcOrd="0" destOrd="0" presId="urn:microsoft.com/office/officeart/2008/layout/HorizontalMultiLevelHierarchy"/>
    <dgm:cxn modelId="{DB5EA09E-C2AE-41EA-8991-4F72783AE325}" type="presOf" srcId="{04E5EA41-59AE-449D-BA82-EFABB60D5B3F}" destId="{78729D78-C110-4EC3-8240-75C2D8CEC4F6}" srcOrd="1" destOrd="0" presId="urn:microsoft.com/office/officeart/2008/layout/HorizontalMultiLevelHierarchy"/>
    <dgm:cxn modelId="{FFDD80AC-F555-42B6-B894-EF5BA332D5B9}" srcId="{E50BF557-F242-42D2-9B8D-047B330F532E}" destId="{988A447A-59D7-40BA-8ABE-0B2BEE713038}" srcOrd="0" destOrd="0" parTransId="{1D0C47E2-A3F7-4633-9ACF-AD31068BEE81}" sibTransId="{8A4C5B5C-8D10-4060-A723-84930247E6E3}"/>
    <dgm:cxn modelId="{8F36BD4E-F4D4-4F99-83A1-80FF8548E8AD}" type="presOf" srcId="{6BCE1FEC-2299-4F0C-92FF-D046467E94D5}" destId="{51776109-45DC-4285-9F09-6292E8C94809}" srcOrd="1" destOrd="0" presId="urn:microsoft.com/office/officeart/2008/layout/HorizontalMultiLevelHierarchy"/>
    <dgm:cxn modelId="{B1E360F9-ABA5-4C16-9784-03F6625D9740}" type="presOf" srcId="{D860C39D-0CD3-439E-89AC-2676C2186EF3}" destId="{91552C85-BCF8-44E2-9BB1-9E37446E3AE9}" srcOrd="0" destOrd="0" presId="urn:microsoft.com/office/officeart/2008/layout/HorizontalMultiLevelHierarchy"/>
    <dgm:cxn modelId="{2B2758B6-30D6-4F08-ACCF-8E72F8753E92}" type="presOf" srcId="{CE3712DF-FA22-435B-B390-F6E720D9C544}" destId="{05E78E61-028B-4890-9D4D-D3EBF85383AE}" srcOrd="1" destOrd="0" presId="urn:microsoft.com/office/officeart/2008/layout/HorizontalMultiLevelHierarchy"/>
    <dgm:cxn modelId="{3BC73B49-5E5A-477D-A4D8-10D856FEFDB3}" type="presOf" srcId="{461D788D-8EF3-41BD-96CB-F55786D188A2}" destId="{05AAA4B2-A64D-4365-BFDC-4619154B4DCE}" srcOrd="0" destOrd="0" presId="urn:microsoft.com/office/officeart/2008/layout/HorizontalMultiLevelHierarchy"/>
    <dgm:cxn modelId="{04F5B18A-22CB-4716-B25E-E35F15297E5D}" type="presOf" srcId="{8E0D8778-D5FF-4EC7-82C4-6FAAF4D5F00B}" destId="{94E5E85C-6CCA-4405-9AFA-C9C3D3A75E28}" srcOrd="1" destOrd="0" presId="urn:microsoft.com/office/officeart/2008/layout/HorizontalMultiLevelHierarchy"/>
    <dgm:cxn modelId="{64484238-1389-4A14-A954-7FD36995C0F8}" type="presOf" srcId="{F612123C-E018-464D-8A48-25F5498D361C}" destId="{AB07B67A-11AC-4C9E-A991-046E4424135C}" srcOrd="0" destOrd="0" presId="urn:microsoft.com/office/officeart/2008/layout/HorizontalMultiLevelHierarchy"/>
    <dgm:cxn modelId="{07ADA2E4-7CDE-483F-94CC-DBED382B2028}" type="presOf" srcId="{CB438E02-7D33-443D-B27B-3EAA937DB738}" destId="{7F05EA1A-1983-4E4D-9191-83394BD7DD87}" srcOrd="0" destOrd="0" presId="urn:microsoft.com/office/officeart/2008/layout/HorizontalMultiLevelHierarchy"/>
    <dgm:cxn modelId="{7432ABA5-1709-4A62-B222-96689BD480D2}" type="presOf" srcId="{33660C66-0E7C-422A-8CBF-8CC3189C8B0D}" destId="{23C455C6-B865-4C5C-8D1D-76B81792A3F2}" srcOrd="1" destOrd="0" presId="urn:microsoft.com/office/officeart/2008/layout/HorizontalMultiLevelHierarchy"/>
    <dgm:cxn modelId="{E020B67E-B48F-4320-B904-BB11ACB47DEC}" type="presOf" srcId="{988A447A-59D7-40BA-8ABE-0B2BEE713038}" destId="{3C2A726A-4BF6-406F-8440-F6E0D359DA4C}" srcOrd="0" destOrd="0" presId="urn:microsoft.com/office/officeart/2008/layout/HorizontalMultiLevelHierarchy"/>
    <dgm:cxn modelId="{5FFD7749-FB8A-46CA-B46F-A79D318D1783}" type="presOf" srcId="{386F8397-B974-4BAF-83BE-0EC469224778}" destId="{3FF022A3-D14D-48D5-9453-CA96C33B7793}" srcOrd="1" destOrd="0" presId="urn:microsoft.com/office/officeart/2008/layout/HorizontalMultiLevelHierarchy"/>
    <dgm:cxn modelId="{D5419E92-89C9-44FD-B462-9ED4DC7447A0}" type="presOf" srcId="{4191B5FE-88BB-4BBB-9A54-8713319C4C7C}" destId="{2A838C74-CAB8-4394-B919-EFC55EE64F35}" srcOrd="1" destOrd="0" presId="urn:microsoft.com/office/officeart/2008/layout/HorizontalMultiLevelHierarchy"/>
    <dgm:cxn modelId="{82A4D066-00C0-4C61-A5DC-52D6DAD24665}" type="presOf" srcId="{1D0C47E2-A3F7-4633-9ACF-AD31068BEE81}" destId="{32728928-C216-47BB-8641-13CD81A09B7F}" srcOrd="1" destOrd="0" presId="urn:microsoft.com/office/officeart/2008/layout/HorizontalMultiLevelHierarchy"/>
    <dgm:cxn modelId="{E146D2A8-B6E3-407B-8325-4A4B6702B6F6}" type="presOf" srcId="{1C5E674B-A547-4FAD-BA80-CBEBF8FD7BA2}" destId="{0EB34F1E-C120-4C68-9B54-17CB33575C07}" srcOrd="0" destOrd="0" presId="urn:microsoft.com/office/officeart/2008/layout/HorizontalMultiLevelHierarchy"/>
    <dgm:cxn modelId="{5C5E5010-DCB6-49BD-B5B0-4D7B43862D4E}" srcId="{72137061-9CBB-40D6-B8F0-D5421D688D78}" destId="{1C5E674B-A547-4FAD-BA80-CBEBF8FD7BA2}" srcOrd="2" destOrd="0" parTransId="{6BCE1FEC-2299-4F0C-92FF-D046467E94D5}" sibTransId="{BFB850F9-D356-480C-9301-BAE78881712C}"/>
    <dgm:cxn modelId="{301F389F-44D4-4191-B788-B12A7FD6AE9C}" type="presParOf" srcId="{99101FE6-DC93-4422-939A-8BC422C884E3}" destId="{A111AB68-00BF-4F8E-B440-B3E816C2EE33}" srcOrd="0" destOrd="0" presId="urn:microsoft.com/office/officeart/2008/layout/HorizontalMultiLevelHierarchy"/>
    <dgm:cxn modelId="{FAAEF5AA-F2E5-4056-A339-AC0F58F49695}" type="presParOf" srcId="{A111AB68-00BF-4F8E-B440-B3E816C2EE33}" destId="{9D9B3528-5E43-4EA5-833E-08D865648CA7}" srcOrd="0" destOrd="0" presId="urn:microsoft.com/office/officeart/2008/layout/HorizontalMultiLevelHierarchy"/>
    <dgm:cxn modelId="{47EC970E-E63A-4C2F-B0DB-DB5990DF255B}" type="presParOf" srcId="{A111AB68-00BF-4F8E-B440-B3E816C2EE33}" destId="{7BCB653D-F51D-41CB-814A-80049E2E3957}" srcOrd="1" destOrd="0" presId="urn:microsoft.com/office/officeart/2008/layout/HorizontalMultiLevelHierarchy"/>
    <dgm:cxn modelId="{6EE0A711-3D9B-4055-918E-3034BE938662}" type="presParOf" srcId="{7BCB653D-F51D-41CB-814A-80049E2E3957}" destId="{37A5C7B5-AB7D-4805-BCB7-B2186DB1B93C}" srcOrd="0" destOrd="0" presId="urn:microsoft.com/office/officeart/2008/layout/HorizontalMultiLevelHierarchy"/>
    <dgm:cxn modelId="{850F1006-7C29-4C38-BF0B-A5D2D4F3FFC3}" type="presParOf" srcId="{37A5C7B5-AB7D-4805-BCB7-B2186DB1B93C}" destId="{CE6023A7-34E2-4114-88A2-4F2CB621E9A0}" srcOrd="0" destOrd="0" presId="urn:microsoft.com/office/officeart/2008/layout/HorizontalMultiLevelHierarchy"/>
    <dgm:cxn modelId="{079D978D-66E0-4903-AE08-6BD5458A7394}" type="presParOf" srcId="{7BCB653D-F51D-41CB-814A-80049E2E3957}" destId="{2E44F2DE-8ABE-41C1-98DE-37905253F177}" srcOrd="1" destOrd="0" presId="urn:microsoft.com/office/officeart/2008/layout/HorizontalMultiLevelHierarchy"/>
    <dgm:cxn modelId="{08A6A0B2-409D-4A4A-B917-A532CDD5A756}" type="presParOf" srcId="{2E44F2DE-8ABE-41C1-98DE-37905253F177}" destId="{7E74D1C7-5272-4B8E-ABB0-C8800A58085A}" srcOrd="0" destOrd="0" presId="urn:microsoft.com/office/officeart/2008/layout/HorizontalMultiLevelHierarchy"/>
    <dgm:cxn modelId="{E8B1C411-F6E9-43CB-8694-22F50249CF0D}" type="presParOf" srcId="{2E44F2DE-8ABE-41C1-98DE-37905253F177}" destId="{1C27D311-D5A8-4730-9367-2E80BBD9512C}" srcOrd="1" destOrd="0" presId="urn:microsoft.com/office/officeart/2008/layout/HorizontalMultiLevelHierarchy"/>
    <dgm:cxn modelId="{17DEF76E-01DE-4915-BC74-1EEEBA8D2F39}" type="presParOf" srcId="{1C27D311-D5A8-4730-9367-2E80BBD9512C}" destId="{701226B9-958A-4AE4-B8D2-69A7D5DDC714}" srcOrd="0" destOrd="0" presId="urn:microsoft.com/office/officeart/2008/layout/HorizontalMultiLevelHierarchy"/>
    <dgm:cxn modelId="{9C868A3F-B2C8-455A-A1E8-A3B5B7BEAF5A}" type="presParOf" srcId="{701226B9-958A-4AE4-B8D2-69A7D5DDC714}" destId="{6E6A2997-4FFC-4A2B-AF86-6384FCD8ECA5}" srcOrd="0" destOrd="0" presId="urn:microsoft.com/office/officeart/2008/layout/HorizontalMultiLevelHierarchy"/>
    <dgm:cxn modelId="{52489925-D6CC-4E43-B603-8B8672A2B5C4}" type="presParOf" srcId="{1C27D311-D5A8-4730-9367-2E80BBD9512C}" destId="{F1F29945-2DF8-4432-BBE7-C0CA1B0DBBC1}" srcOrd="1" destOrd="0" presId="urn:microsoft.com/office/officeart/2008/layout/HorizontalMultiLevelHierarchy"/>
    <dgm:cxn modelId="{852CED4B-10BC-4521-BEFF-0B92E5C75A7F}" type="presParOf" srcId="{F1F29945-2DF8-4432-BBE7-C0CA1B0DBBC1}" destId="{59025969-9C08-4B8E-8E7C-CA4E70D87BA4}" srcOrd="0" destOrd="0" presId="urn:microsoft.com/office/officeart/2008/layout/HorizontalMultiLevelHierarchy"/>
    <dgm:cxn modelId="{E9A8074E-13A1-4DF3-A008-5D85852F7BAC}" type="presParOf" srcId="{F1F29945-2DF8-4432-BBE7-C0CA1B0DBBC1}" destId="{AE029DFE-8CFB-4056-830E-D3C50B653E26}" srcOrd="1" destOrd="0" presId="urn:microsoft.com/office/officeart/2008/layout/HorizontalMultiLevelHierarchy"/>
    <dgm:cxn modelId="{D7FEF8E3-8027-494E-9E09-53044E8D9ED7}" type="presParOf" srcId="{AE029DFE-8CFB-4056-830E-D3C50B653E26}" destId="{2173FCD7-37C6-4430-A8FD-E287493EDC47}" srcOrd="0" destOrd="0" presId="urn:microsoft.com/office/officeart/2008/layout/HorizontalMultiLevelHierarchy"/>
    <dgm:cxn modelId="{C0E3D10C-5AD9-4665-B7A7-9715867C9E7C}" type="presParOf" srcId="{2173FCD7-37C6-4430-A8FD-E287493EDC47}" destId="{32728928-C216-47BB-8641-13CD81A09B7F}" srcOrd="0" destOrd="0" presId="urn:microsoft.com/office/officeart/2008/layout/HorizontalMultiLevelHierarchy"/>
    <dgm:cxn modelId="{0487A917-140F-4D0C-8CE4-71A4B8AC72F0}" type="presParOf" srcId="{AE029DFE-8CFB-4056-830E-D3C50B653E26}" destId="{56B14235-37C5-4D71-889D-94E0CC4703C7}" srcOrd="1" destOrd="0" presId="urn:microsoft.com/office/officeart/2008/layout/HorizontalMultiLevelHierarchy"/>
    <dgm:cxn modelId="{D9F57BBB-49D2-4548-8E47-87D693246660}" type="presParOf" srcId="{56B14235-37C5-4D71-889D-94E0CC4703C7}" destId="{3C2A726A-4BF6-406F-8440-F6E0D359DA4C}" srcOrd="0" destOrd="0" presId="urn:microsoft.com/office/officeart/2008/layout/HorizontalMultiLevelHierarchy"/>
    <dgm:cxn modelId="{AD4972F3-2B9F-4C28-B85C-D770F845A4F1}" type="presParOf" srcId="{56B14235-37C5-4D71-889D-94E0CC4703C7}" destId="{4F0135AD-EDF6-4CBE-91A1-A5125C7854BC}" srcOrd="1" destOrd="0" presId="urn:microsoft.com/office/officeart/2008/layout/HorizontalMultiLevelHierarchy"/>
    <dgm:cxn modelId="{0DA493D4-2F10-4D88-A00E-91427E39FAAC}" type="presParOf" srcId="{4F0135AD-EDF6-4CBE-91A1-A5125C7854BC}" destId="{09E5391A-AEE0-4F55-875F-7CF12011F607}" srcOrd="0" destOrd="0" presId="urn:microsoft.com/office/officeart/2008/layout/HorizontalMultiLevelHierarchy"/>
    <dgm:cxn modelId="{72C41B6E-2B6B-4F61-A795-7EE838A208FB}" type="presParOf" srcId="{09E5391A-AEE0-4F55-875F-7CF12011F607}" destId="{3FF022A3-D14D-48D5-9453-CA96C33B7793}" srcOrd="0" destOrd="0" presId="urn:microsoft.com/office/officeart/2008/layout/HorizontalMultiLevelHierarchy"/>
    <dgm:cxn modelId="{67D3A6E3-0FC6-496B-8561-E381C579BE39}" type="presParOf" srcId="{4F0135AD-EDF6-4CBE-91A1-A5125C7854BC}" destId="{902D656B-B279-47FE-BB98-DAA3BF27DE16}" srcOrd="1" destOrd="0" presId="urn:microsoft.com/office/officeart/2008/layout/HorizontalMultiLevelHierarchy"/>
    <dgm:cxn modelId="{EC4EABEC-FBCF-4244-A5B9-A587907C9C56}" type="presParOf" srcId="{902D656B-B279-47FE-BB98-DAA3BF27DE16}" destId="{E53F489C-B537-44CB-9DE9-2F4F9678E0FD}" srcOrd="0" destOrd="0" presId="urn:microsoft.com/office/officeart/2008/layout/HorizontalMultiLevelHierarchy"/>
    <dgm:cxn modelId="{70D796EE-868E-4A90-AEF9-90F4243C1C3E}" type="presParOf" srcId="{902D656B-B279-47FE-BB98-DAA3BF27DE16}" destId="{386106A5-A047-45A4-A35D-915A2C8041F7}" srcOrd="1" destOrd="0" presId="urn:microsoft.com/office/officeart/2008/layout/HorizontalMultiLevelHierarchy"/>
    <dgm:cxn modelId="{605078C9-EC6A-4F65-BA7E-04AA5FFD27AB}" type="presParOf" srcId="{7BCB653D-F51D-41CB-814A-80049E2E3957}" destId="{167C0248-2321-4A30-9974-51E2B052DEFF}" srcOrd="2" destOrd="0" presId="urn:microsoft.com/office/officeart/2008/layout/HorizontalMultiLevelHierarchy"/>
    <dgm:cxn modelId="{5D326E21-360B-4282-B505-8A21D2A5B0D9}" type="presParOf" srcId="{167C0248-2321-4A30-9974-51E2B052DEFF}" destId="{A882F3EF-5200-4EA4-A490-74BF87E3BE00}" srcOrd="0" destOrd="0" presId="urn:microsoft.com/office/officeart/2008/layout/HorizontalMultiLevelHierarchy"/>
    <dgm:cxn modelId="{0B21D578-6428-46CA-B4A2-FDA269DB03FD}" type="presParOf" srcId="{7BCB653D-F51D-41CB-814A-80049E2E3957}" destId="{375FC684-81B0-48EA-A9DA-3F0FC5042EAC}" srcOrd="3" destOrd="0" presId="urn:microsoft.com/office/officeart/2008/layout/HorizontalMultiLevelHierarchy"/>
    <dgm:cxn modelId="{DF4154F3-B3D4-4D59-A456-71EF7FA9907B}" type="presParOf" srcId="{375FC684-81B0-48EA-A9DA-3F0FC5042EAC}" destId="{7916A5DC-888D-4A27-ADBB-42CE7ED25668}" srcOrd="0" destOrd="0" presId="urn:microsoft.com/office/officeart/2008/layout/HorizontalMultiLevelHierarchy"/>
    <dgm:cxn modelId="{67D1C8AC-6EF1-4E85-8FE7-8F18879E8FF6}" type="presParOf" srcId="{375FC684-81B0-48EA-A9DA-3F0FC5042EAC}" destId="{C5CD9527-E791-4C11-9091-EDB9BBAFD971}" srcOrd="1" destOrd="0" presId="urn:microsoft.com/office/officeart/2008/layout/HorizontalMultiLevelHierarchy"/>
    <dgm:cxn modelId="{1EE69938-C383-46FC-BFB7-D913D16BEC84}" type="presParOf" srcId="{C5CD9527-E791-4C11-9091-EDB9BBAFD971}" destId="{BCE21D8B-5C7B-448D-8BF2-4898993C39FF}" srcOrd="0" destOrd="0" presId="urn:microsoft.com/office/officeart/2008/layout/HorizontalMultiLevelHierarchy"/>
    <dgm:cxn modelId="{24DBA086-0FFC-485A-9334-42C54D977ACC}" type="presParOf" srcId="{BCE21D8B-5C7B-448D-8BF2-4898993C39FF}" destId="{7468FC60-F35D-4FD6-B0C9-3DD7254E4FA7}" srcOrd="0" destOrd="0" presId="urn:microsoft.com/office/officeart/2008/layout/HorizontalMultiLevelHierarchy"/>
    <dgm:cxn modelId="{796C6935-12BB-4753-A4BD-1BB56F10ECC2}" type="presParOf" srcId="{C5CD9527-E791-4C11-9091-EDB9BBAFD971}" destId="{AD754D3A-866E-4E74-AF7C-B1DDDE039818}" srcOrd="1" destOrd="0" presId="urn:microsoft.com/office/officeart/2008/layout/HorizontalMultiLevelHierarchy"/>
    <dgm:cxn modelId="{23F89696-DBD0-45FD-887B-E8F7C44C4257}" type="presParOf" srcId="{AD754D3A-866E-4E74-AF7C-B1DDDE039818}" destId="{48BC15B7-9359-42F5-B7AB-95E20EF50D7A}" srcOrd="0" destOrd="0" presId="urn:microsoft.com/office/officeart/2008/layout/HorizontalMultiLevelHierarchy"/>
    <dgm:cxn modelId="{1DC73A36-E178-460C-9AE6-B0D6EC90BEEA}" type="presParOf" srcId="{AD754D3A-866E-4E74-AF7C-B1DDDE039818}" destId="{479423EA-97E8-4A31-830D-75C8C9B136B5}" srcOrd="1" destOrd="0" presId="urn:microsoft.com/office/officeart/2008/layout/HorizontalMultiLevelHierarchy"/>
    <dgm:cxn modelId="{97C0EC7A-A1AF-49D5-8DF0-D3801572CBE9}" type="presParOf" srcId="{479423EA-97E8-4A31-830D-75C8C9B136B5}" destId="{B3F6781C-9B96-41A8-ADCE-8FAAFE270221}" srcOrd="0" destOrd="0" presId="urn:microsoft.com/office/officeart/2008/layout/HorizontalMultiLevelHierarchy"/>
    <dgm:cxn modelId="{5016A393-B982-45C2-ACD6-5B19BEFB2A70}" type="presParOf" srcId="{B3F6781C-9B96-41A8-ADCE-8FAAFE270221}" destId="{94E5E85C-6CCA-4405-9AFA-C9C3D3A75E28}" srcOrd="0" destOrd="0" presId="urn:microsoft.com/office/officeart/2008/layout/HorizontalMultiLevelHierarchy"/>
    <dgm:cxn modelId="{85160F03-2456-48FC-9B48-A4C1FF5F6A40}" type="presParOf" srcId="{479423EA-97E8-4A31-830D-75C8C9B136B5}" destId="{8F690853-999F-4532-A962-F7DB3F1A91E6}" srcOrd="1" destOrd="0" presId="urn:microsoft.com/office/officeart/2008/layout/HorizontalMultiLevelHierarchy"/>
    <dgm:cxn modelId="{AFAD3FE2-4FCE-4018-BE94-63743ED4B565}" type="presParOf" srcId="{8F690853-999F-4532-A962-F7DB3F1A91E6}" destId="{A94C2785-19CA-404E-8C4B-E2DBED1D18CD}" srcOrd="0" destOrd="0" presId="urn:microsoft.com/office/officeart/2008/layout/HorizontalMultiLevelHierarchy"/>
    <dgm:cxn modelId="{FE180BF6-80FB-4161-8D85-828B1EC0902A}" type="presParOf" srcId="{8F690853-999F-4532-A962-F7DB3F1A91E6}" destId="{9C5E6AA2-0552-4F36-8589-EA22DE9FEF07}" srcOrd="1" destOrd="0" presId="urn:microsoft.com/office/officeart/2008/layout/HorizontalMultiLevelHierarchy"/>
    <dgm:cxn modelId="{253B3293-649E-47E8-8A2B-BD7081E76367}" type="presParOf" srcId="{9C5E6AA2-0552-4F36-8589-EA22DE9FEF07}" destId="{05AAA4B2-A64D-4365-BFDC-4619154B4DCE}" srcOrd="0" destOrd="0" presId="urn:microsoft.com/office/officeart/2008/layout/HorizontalMultiLevelHierarchy"/>
    <dgm:cxn modelId="{7823640E-19C9-4971-A2C8-6A020828227C}" type="presParOf" srcId="{05AAA4B2-A64D-4365-BFDC-4619154B4DCE}" destId="{EFF579F6-C4D4-4426-AAB7-2D0FEB8B33AB}" srcOrd="0" destOrd="0" presId="urn:microsoft.com/office/officeart/2008/layout/HorizontalMultiLevelHierarchy"/>
    <dgm:cxn modelId="{386A6D63-4476-49C3-BB57-2BDA645DFEE6}" type="presParOf" srcId="{9C5E6AA2-0552-4F36-8589-EA22DE9FEF07}" destId="{54F99FC9-5F5C-43D3-93ED-AA101F7A162D}" srcOrd="1" destOrd="0" presId="urn:microsoft.com/office/officeart/2008/layout/HorizontalMultiLevelHierarchy"/>
    <dgm:cxn modelId="{D6506E42-58BD-4388-BE05-E69BCDD3AE70}" type="presParOf" srcId="{54F99FC9-5F5C-43D3-93ED-AA101F7A162D}" destId="{46A30525-A007-467A-A8F3-6696128562D5}" srcOrd="0" destOrd="0" presId="urn:microsoft.com/office/officeart/2008/layout/HorizontalMultiLevelHierarchy"/>
    <dgm:cxn modelId="{F2D04A38-E68C-47B2-8C8D-2209852CB738}" type="presParOf" srcId="{54F99FC9-5F5C-43D3-93ED-AA101F7A162D}" destId="{8A405527-429C-4101-98BB-CF220BAEEEFE}" srcOrd="1" destOrd="0" presId="urn:microsoft.com/office/officeart/2008/layout/HorizontalMultiLevelHierarchy"/>
    <dgm:cxn modelId="{FB824D54-3EB8-454B-94F4-B792AECBDDA9}" type="presParOf" srcId="{7BCB653D-F51D-41CB-814A-80049E2E3957}" destId="{4C6593A2-E29B-4DF3-BD33-115DEF8F2FDF}" srcOrd="4" destOrd="0" presId="urn:microsoft.com/office/officeart/2008/layout/HorizontalMultiLevelHierarchy"/>
    <dgm:cxn modelId="{8591D386-0748-42DE-B7B2-F17181A2FB83}" type="presParOf" srcId="{4C6593A2-E29B-4DF3-BD33-115DEF8F2FDF}" destId="{51776109-45DC-4285-9F09-6292E8C94809}" srcOrd="0" destOrd="0" presId="urn:microsoft.com/office/officeart/2008/layout/HorizontalMultiLevelHierarchy"/>
    <dgm:cxn modelId="{6DBE47C0-02EC-41E8-952C-6AD7C7A978BE}" type="presParOf" srcId="{7BCB653D-F51D-41CB-814A-80049E2E3957}" destId="{B723B069-07B4-400D-B6A3-929D8C8E6863}" srcOrd="5" destOrd="0" presId="urn:microsoft.com/office/officeart/2008/layout/HorizontalMultiLevelHierarchy"/>
    <dgm:cxn modelId="{312FFC34-ADC4-4C72-AA20-73F08E21F85D}" type="presParOf" srcId="{B723B069-07B4-400D-B6A3-929D8C8E6863}" destId="{0EB34F1E-C120-4C68-9B54-17CB33575C07}" srcOrd="0" destOrd="0" presId="urn:microsoft.com/office/officeart/2008/layout/HorizontalMultiLevelHierarchy"/>
    <dgm:cxn modelId="{C402F612-A0A9-4CD6-9652-C92132374419}" type="presParOf" srcId="{B723B069-07B4-400D-B6A3-929D8C8E6863}" destId="{D14DC0E6-559C-495D-A72F-8E431AE16EF8}" srcOrd="1" destOrd="0" presId="urn:microsoft.com/office/officeart/2008/layout/HorizontalMultiLevelHierarchy"/>
    <dgm:cxn modelId="{453262C8-C37F-4083-9187-E2BF51EA8665}" type="presParOf" srcId="{D14DC0E6-559C-495D-A72F-8E431AE16EF8}" destId="{AB07B67A-11AC-4C9E-A991-046E4424135C}" srcOrd="0" destOrd="0" presId="urn:microsoft.com/office/officeart/2008/layout/HorizontalMultiLevelHierarchy"/>
    <dgm:cxn modelId="{D4ACDC45-0C70-4188-A1B6-0ED25C602674}" type="presParOf" srcId="{AB07B67A-11AC-4C9E-A991-046E4424135C}" destId="{5C74DB91-DC57-4553-9850-684F29482FD8}" srcOrd="0" destOrd="0" presId="urn:microsoft.com/office/officeart/2008/layout/HorizontalMultiLevelHierarchy"/>
    <dgm:cxn modelId="{DD368BDD-69EB-43CB-8A5C-6DC93C79F05D}" type="presParOf" srcId="{D14DC0E6-559C-495D-A72F-8E431AE16EF8}" destId="{6B98FEF8-5A7E-4A0D-8DC2-8EA4E1498EAC}" srcOrd="1" destOrd="0" presId="urn:microsoft.com/office/officeart/2008/layout/HorizontalMultiLevelHierarchy"/>
    <dgm:cxn modelId="{CBE40C02-317D-431C-B8B9-F54CA02CC3C4}" type="presParOf" srcId="{6B98FEF8-5A7E-4A0D-8DC2-8EA4E1498EAC}" destId="{7F05EA1A-1983-4E4D-9191-83394BD7DD87}" srcOrd="0" destOrd="0" presId="urn:microsoft.com/office/officeart/2008/layout/HorizontalMultiLevelHierarchy"/>
    <dgm:cxn modelId="{64DABF94-5EA2-4B7D-B650-D08169B3D9FA}" type="presParOf" srcId="{6B98FEF8-5A7E-4A0D-8DC2-8EA4E1498EAC}" destId="{D4E4E569-1877-4C78-9610-7FB2AFD9C2F5}" srcOrd="1" destOrd="0" presId="urn:microsoft.com/office/officeart/2008/layout/HorizontalMultiLevelHierarchy"/>
    <dgm:cxn modelId="{FFDA0083-3166-4E14-9DC4-DEE9448C1B5E}" type="presParOf" srcId="{D4E4E569-1877-4C78-9610-7FB2AFD9C2F5}" destId="{DCC1CC8D-B7EB-439F-836B-FB066EF50D6E}" srcOrd="0" destOrd="0" presId="urn:microsoft.com/office/officeart/2008/layout/HorizontalMultiLevelHierarchy"/>
    <dgm:cxn modelId="{90258EC5-8CED-4B31-99E4-5222BD096758}" type="presParOf" srcId="{DCC1CC8D-B7EB-439F-836B-FB066EF50D6E}" destId="{BC4A628A-C933-4AA8-9A41-0FE9F1CB3818}" srcOrd="0" destOrd="0" presId="urn:microsoft.com/office/officeart/2008/layout/HorizontalMultiLevelHierarchy"/>
    <dgm:cxn modelId="{AF5DA216-B81B-4C8D-B130-78C05517B5D0}" type="presParOf" srcId="{D4E4E569-1877-4C78-9610-7FB2AFD9C2F5}" destId="{B21DAEB9-1D48-4EC8-BA5E-4B2C9DA17559}" srcOrd="1" destOrd="0" presId="urn:microsoft.com/office/officeart/2008/layout/HorizontalMultiLevelHierarchy"/>
    <dgm:cxn modelId="{E8D4792B-4DC7-4CE2-8021-D3740012E474}" type="presParOf" srcId="{B21DAEB9-1D48-4EC8-BA5E-4B2C9DA17559}" destId="{224ACB6C-DABC-486A-90FE-10F6390F6E51}" srcOrd="0" destOrd="0" presId="urn:microsoft.com/office/officeart/2008/layout/HorizontalMultiLevelHierarchy"/>
    <dgm:cxn modelId="{C6A723A9-7A59-4ED2-B4C8-21D5FDC0E7F8}" type="presParOf" srcId="{B21DAEB9-1D48-4EC8-BA5E-4B2C9DA17559}" destId="{3AB8E820-3768-4874-BAD2-F8DCE15F723E}" srcOrd="1" destOrd="0" presId="urn:microsoft.com/office/officeart/2008/layout/HorizontalMultiLevelHierarchy"/>
    <dgm:cxn modelId="{6EF8777B-B910-4E92-9493-7E60CD549EBA}" type="presParOf" srcId="{3AB8E820-3768-4874-BAD2-F8DCE15F723E}" destId="{3D00A048-6633-493F-8FDD-3522CBB64F7F}" srcOrd="0" destOrd="0" presId="urn:microsoft.com/office/officeart/2008/layout/HorizontalMultiLevelHierarchy"/>
    <dgm:cxn modelId="{43768A9D-1D8C-4B48-9EA5-BC68F311FAB2}" type="presParOf" srcId="{3D00A048-6633-493F-8FDD-3522CBB64F7F}" destId="{6E564AF6-0C01-44A0-A7FA-6C4719E93CED}" srcOrd="0" destOrd="0" presId="urn:microsoft.com/office/officeart/2008/layout/HorizontalMultiLevelHierarchy"/>
    <dgm:cxn modelId="{856B206D-66DC-4204-9A71-8240D5A38A45}" type="presParOf" srcId="{3AB8E820-3768-4874-BAD2-F8DCE15F723E}" destId="{0DE617C2-D4F7-4FBD-B78D-C5545434B23A}" srcOrd="1" destOrd="0" presId="urn:microsoft.com/office/officeart/2008/layout/HorizontalMultiLevelHierarchy"/>
    <dgm:cxn modelId="{E7A06CDE-5F2B-42CF-987E-AB8CD3B359E0}" type="presParOf" srcId="{0DE617C2-D4F7-4FBD-B78D-C5545434B23A}" destId="{2CD8E9B5-8B81-4DCF-B90C-BDE07F28E3A0}" srcOrd="0" destOrd="0" presId="urn:microsoft.com/office/officeart/2008/layout/HorizontalMultiLevelHierarchy"/>
    <dgm:cxn modelId="{722D080C-DD36-4CFB-84D2-DAD693C4BACC}" type="presParOf" srcId="{0DE617C2-D4F7-4FBD-B78D-C5545434B23A}" destId="{D6921F30-1A77-44DC-A94E-D8C3DE5CE696}" srcOrd="1" destOrd="0" presId="urn:microsoft.com/office/officeart/2008/layout/HorizontalMultiLevelHierarchy"/>
    <dgm:cxn modelId="{9806549B-CC8E-485E-BFA1-AEDC4CC7395B}" type="presParOf" srcId="{7BCB653D-F51D-41CB-814A-80049E2E3957}" destId="{4509E96D-2441-4B10-8E5B-9E21383383A6}" srcOrd="6" destOrd="0" presId="urn:microsoft.com/office/officeart/2008/layout/HorizontalMultiLevelHierarchy"/>
    <dgm:cxn modelId="{52114260-1EA4-489B-B659-F96FF6400F41}" type="presParOf" srcId="{4509E96D-2441-4B10-8E5B-9E21383383A6}" destId="{DB4CD580-D383-4FAC-A750-03F6693F7C0F}" srcOrd="0" destOrd="0" presId="urn:microsoft.com/office/officeart/2008/layout/HorizontalMultiLevelHierarchy"/>
    <dgm:cxn modelId="{B22720E3-66CB-4393-8291-5905D469CA08}" type="presParOf" srcId="{7BCB653D-F51D-41CB-814A-80049E2E3957}" destId="{C22ACF0F-A820-414A-8E8E-7112271A75CF}" srcOrd="7" destOrd="0" presId="urn:microsoft.com/office/officeart/2008/layout/HorizontalMultiLevelHierarchy"/>
    <dgm:cxn modelId="{1E74E3AE-AFA2-443A-AEBC-5F7CEF44C217}" type="presParOf" srcId="{C22ACF0F-A820-414A-8E8E-7112271A75CF}" destId="{9928C8BD-250D-4BE4-8570-C1A10D55166A}" srcOrd="0" destOrd="0" presId="urn:microsoft.com/office/officeart/2008/layout/HorizontalMultiLevelHierarchy"/>
    <dgm:cxn modelId="{A76FEB0E-FD95-48B2-B0FF-EA8C2218CBAD}" type="presParOf" srcId="{C22ACF0F-A820-414A-8E8E-7112271A75CF}" destId="{AC2B04FB-696B-46B7-829F-CCF04B1FF957}" srcOrd="1" destOrd="0" presId="urn:microsoft.com/office/officeart/2008/layout/HorizontalMultiLevelHierarchy"/>
    <dgm:cxn modelId="{995F1975-E052-4766-BAB6-64DE8E932E33}" type="presParOf" srcId="{AC2B04FB-696B-46B7-829F-CCF04B1FF957}" destId="{8A5ADF1D-B8C1-4070-ABBD-61F8434F7FED}" srcOrd="0" destOrd="0" presId="urn:microsoft.com/office/officeart/2008/layout/HorizontalMultiLevelHierarchy"/>
    <dgm:cxn modelId="{3BC2F734-CC43-4901-A747-8E8096CD74FE}" type="presParOf" srcId="{8A5ADF1D-B8C1-4070-ABBD-61F8434F7FED}" destId="{78729D78-C110-4EC3-8240-75C2D8CEC4F6}" srcOrd="0" destOrd="0" presId="urn:microsoft.com/office/officeart/2008/layout/HorizontalMultiLevelHierarchy"/>
    <dgm:cxn modelId="{9CE1BA5F-8C0F-4B6D-818D-0B286EDB5EDA}" type="presParOf" srcId="{AC2B04FB-696B-46B7-829F-CCF04B1FF957}" destId="{B5F04EDF-A07C-4642-B206-7B53F411CB97}" srcOrd="1" destOrd="0" presId="urn:microsoft.com/office/officeart/2008/layout/HorizontalMultiLevelHierarchy"/>
    <dgm:cxn modelId="{4C2DC9F2-6AAB-4A4C-A016-3FA497ED570F}" type="presParOf" srcId="{B5F04EDF-A07C-4642-B206-7B53F411CB97}" destId="{F588DEF8-9162-4937-9FCB-20D666731551}" srcOrd="0" destOrd="0" presId="urn:microsoft.com/office/officeart/2008/layout/HorizontalMultiLevelHierarchy"/>
    <dgm:cxn modelId="{B643583D-D9F9-4E95-9329-3FD516B5256D}" type="presParOf" srcId="{B5F04EDF-A07C-4642-B206-7B53F411CB97}" destId="{D293F89D-E8F1-48C5-BD3C-A43A1B461326}" srcOrd="1" destOrd="0" presId="urn:microsoft.com/office/officeart/2008/layout/HorizontalMultiLevelHierarchy"/>
    <dgm:cxn modelId="{B9248F0F-DB0F-4F49-92F3-CC45243BC795}" type="presParOf" srcId="{D293F89D-E8F1-48C5-BD3C-A43A1B461326}" destId="{B7564F26-AA4C-4DD4-AF36-D19C1A22C631}" srcOrd="0" destOrd="0" presId="urn:microsoft.com/office/officeart/2008/layout/HorizontalMultiLevelHierarchy"/>
    <dgm:cxn modelId="{5B3A9093-E347-422D-A290-07BCC96D524E}" type="presParOf" srcId="{B7564F26-AA4C-4DD4-AF36-D19C1A22C631}" destId="{20484218-0FC8-4563-B5EF-8B2A76FBD3AE}" srcOrd="0" destOrd="0" presId="urn:microsoft.com/office/officeart/2008/layout/HorizontalMultiLevelHierarchy"/>
    <dgm:cxn modelId="{85DACC74-8EF9-4154-820B-18A54CEDD7E6}" type="presParOf" srcId="{D293F89D-E8F1-48C5-BD3C-A43A1B461326}" destId="{7ADC6705-6B39-4DE2-BC1D-9E530B3AD6B9}" srcOrd="1" destOrd="0" presId="urn:microsoft.com/office/officeart/2008/layout/HorizontalMultiLevelHierarchy"/>
    <dgm:cxn modelId="{2184FE67-1BC6-4477-871C-E116F55838B2}" type="presParOf" srcId="{7ADC6705-6B39-4DE2-BC1D-9E530B3AD6B9}" destId="{17FCA6DD-CA6A-4B54-9F20-85CCE72D2719}" srcOrd="0" destOrd="0" presId="urn:microsoft.com/office/officeart/2008/layout/HorizontalMultiLevelHierarchy"/>
    <dgm:cxn modelId="{013A5955-F949-448E-831F-9BBADE735C14}" type="presParOf" srcId="{7ADC6705-6B39-4DE2-BC1D-9E530B3AD6B9}" destId="{C1DEA573-D779-4739-B882-F4D12996FE52}" srcOrd="1" destOrd="0" presId="urn:microsoft.com/office/officeart/2008/layout/HorizontalMultiLevelHierarchy"/>
    <dgm:cxn modelId="{CFB06CF9-4944-4D12-9754-6D1C4B6C668C}" type="presParOf" srcId="{C1DEA573-D779-4739-B882-F4D12996FE52}" destId="{E26FCE81-65AD-4C04-89C5-E8BC160F715E}" srcOrd="0" destOrd="0" presId="urn:microsoft.com/office/officeart/2008/layout/HorizontalMultiLevelHierarchy"/>
    <dgm:cxn modelId="{EB01B6FB-A38B-42B7-820C-D91F06CFEDB6}" type="presParOf" srcId="{E26FCE81-65AD-4C04-89C5-E8BC160F715E}" destId="{D226B672-1D52-489D-8823-230645AFE6AF}" srcOrd="0" destOrd="0" presId="urn:microsoft.com/office/officeart/2008/layout/HorizontalMultiLevelHierarchy"/>
    <dgm:cxn modelId="{3703CB25-FE26-4709-9E49-4A277EE55989}" type="presParOf" srcId="{C1DEA573-D779-4739-B882-F4D12996FE52}" destId="{5ADCFA94-3EAA-4F35-BE84-569C917FEE8D}" srcOrd="1" destOrd="0" presId="urn:microsoft.com/office/officeart/2008/layout/HorizontalMultiLevelHierarchy"/>
    <dgm:cxn modelId="{693530CF-B194-4801-9DD7-18EA0D1F532D}" type="presParOf" srcId="{5ADCFA94-3EAA-4F35-BE84-569C917FEE8D}" destId="{29AFE98D-EFEF-414A-8999-02439BA83F03}" srcOrd="0" destOrd="0" presId="urn:microsoft.com/office/officeart/2008/layout/HorizontalMultiLevelHierarchy"/>
    <dgm:cxn modelId="{96324764-2B7F-415D-8D97-DD30418D30B1}" type="presParOf" srcId="{5ADCFA94-3EAA-4F35-BE84-569C917FEE8D}" destId="{71B52DCB-A001-4CA1-B586-125A4E67F035}" srcOrd="1" destOrd="0" presId="urn:microsoft.com/office/officeart/2008/layout/HorizontalMultiLevelHierarchy"/>
    <dgm:cxn modelId="{3A0449AD-C4A2-43EE-A60C-C92A0A5B5D28}" type="presParOf" srcId="{7BCB653D-F51D-41CB-814A-80049E2E3957}" destId="{27FDEE5B-A484-4B0A-942F-6A627851908E}" srcOrd="8" destOrd="0" presId="urn:microsoft.com/office/officeart/2008/layout/HorizontalMultiLevelHierarchy"/>
    <dgm:cxn modelId="{AB9C0F26-E318-4ED2-A2AF-0D05B78EE118}" type="presParOf" srcId="{27FDEE5B-A484-4B0A-942F-6A627851908E}" destId="{23C455C6-B865-4C5C-8D1D-76B81792A3F2}" srcOrd="0" destOrd="0" presId="urn:microsoft.com/office/officeart/2008/layout/HorizontalMultiLevelHierarchy"/>
    <dgm:cxn modelId="{D25D62E0-4180-4905-869B-5AF4D439E12B}" type="presParOf" srcId="{7BCB653D-F51D-41CB-814A-80049E2E3957}" destId="{1C51DD0F-9792-4DE9-827A-51713801751B}" srcOrd="9" destOrd="0" presId="urn:microsoft.com/office/officeart/2008/layout/HorizontalMultiLevelHierarchy"/>
    <dgm:cxn modelId="{2336A75C-808B-49F3-A8B6-5EE48796334E}" type="presParOf" srcId="{1C51DD0F-9792-4DE9-827A-51713801751B}" destId="{50AF88C7-5AA2-43D7-B69D-589B8792615E}" srcOrd="0" destOrd="0" presId="urn:microsoft.com/office/officeart/2008/layout/HorizontalMultiLevelHierarchy"/>
    <dgm:cxn modelId="{96CE53F8-99BD-4776-B08D-2CB59060E893}" type="presParOf" srcId="{1C51DD0F-9792-4DE9-827A-51713801751B}" destId="{8D2C5452-D052-4003-AA0D-8F4A8D9431BE}" srcOrd="1" destOrd="0" presId="urn:microsoft.com/office/officeart/2008/layout/HorizontalMultiLevelHierarchy"/>
    <dgm:cxn modelId="{1114F2D3-30E4-40B3-AF47-BB1445B40B0A}" type="presParOf" srcId="{8D2C5452-D052-4003-AA0D-8F4A8D9431BE}" destId="{91552C85-BCF8-44E2-9BB1-9E37446E3AE9}" srcOrd="0" destOrd="0" presId="urn:microsoft.com/office/officeart/2008/layout/HorizontalMultiLevelHierarchy"/>
    <dgm:cxn modelId="{3D57C783-4BDE-4C88-AAEE-335523BC3945}" type="presParOf" srcId="{91552C85-BCF8-44E2-9BB1-9E37446E3AE9}" destId="{210AEB1C-B66D-436D-8962-8BE14446ECD0}" srcOrd="0" destOrd="0" presId="urn:microsoft.com/office/officeart/2008/layout/HorizontalMultiLevelHierarchy"/>
    <dgm:cxn modelId="{DF85276C-23FA-4255-8F9B-5A0664AD8098}" type="presParOf" srcId="{8D2C5452-D052-4003-AA0D-8F4A8D9431BE}" destId="{BA4E70BF-0E7A-4EED-9C97-A39C6B2EC53A}" srcOrd="1" destOrd="0" presId="urn:microsoft.com/office/officeart/2008/layout/HorizontalMultiLevelHierarchy"/>
    <dgm:cxn modelId="{6C69838E-1EBA-41A4-B393-A855CE14A9B7}" type="presParOf" srcId="{BA4E70BF-0E7A-4EED-9C97-A39C6B2EC53A}" destId="{2B7DE1AA-F5D7-476C-9234-5BDA06380956}" srcOrd="0" destOrd="0" presId="urn:microsoft.com/office/officeart/2008/layout/HorizontalMultiLevelHierarchy"/>
    <dgm:cxn modelId="{1EF43A11-FD9D-4855-8D88-16F46521DE0C}" type="presParOf" srcId="{BA4E70BF-0E7A-4EED-9C97-A39C6B2EC53A}" destId="{F65217CD-4384-4917-92FD-344BCE9DC5EE}" srcOrd="1" destOrd="0" presId="urn:microsoft.com/office/officeart/2008/layout/HorizontalMultiLevelHierarchy"/>
    <dgm:cxn modelId="{81D250A7-9F6A-448C-8579-D617AB150EDA}" type="presParOf" srcId="{F65217CD-4384-4917-92FD-344BCE9DC5EE}" destId="{843C81C7-A3DD-4138-A62C-77A3FB726E50}" srcOrd="0" destOrd="0" presId="urn:microsoft.com/office/officeart/2008/layout/HorizontalMultiLevelHierarchy"/>
    <dgm:cxn modelId="{F91745C3-4DF0-4530-A489-C72883778904}" type="presParOf" srcId="{843C81C7-A3DD-4138-A62C-77A3FB726E50}" destId="{05E78E61-028B-4890-9D4D-D3EBF85383AE}" srcOrd="0" destOrd="0" presId="urn:microsoft.com/office/officeart/2008/layout/HorizontalMultiLevelHierarchy"/>
    <dgm:cxn modelId="{8AC47B68-134D-4E8B-A00B-970880556282}" type="presParOf" srcId="{F65217CD-4384-4917-92FD-344BCE9DC5EE}" destId="{4D3E8589-B23E-4228-93CE-44562F492908}" srcOrd="1" destOrd="0" presId="urn:microsoft.com/office/officeart/2008/layout/HorizontalMultiLevelHierarchy"/>
    <dgm:cxn modelId="{52CB5475-459B-4FF1-B542-58B2293208FA}" type="presParOf" srcId="{4D3E8589-B23E-4228-93CE-44562F492908}" destId="{70572DCF-B77D-4EE9-9E10-3D95106AB3E5}" srcOrd="0" destOrd="0" presId="urn:microsoft.com/office/officeart/2008/layout/HorizontalMultiLevelHierarchy"/>
    <dgm:cxn modelId="{70F98DAA-E0D6-44E6-BD3C-1200DCF52FA3}" type="presParOf" srcId="{4D3E8589-B23E-4228-93CE-44562F492908}" destId="{6548906B-C730-4149-BB37-C77F63B84B01}" srcOrd="1" destOrd="0" presId="urn:microsoft.com/office/officeart/2008/layout/HorizontalMultiLevelHierarchy"/>
    <dgm:cxn modelId="{5BDC585A-5F86-413C-B025-97A387C05650}" type="presParOf" srcId="{6548906B-C730-4149-BB37-C77F63B84B01}" destId="{FF8E0DD8-5A1E-48E5-8E28-B31D6F017801}" srcOrd="0" destOrd="0" presId="urn:microsoft.com/office/officeart/2008/layout/HorizontalMultiLevelHierarchy"/>
    <dgm:cxn modelId="{AC04F477-9CB2-41C9-84A8-E1C028AE6AAE}" type="presParOf" srcId="{FF8E0DD8-5A1E-48E5-8E28-B31D6F017801}" destId="{2A838C74-CAB8-4394-B919-EFC55EE64F35}" srcOrd="0" destOrd="0" presId="urn:microsoft.com/office/officeart/2008/layout/HorizontalMultiLevelHierarchy"/>
    <dgm:cxn modelId="{835F7105-43F7-4C64-86C6-9C541037EBC3}" type="presParOf" srcId="{6548906B-C730-4149-BB37-C77F63B84B01}" destId="{83D1B9E4-EA84-40C2-BD5B-6A31BE5614A2}" srcOrd="1" destOrd="0" presId="urn:microsoft.com/office/officeart/2008/layout/HorizontalMultiLevelHierarchy"/>
    <dgm:cxn modelId="{C4416E58-6896-4334-947E-205EE367E237}" type="presParOf" srcId="{83D1B9E4-EA84-40C2-BD5B-6A31BE5614A2}" destId="{0BECCDC6-A4DB-41B1-81E8-464C6272901F}" srcOrd="0" destOrd="0" presId="urn:microsoft.com/office/officeart/2008/layout/HorizontalMultiLevelHierarchy"/>
    <dgm:cxn modelId="{44C77848-A5D2-4AA0-8CFB-4764D70B5087}" type="presParOf" srcId="{83D1B9E4-EA84-40C2-BD5B-6A31BE5614A2}" destId="{A2A92966-D736-4DD6-852C-B2FB330C47FD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A235B66-5749-460C-9DAC-CC2F7101B4E2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72137061-9CBB-40D6-B8F0-D5421D688D78}">
      <dgm:prSet phldrT="[Texto]" custT="1"/>
      <dgm:spPr>
        <a:solidFill>
          <a:srgbClr val="92D050"/>
        </a:solidFill>
      </dgm:spPr>
      <dgm:t>
        <a:bodyPr/>
        <a:lstStyle/>
        <a:p>
          <a:r>
            <a:rPr lang="pt-BR" sz="1050" dirty="0" smtClean="0"/>
            <a:t>PEI MEC</a:t>
          </a:r>
          <a:endParaRPr lang="pt-BR" sz="1050" dirty="0"/>
        </a:p>
      </dgm:t>
    </dgm:pt>
    <dgm:pt modelId="{A71290DE-3AFA-4164-907F-551276DCE76F}" type="parTrans" cxnId="{22D354A5-681F-4592-933D-7C239496864D}">
      <dgm:prSet/>
      <dgm:spPr/>
      <dgm:t>
        <a:bodyPr/>
        <a:lstStyle/>
        <a:p>
          <a:endParaRPr lang="pt-BR" sz="1100"/>
        </a:p>
      </dgm:t>
    </dgm:pt>
    <dgm:pt modelId="{B26AAD13-1B3F-4D75-A4B7-A04C2D183C40}" type="sibTrans" cxnId="{22D354A5-681F-4592-933D-7C239496864D}">
      <dgm:prSet/>
      <dgm:spPr/>
      <dgm:t>
        <a:bodyPr/>
        <a:lstStyle/>
        <a:p>
          <a:endParaRPr lang="pt-BR" sz="1100"/>
        </a:p>
      </dgm:t>
    </dgm:pt>
    <dgm:pt modelId="{033B04A3-128B-4DBC-9537-45252E0AB4E5}">
      <dgm:prSet phldrT="[Texto]" custT="1"/>
      <dgm:spPr>
        <a:solidFill>
          <a:schemeClr val="accent2"/>
        </a:solidFill>
      </dgm:spPr>
      <dgm:t>
        <a:bodyPr/>
        <a:lstStyle/>
        <a:p>
          <a:r>
            <a:rPr lang="pt-BR" sz="900" dirty="0" smtClean="0"/>
            <a:t> Educação Básica</a:t>
          </a:r>
          <a:endParaRPr lang="pt-BR" sz="900" dirty="0"/>
        </a:p>
      </dgm:t>
    </dgm:pt>
    <dgm:pt modelId="{073E4DCA-D7C8-4C90-84EB-104C3A72B66C}" type="parTrans" cxnId="{07007A8E-32BD-4F20-9844-3AA9795BBEA1}">
      <dgm:prSet custT="1"/>
      <dgm:spPr/>
      <dgm:t>
        <a:bodyPr/>
        <a:lstStyle/>
        <a:p>
          <a:endParaRPr lang="pt-BR" sz="100"/>
        </a:p>
      </dgm:t>
    </dgm:pt>
    <dgm:pt modelId="{06BE39BA-2E97-461C-8E5D-53BFE28F6D0B}" type="sibTrans" cxnId="{07007A8E-32BD-4F20-9844-3AA9795BBEA1}">
      <dgm:prSet/>
      <dgm:spPr/>
      <dgm:t>
        <a:bodyPr/>
        <a:lstStyle/>
        <a:p>
          <a:endParaRPr lang="pt-BR" sz="1100"/>
        </a:p>
      </dgm:t>
    </dgm:pt>
    <dgm:pt modelId="{E071B9EC-6A17-4872-B526-CF94F43D2750}">
      <dgm:prSet phldrT="[Texto]" custT="1"/>
      <dgm:spPr/>
      <dgm:t>
        <a:bodyPr/>
        <a:lstStyle/>
        <a:p>
          <a:r>
            <a:rPr lang="pt-BR" sz="900" dirty="0" smtClean="0"/>
            <a:t>Educação Profissional e Tecnológica</a:t>
          </a:r>
          <a:endParaRPr lang="pt-BR" sz="900" dirty="0"/>
        </a:p>
      </dgm:t>
    </dgm:pt>
    <dgm:pt modelId="{FF65396F-A0F8-45C2-9A9D-543A99B9DAAF}" type="parTrans" cxnId="{415E9E2A-E369-445B-8149-0BDB2F0931C0}">
      <dgm:prSet custT="1"/>
      <dgm:spPr/>
      <dgm:t>
        <a:bodyPr/>
        <a:lstStyle/>
        <a:p>
          <a:endParaRPr lang="pt-BR" sz="100"/>
        </a:p>
      </dgm:t>
    </dgm:pt>
    <dgm:pt modelId="{A2659E81-B137-45C7-AA29-ECF5168B35D0}" type="sibTrans" cxnId="{415E9E2A-E369-445B-8149-0BDB2F0931C0}">
      <dgm:prSet/>
      <dgm:spPr/>
      <dgm:t>
        <a:bodyPr/>
        <a:lstStyle/>
        <a:p>
          <a:endParaRPr lang="pt-BR" sz="1100"/>
        </a:p>
      </dgm:t>
    </dgm:pt>
    <dgm:pt modelId="{1C5E674B-A547-4FAD-BA80-CBEBF8FD7BA2}">
      <dgm:prSet phldrT="[Texto]" custT="1"/>
      <dgm:spPr>
        <a:solidFill>
          <a:srgbClr val="00B050"/>
        </a:solidFill>
      </dgm:spPr>
      <dgm:t>
        <a:bodyPr/>
        <a:lstStyle/>
        <a:p>
          <a:r>
            <a:rPr lang="pt-BR" sz="900" dirty="0" smtClean="0"/>
            <a:t>Educação Superior</a:t>
          </a:r>
          <a:endParaRPr lang="pt-BR" sz="900" dirty="0"/>
        </a:p>
      </dgm:t>
    </dgm:pt>
    <dgm:pt modelId="{6BCE1FEC-2299-4F0C-92FF-D046467E94D5}" type="parTrans" cxnId="{5C5E5010-DCB6-49BD-B5B0-4D7B43862D4E}">
      <dgm:prSet custT="1"/>
      <dgm:spPr/>
      <dgm:t>
        <a:bodyPr/>
        <a:lstStyle/>
        <a:p>
          <a:endParaRPr lang="pt-BR" sz="100"/>
        </a:p>
      </dgm:t>
    </dgm:pt>
    <dgm:pt modelId="{BFB850F9-D356-480C-9301-BAE78881712C}" type="sibTrans" cxnId="{5C5E5010-DCB6-49BD-B5B0-4D7B43862D4E}">
      <dgm:prSet/>
      <dgm:spPr/>
      <dgm:t>
        <a:bodyPr/>
        <a:lstStyle/>
        <a:p>
          <a:endParaRPr lang="pt-BR" sz="1100"/>
        </a:p>
      </dgm:t>
    </dgm:pt>
    <dgm:pt modelId="{820A3BD6-457C-4CCF-8BAA-54A2607A88DC}">
      <dgm:prSet phldrT="[Texto]" custT="1"/>
      <dgm:spPr>
        <a:solidFill>
          <a:srgbClr val="FFC000"/>
        </a:solidFill>
      </dgm:spPr>
      <dgm:t>
        <a:bodyPr/>
        <a:lstStyle/>
        <a:p>
          <a:r>
            <a:rPr lang="pt-BR" sz="900" dirty="0" smtClean="0"/>
            <a:t>Planejamento e Gestão das Políticas Educacionais</a:t>
          </a:r>
          <a:endParaRPr lang="pt-BR" sz="900" dirty="0"/>
        </a:p>
      </dgm:t>
    </dgm:pt>
    <dgm:pt modelId="{6D2401FB-6A27-497F-85AA-B9180FDDC57B}" type="parTrans" cxnId="{5CF9F8E3-AA98-4FE6-8373-32F606D842BA}">
      <dgm:prSet custT="1"/>
      <dgm:spPr/>
      <dgm:t>
        <a:bodyPr/>
        <a:lstStyle/>
        <a:p>
          <a:endParaRPr lang="pt-BR" sz="100"/>
        </a:p>
      </dgm:t>
    </dgm:pt>
    <dgm:pt modelId="{AD9B0B78-23A1-462C-A2F6-72DC3FB343A9}" type="sibTrans" cxnId="{5CF9F8E3-AA98-4FE6-8373-32F606D842BA}">
      <dgm:prSet/>
      <dgm:spPr/>
      <dgm:t>
        <a:bodyPr/>
        <a:lstStyle/>
        <a:p>
          <a:endParaRPr lang="pt-BR" sz="1100"/>
        </a:p>
      </dgm:t>
    </dgm:pt>
    <dgm:pt modelId="{37704966-A3A8-460F-A858-1810DCAC0419}">
      <dgm:prSet phldrT="[Texto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pt-BR" sz="900" dirty="0" smtClean="0"/>
            <a:t>Formação e valorização dos Profissionais da Educação</a:t>
          </a:r>
          <a:endParaRPr lang="pt-BR" sz="900" dirty="0"/>
        </a:p>
      </dgm:t>
    </dgm:pt>
    <dgm:pt modelId="{33660C66-0E7C-422A-8CBF-8CC3189C8B0D}" type="parTrans" cxnId="{3F7522B4-A62C-4FD4-858A-16DFB5CEA2B9}">
      <dgm:prSet custT="1"/>
      <dgm:spPr/>
      <dgm:t>
        <a:bodyPr/>
        <a:lstStyle/>
        <a:p>
          <a:endParaRPr lang="pt-BR" sz="100"/>
        </a:p>
      </dgm:t>
    </dgm:pt>
    <dgm:pt modelId="{11C65DFA-EB2E-40DA-8612-5977B8C904EB}" type="sibTrans" cxnId="{3F7522B4-A62C-4FD4-858A-16DFB5CEA2B9}">
      <dgm:prSet/>
      <dgm:spPr/>
      <dgm:t>
        <a:bodyPr/>
        <a:lstStyle/>
        <a:p>
          <a:endParaRPr lang="pt-BR" sz="1100"/>
        </a:p>
      </dgm:t>
    </dgm:pt>
    <dgm:pt modelId="{E50BF557-F242-42D2-9B8D-047B330F532E}">
      <dgm:prSet phldrT="[Texto]" custT="1"/>
      <dgm:spPr>
        <a:solidFill>
          <a:schemeClr val="accent2"/>
        </a:solidFill>
      </dgm:spPr>
      <dgm:t>
        <a:bodyPr/>
        <a:lstStyle/>
        <a:p>
          <a:r>
            <a:rPr lang="pt-BR" sz="900" dirty="0" smtClean="0"/>
            <a:t>Objetivos PEI </a:t>
          </a:r>
          <a:endParaRPr lang="pt-BR" sz="900" dirty="0"/>
        </a:p>
      </dgm:t>
    </dgm:pt>
    <dgm:pt modelId="{53D79D14-6125-47AD-98D2-93AC17E8D74B}" type="parTrans" cxnId="{19FBB8DE-60AB-4A23-B19A-A38C12389D2C}">
      <dgm:prSet custT="1"/>
      <dgm:spPr/>
      <dgm:t>
        <a:bodyPr/>
        <a:lstStyle/>
        <a:p>
          <a:endParaRPr lang="pt-BR" sz="100"/>
        </a:p>
      </dgm:t>
    </dgm:pt>
    <dgm:pt modelId="{507A110A-003A-439D-A7D3-73FEB8757B1E}" type="sibTrans" cxnId="{19FBB8DE-60AB-4A23-B19A-A38C12389D2C}">
      <dgm:prSet/>
      <dgm:spPr/>
      <dgm:t>
        <a:bodyPr/>
        <a:lstStyle/>
        <a:p>
          <a:endParaRPr lang="pt-BR" sz="1100"/>
        </a:p>
      </dgm:t>
    </dgm:pt>
    <dgm:pt modelId="{80E774C5-C17B-45BF-9EE4-036AA305FDA7}">
      <dgm:prSet phldrT="[Texto]" custT="1"/>
      <dgm:spPr/>
      <dgm:t>
        <a:bodyPr/>
        <a:lstStyle/>
        <a:p>
          <a:r>
            <a:rPr lang="pt-BR" sz="900" dirty="0" smtClean="0"/>
            <a:t>Objetivos PEI</a:t>
          </a:r>
          <a:endParaRPr lang="pt-BR" sz="900" dirty="0"/>
        </a:p>
      </dgm:t>
    </dgm:pt>
    <dgm:pt modelId="{9586A9E5-448E-4A5F-B7E4-25BADC7F4587}" type="parTrans" cxnId="{FFDFF6A5-EF25-4D0C-9A0A-005BFE99AC73}">
      <dgm:prSet custT="1"/>
      <dgm:spPr/>
      <dgm:t>
        <a:bodyPr/>
        <a:lstStyle/>
        <a:p>
          <a:endParaRPr lang="pt-BR" sz="100"/>
        </a:p>
      </dgm:t>
    </dgm:pt>
    <dgm:pt modelId="{FDE248F1-C6AC-4088-B1F4-5FE0CDEEED83}" type="sibTrans" cxnId="{FFDFF6A5-EF25-4D0C-9A0A-005BFE99AC73}">
      <dgm:prSet/>
      <dgm:spPr/>
      <dgm:t>
        <a:bodyPr/>
        <a:lstStyle/>
        <a:p>
          <a:endParaRPr lang="pt-BR" sz="1100"/>
        </a:p>
      </dgm:t>
    </dgm:pt>
    <dgm:pt modelId="{CB438E02-7D33-443D-B27B-3EAA937DB738}">
      <dgm:prSet phldrT="[Texto]" custT="1"/>
      <dgm:spPr>
        <a:solidFill>
          <a:srgbClr val="00B050"/>
        </a:solidFill>
      </dgm:spPr>
      <dgm:t>
        <a:bodyPr/>
        <a:lstStyle/>
        <a:p>
          <a:r>
            <a:rPr lang="pt-BR" sz="900" dirty="0" smtClean="0"/>
            <a:t>Objetivos PEI</a:t>
          </a:r>
          <a:endParaRPr lang="pt-BR" sz="900" dirty="0"/>
        </a:p>
      </dgm:t>
    </dgm:pt>
    <dgm:pt modelId="{F612123C-E018-464D-8A48-25F5498D361C}" type="parTrans" cxnId="{031BED46-E4FC-4276-8758-080CBB3E2B8F}">
      <dgm:prSet custT="1"/>
      <dgm:spPr/>
      <dgm:t>
        <a:bodyPr/>
        <a:lstStyle/>
        <a:p>
          <a:endParaRPr lang="pt-BR" sz="100"/>
        </a:p>
      </dgm:t>
    </dgm:pt>
    <dgm:pt modelId="{00393276-E786-4F78-9BAC-EC3B8E9B0EDA}" type="sibTrans" cxnId="{031BED46-E4FC-4276-8758-080CBB3E2B8F}">
      <dgm:prSet/>
      <dgm:spPr/>
      <dgm:t>
        <a:bodyPr/>
        <a:lstStyle/>
        <a:p>
          <a:endParaRPr lang="pt-BR" sz="1100"/>
        </a:p>
      </dgm:t>
    </dgm:pt>
    <dgm:pt modelId="{4723F8B6-EC9F-486B-81DA-932C77218FB8}">
      <dgm:prSet phldrT="[Texto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pt-BR" sz="900" dirty="0" smtClean="0"/>
            <a:t>Objetivos PEI</a:t>
          </a:r>
          <a:endParaRPr lang="pt-BR" sz="900" dirty="0"/>
        </a:p>
      </dgm:t>
    </dgm:pt>
    <dgm:pt modelId="{D860C39D-0CD3-439E-89AC-2676C2186EF3}" type="parTrans" cxnId="{94EF19E4-4CAE-46F5-A4FE-7650C9E0DD8E}">
      <dgm:prSet/>
      <dgm:spPr/>
      <dgm:t>
        <a:bodyPr/>
        <a:lstStyle/>
        <a:p>
          <a:endParaRPr lang="pt-BR"/>
        </a:p>
      </dgm:t>
    </dgm:pt>
    <dgm:pt modelId="{06CA71C4-BB0F-4A5E-9C3F-8EBFA5712D58}" type="sibTrans" cxnId="{94EF19E4-4CAE-46F5-A4FE-7650C9E0DD8E}">
      <dgm:prSet/>
      <dgm:spPr/>
      <dgm:t>
        <a:bodyPr/>
        <a:lstStyle/>
        <a:p>
          <a:endParaRPr lang="pt-BR"/>
        </a:p>
      </dgm:t>
    </dgm:pt>
    <dgm:pt modelId="{6360E6F2-5B0A-482B-A109-E2A5F2094929}">
      <dgm:prSet phldrT="[Texto]" custT="1"/>
      <dgm:spPr>
        <a:solidFill>
          <a:srgbClr val="FFC000"/>
        </a:solidFill>
      </dgm:spPr>
      <dgm:t>
        <a:bodyPr/>
        <a:lstStyle/>
        <a:p>
          <a:r>
            <a:rPr lang="pt-BR" sz="900" dirty="0" smtClean="0"/>
            <a:t>Objetivo PEI</a:t>
          </a:r>
          <a:endParaRPr lang="pt-BR" sz="900" dirty="0"/>
        </a:p>
      </dgm:t>
    </dgm:pt>
    <dgm:pt modelId="{04E5EA41-59AE-449D-BA82-EFABB60D5B3F}" type="parTrans" cxnId="{EB6A4CC2-5054-4D7C-9473-7188571F12B3}">
      <dgm:prSet/>
      <dgm:spPr/>
      <dgm:t>
        <a:bodyPr/>
        <a:lstStyle/>
        <a:p>
          <a:endParaRPr lang="pt-BR"/>
        </a:p>
      </dgm:t>
    </dgm:pt>
    <dgm:pt modelId="{63AD3B99-604C-4C19-8562-299968E49AF9}" type="sibTrans" cxnId="{EB6A4CC2-5054-4D7C-9473-7188571F12B3}">
      <dgm:prSet/>
      <dgm:spPr/>
      <dgm:t>
        <a:bodyPr/>
        <a:lstStyle/>
        <a:p>
          <a:endParaRPr lang="pt-BR"/>
        </a:p>
      </dgm:t>
    </dgm:pt>
    <dgm:pt modelId="{153BA5B0-5A5B-449A-9A60-DE0BD6F05962}">
      <dgm:prSet phldrT="[Texto]" custT="1"/>
      <dgm:spPr>
        <a:solidFill>
          <a:schemeClr val="accent2"/>
        </a:solidFill>
      </dgm:spPr>
      <dgm:t>
        <a:bodyPr/>
        <a:lstStyle/>
        <a:p>
          <a:r>
            <a:rPr lang="pt-BR" sz="900" dirty="0" smtClean="0"/>
            <a:t>Iniciativas PEI</a:t>
          </a:r>
          <a:endParaRPr lang="pt-BR" sz="900" dirty="0"/>
        </a:p>
      </dgm:t>
    </dgm:pt>
    <dgm:pt modelId="{386F8397-B974-4BAF-83BE-0EC469224778}" type="parTrans" cxnId="{589692C1-8596-45C8-B0AE-D146DEB445B7}">
      <dgm:prSet/>
      <dgm:spPr/>
      <dgm:t>
        <a:bodyPr/>
        <a:lstStyle/>
        <a:p>
          <a:endParaRPr lang="pt-BR"/>
        </a:p>
      </dgm:t>
    </dgm:pt>
    <dgm:pt modelId="{9B5E971B-295B-4733-A6ED-B29426DD528A}" type="sibTrans" cxnId="{589692C1-8596-45C8-B0AE-D146DEB445B7}">
      <dgm:prSet/>
      <dgm:spPr/>
      <dgm:t>
        <a:bodyPr/>
        <a:lstStyle/>
        <a:p>
          <a:endParaRPr lang="pt-BR"/>
        </a:p>
      </dgm:t>
    </dgm:pt>
    <dgm:pt modelId="{4599CBC2-E16A-4D5D-AD13-F5CE35AC54B6}">
      <dgm:prSet phldrT="[Texto]" custT="1"/>
      <dgm:spPr/>
      <dgm:t>
        <a:bodyPr/>
        <a:lstStyle/>
        <a:p>
          <a:r>
            <a:rPr lang="pt-BR" sz="900" dirty="0" smtClean="0"/>
            <a:t>Iniciativas PEI</a:t>
          </a:r>
          <a:endParaRPr lang="pt-BR" sz="900" dirty="0"/>
        </a:p>
      </dgm:t>
    </dgm:pt>
    <dgm:pt modelId="{461D788D-8EF3-41BD-96CB-F55786D188A2}" type="parTrans" cxnId="{1880B790-0D9A-4369-9E2E-EC9D2BA6AE45}">
      <dgm:prSet/>
      <dgm:spPr/>
      <dgm:t>
        <a:bodyPr/>
        <a:lstStyle/>
        <a:p>
          <a:endParaRPr lang="pt-BR"/>
        </a:p>
      </dgm:t>
    </dgm:pt>
    <dgm:pt modelId="{10CDA20E-CC83-4EED-A5A4-86AB28F76398}" type="sibTrans" cxnId="{1880B790-0D9A-4369-9E2E-EC9D2BA6AE45}">
      <dgm:prSet/>
      <dgm:spPr/>
      <dgm:t>
        <a:bodyPr/>
        <a:lstStyle/>
        <a:p>
          <a:endParaRPr lang="pt-BR"/>
        </a:p>
      </dgm:t>
    </dgm:pt>
    <dgm:pt modelId="{DE834C95-0F4C-467C-AEB7-51E70D959923}">
      <dgm:prSet phldrT="[Texto]" custT="1"/>
      <dgm:spPr>
        <a:solidFill>
          <a:srgbClr val="00B050"/>
        </a:solidFill>
      </dgm:spPr>
      <dgm:t>
        <a:bodyPr/>
        <a:lstStyle/>
        <a:p>
          <a:r>
            <a:rPr lang="pt-BR" sz="900" dirty="0" smtClean="0"/>
            <a:t>Iniciativas PEI</a:t>
          </a:r>
          <a:endParaRPr lang="pt-BR" sz="900" dirty="0"/>
        </a:p>
      </dgm:t>
    </dgm:pt>
    <dgm:pt modelId="{C7271298-86CB-4CCC-BAAB-F6AFD361B7F3}" type="parTrans" cxnId="{644814B5-D0C4-4C88-9500-D772C059E868}">
      <dgm:prSet/>
      <dgm:spPr/>
      <dgm:t>
        <a:bodyPr/>
        <a:lstStyle/>
        <a:p>
          <a:endParaRPr lang="pt-BR"/>
        </a:p>
      </dgm:t>
    </dgm:pt>
    <dgm:pt modelId="{9C7CC3CA-4137-4008-BD1F-39B189E0FA01}" type="sibTrans" cxnId="{644814B5-D0C4-4C88-9500-D772C059E868}">
      <dgm:prSet/>
      <dgm:spPr/>
      <dgm:t>
        <a:bodyPr/>
        <a:lstStyle/>
        <a:p>
          <a:endParaRPr lang="pt-BR"/>
        </a:p>
      </dgm:t>
    </dgm:pt>
    <dgm:pt modelId="{EA83460B-E93C-4AC8-A50A-C131B68884EA}">
      <dgm:prSet phldrT="[Texto]" custT="1"/>
      <dgm:spPr>
        <a:solidFill>
          <a:srgbClr val="FFC000"/>
        </a:solidFill>
      </dgm:spPr>
      <dgm:t>
        <a:bodyPr/>
        <a:lstStyle/>
        <a:p>
          <a:r>
            <a:rPr lang="pt-BR" sz="900" dirty="0" smtClean="0"/>
            <a:t>Iniciativas PEI</a:t>
          </a:r>
          <a:endParaRPr lang="pt-BR" sz="900" dirty="0"/>
        </a:p>
      </dgm:t>
    </dgm:pt>
    <dgm:pt modelId="{D126D4ED-4635-472F-BF93-5DCC36CA8F02}" type="parTrans" cxnId="{08DF6DFD-CCE6-4B68-BB78-0127E613B9AD}">
      <dgm:prSet/>
      <dgm:spPr/>
      <dgm:t>
        <a:bodyPr/>
        <a:lstStyle/>
        <a:p>
          <a:endParaRPr lang="pt-BR"/>
        </a:p>
      </dgm:t>
    </dgm:pt>
    <dgm:pt modelId="{B1A07CEA-9B6B-4FB3-B2E0-DB82851CFC26}" type="sibTrans" cxnId="{08DF6DFD-CCE6-4B68-BB78-0127E613B9AD}">
      <dgm:prSet/>
      <dgm:spPr/>
      <dgm:t>
        <a:bodyPr/>
        <a:lstStyle/>
        <a:p>
          <a:endParaRPr lang="pt-BR"/>
        </a:p>
      </dgm:t>
    </dgm:pt>
    <dgm:pt modelId="{F931C31C-54C0-47FA-9CA1-2401B08314B4}">
      <dgm:prSet phldrT="[Texto]" custT="1"/>
      <dgm:spPr>
        <a:solidFill>
          <a:srgbClr val="FF0000"/>
        </a:solidFill>
      </dgm:spPr>
      <dgm:t>
        <a:bodyPr/>
        <a:lstStyle/>
        <a:p>
          <a:r>
            <a:rPr lang="pt-BR" sz="900" dirty="0" smtClean="0"/>
            <a:t>Suporte</a:t>
          </a:r>
          <a:endParaRPr lang="pt-BR" sz="900" dirty="0"/>
        </a:p>
      </dgm:t>
    </dgm:pt>
    <dgm:pt modelId="{3E77D228-54AF-441E-9FF0-E246CAB65621}" type="parTrans" cxnId="{0BE3A488-1C14-4381-A0E2-F03ABDF7D7A5}">
      <dgm:prSet/>
      <dgm:spPr/>
      <dgm:t>
        <a:bodyPr/>
        <a:lstStyle/>
        <a:p>
          <a:endParaRPr lang="pt-BR"/>
        </a:p>
      </dgm:t>
    </dgm:pt>
    <dgm:pt modelId="{B8389D17-41C1-4EBD-BEB9-FE2CBDFAD614}" type="sibTrans" cxnId="{0BE3A488-1C14-4381-A0E2-F03ABDF7D7A5}">
      <dgm:prSet/>
      <dgm:spPr/>
      <dgm:t>
        <a:bodyPr/>
        <a:lstStyle/>
        <a:p>
          <a:endParaRPr lang="pt-BR"/>
        </a:p>
      </dgm:t>
    </dgm:pt>
    <dgm:pt modelId="{D0D2A6C2-E7C9-48A3-905B-2279EE000D87}">
      <dgm:prSet phldrT="[Texto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pt-BR" sz="900" dirty="0" smtClean="0"/>
            <a:t>Iniciativas PEI</a:t>
          </a:r>
          <a:endParaRPr lang="pt-BR" sz="900" dirty="0"/>
        </a:p>
      </dgm:t>
    </dgm:pt>
    <dgm:pt modelId="{83EB79D7-DF63-486D-BEC9-023E18B7F149}" type="parTrans" cxnId="{B4331428-1BF8-4768-9615-E95ED015B301}">
      <dgm:prSet/>
      <dgm:spPr/>
      <dgm:t>
        <a:bodyPr/>
        <a:lstStyle/>
        <a:p>
          <a:endParaRPr lang="pt-BR"/>
        </a:p>
      </dgm:t>
    </dgm:pt>
    <dgm:pt modelId="{3675CFA1-54AF-4A18-BB89-6CEF2A0D4A96}" type="sibTrans" cxnId="{B4331428-1BF8-4768-9615-E95ED015B301}">
      <dgm:prSet/>
      <dgm:spPr/>
      <dgm:t>
        <a:bodyPr/>
        <a:lstStyle/>
        <a:p>
          <a:endParaRPr lang="pt-BR"/>
        </a:p>
      </dgm:t>
    </dgm:pt>
    <dgm:pt modelId="{8C64D159-755A-44C7-AE0E-D419F8368256}">
      <dgm:prSet phldrT="[Texto]" custT="1"/>
      <dgm:spPr>
        <a:solidFill>
          <a:srgbClr val="FF0000"/>
        </a:solidFill>
      </dgm:spPr>
      <dgm:t>
        <a:bodyPr/>
        <a:lstStyle/>
        <a:p>
          <a:r>
            <a:rPr lang="pt-BR" sz="900" dirty="0" smtClean="0"/>
            <a:t>Objetivos PEI</a:t>
          </a:r>
          <a:endParaRPr lang="pt-BR" sz="900" dirty="0"/>
        </a:p>
      </dgm:t>
    </dgm:pt>
    <dgm:pt modelId="{22DD90A7-A221-49B5-85A2-6F075DCD37A3}" type="parTrans" cxnId="{D291404D-E18D-4935-9551-505A140F4EF1}">
      <dgm:prSet/>
      <dgm:spPr/>
      <dgm:t>
        <a:bodyPr/>
        <a:lstStyle/>
        <a:p>
          <a:endParaRPr lang="pt-BR"/>
        </a:p>
      </dgm:t>
    </dgm:pt>
    <dgm:pt modelId="{34C72000-1E04-4192-A5F3-94DA0CB07F14}" type="sibTrans" cxnId="{D291404D-E18D-4935-9551-505A140F4EF1}">
      <dgm:prSet/>
      <dgm:spPr/>
      <dgm:t>
        <a:bodyPr/>
        <a:lstStyle/>
        <a:p>
          <a:endParaRPr lang="pt-BR"/>
        </a:p>
      </dgm:t>
    </dgm:pt>
    <dgm:pt modelId="{6ADED6A2-3225-4363-8B9F-38BB38DA5044}">
      <dgm:prSet phldrT="[Texto]" custT="1"/>
      <dgm:spPr>
        <a:solidFill>
          <a:srgbClr val="FF0000"/>
        </a:solidFill>
      </dgm:spPr>
      <dgm:t>
        <a:bodyPr/>
        <a:lstStyle/>
        <a:p>
          <a:r>
            <a:rPr lang="pt-BR" sz="900" dirty="0" smtClean="0"/>
            <a:t>Iniciativas PEI</a:t>
          </a:r>
          <a:endParaRPr lang="pt-BR" sz="900" dirty="0"/>
        </a:p>
      </dgm:t>
    </dgm:pt>
    <dgm:pt modelId="{DE2F7769-8C4A-4CDD-A3A6-2C61E1B56868}" type="parTrans" cxnId="{CC761EF4-308B-4F3A-8DE6-7D2BECA9542E}">
      <dgm:prSet/>
      <dgm:spPr/>
      <dgm:t>
        <a:bodyPr/>
        <a:lstStyle/>
        <a:p>
          <a:endParaRPr lang="pt-BR"/>
        </a:p>
      </dgm:t>
    </dgm:pt>
    <dgm:pt modelId="{A239623D-9408-4D62-9C30-1684187F7EB6}" type="sibTrans" cxnId="{CC761EF4-308B-4F3A-8DE6-7D2BECA9542E}">
      <dgm:prSet/>
      <dgm:spPr/>
      <dgm:t>
        <a:bodyPr/>
        <a:lstStyle/>
        <a:p>
          <a:endParaRPr lang="pt-BR"/>
        </a:p>
      </dgm:t>
    </dgm:pt>
    <dgm:pt modelId="{99101FE6-DC93-4422-939A-8BC422C884E3}" type="pres">
      <dgm:prSet presAssocID="{DA235B66-5749-460C-9DAC-CC2F7101B4E2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A111AB68-00BF-4F8E-B440-B3E816C2EE33}" type="pres">
      <dgm:prSet presAssocID="{72137061-9CBB-40D6-B8F0-D5421D688D78}" presName="root1" presStyleCnt="0"/>
      <dgm:spPr/>
    </dgm:pt>
    <dgm:pt modelId="{9D9B3528-5E43-4EA5-833E-08D865648CA7}" type="pres">
      <dgm:prSet presAssocID="{72137061-9CBB-40D6-B8F0-D5421D688D78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7BCB653D-F51D-41CB-814A-80049E2E3957}" type="pres">
      <dgm:prSet presAssocID="{72137061-9CBB-40D6-B8F0-D5421D688D78}" presName="level2hierChild" presStyleCnt="0"/>
      <dgm:spPr/>
    </dgm:pt>
    <dgm:pt modelId="{37A5C7B5-AB7D-4805-BCB7-B2186DB1B93C}" type="pres">
      <dgm:prSet presAssocID="{073E4DCA-D7C8-4C90-84EB-104C3A72B66C}" presName="conn2-1" presStyleLbl="parChTrans1D2" presStyleIdx="0" presStyleCnt="6"/>
      <dgm:spPr/>
      <dgm:t>
        <a:bodyPr/>
        <a:lstStyle/>
        <a:p>
          <a:endParaRPr lang="pt-BR"/>
        </a:p>
      </dgm:t>
    </dgm:pt>
    <dgm:pt modelId="{CE6023A7-34E2-4114-88A2-4F2CB621E9A0}" type="pres">
      <dgm:prSet presAssocID="{073E4DCA-D7C8-4C90-84EB-104C3A72B66C}" presName="connTx" presStyleLbl="parChTrans1D2" presStyleIdx="0" presStyleCnt="6"/>
      <dgm:spPr/>
      <dgm:t>
        <a:bodyPr/>
        <a:lstStyle/>
        <a:p>
          <a:endParaRPr lang="pt-BR"/>
        </a:p>
      </dgm:t>
    </dgm:pt>
    <dgm:pt modelId="{2E44F2DE-8ABE-41C1-98DE-37905253F177}" type="pres">
      <dgm:prSet presAssocID="{033B04A3-128B-4DBC-9537-45252E0AB4E5}" presName="root2" presStyleCnt="0"/>
      <dgm:spPr/>
    </dgm:pt>
    <dgm:pt modelId="{7E74D1C7-5272-4B8E-ABB0-C8800A58085A}" type="pres">
      <dgm:prSet presAssocID="{033B04A3-128B-4DBC-9537-45252E0AB4E5}" presName="LevelTwoTextNode" presStyleLbl="node2" presStyleIdx="0" presStyleCnt="6" custScaleX="179843" custScaleY="95287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1C27D311-D5A8-4730-9367-2E80BBD9512C}" type="pres">
      <dgm:prSet presAssocID="{033B04A3-128B-4DBC-9537-45252E0AB4E5}" presName="level3hierChild" presStyleCnt="0"/>
      <dgm:spPr/>
    </dgm:pt>
    <dgm:pt modelId="{701226B9-958A-4AE4-B8D2-69A7D5DDC714}" type="pres">
      <dgm:prSet presAssocID="{53D79D14-6125-47AD-98D2-93AC17E8D74B}" presName="conn2-1" presStyleLbl="parChTrans1D3" presStyleIdx="0" presStyleCnt="6"/>
      <dgm:spPr/>
      <dgm:t>
        <a:bodyPr/>
        <a:lstStyle/>
        <a:p>
          <a:endParaRPr lang="pt-BR"/>
        </a:p>
      </dgm:t>
    </dgm:pt>
    <dgm:pt modelId="{6E6A2997-4FFC-4A2B-AF86-6384FCD8ECA5}" type="pres">
      <dgm:prSet presAssocID="{53D79D14-6125-47AD-98D2-93AC17E8D74B}" presName="connTx" presStyleLbl="parChTrans1D3" presStyleIdx="0" presStyleCnt="6"/>
      <dgm:spPr/>
      <dgm:t>
        <a:bodyPr/>
        <a:lstStyle/>
        <a:p>
          <a:endParaRPr lang="pt-BR"/>
        </a:p>
      </dgm:t>
    </dgm:pt>
    <dgm:pt modelId="{F1F29945-2DF8-4432-BBE7-C0CA1B0DBBC1}" type="pres">
      <dgm:prSet presAssocID="{E50BF557-F242-42D2-9B8D-047B330F532E}" presName="root2" presStyleCnt="0"/>
      <dgm:spPr/>
    </dgm:pt>
    <dgm:pt modelId="{59025969-9C08-4B8E-8E7C-CA4E70D87BA4}" type="pres">
      <dgm:prSet presAssocID="{E50BF557-F242-42D2-9B8D-047B330F532E}" presName="LevelTwoTextNode" presStyleLbl="node3" presStyleIdx="0" presStyleCnt="6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AE029DFE-8CFB-4056-830E-D3C50B653E26}" type="pres">
      <dgm:prSet presAssocID="{E50BF557-F242-42D2-9B8D-047B330F532E}" presName="level3hierChild" presStyleCnt="0"/>
      <dgm:spPr/>
    </dgm:pt>
    <dgm:pt modelId="{09E5391A-AEE0-4F55-875F-7CF12011F607}" type="pres">
      <dgm:prSet presAssocID="{386F8397-B974-4BAF-83BE-0EC469224778}" presName="conn2-1" presStyleLbl="parChTrans1D4" presStyleIdx="0" presStyleCnt="6"/>
      <dgm:spPr/>
      <dgm:t>
        <a:bodyPr/>
        <a:lstStyle/>
        <a:p>
          <a:endParaRPr lang="pt-BR"/>
        </a:p>
      </dgm:t>
    </dgm:pt>
    <dgm:pt modelId="{3FF022A3-D14D-48D5-9453-CA96C33B7793}" type="pres">
      <dgm:prSet presAssocID="{386F8397-B974-4BAF-83BE-0EC469224778}" presName="connTx" presStyleLbl="parChTrans1D4" presStyleIdx="0" presStyleCnt="6"/>
      <dgm:spPr/>
      <dgm:t>
        <a:bodyPr/>
        <a:lstStyle/>
        <a:p>
          <a:endParaRPr lang="pt-BR"/>
        </a:p>
      </dgm:t>
    </dgm:pt>
    <dgm:pt modelId="{902D656B-B279-47FE-BB98-DAA3BF27DE16}" type="pres">
      <dgm:prSet presAssocID="{153BA5B0-5A5B-449A-9A60-DE0BD6F05962}" presName="root2" presStyleCnt="0"/>
      <dgm:spPr/>
    </dgm:pt>
    <dgm:pt modelId="{E53F489C-B537-44CB-9DE9-2F4F9678E0FD}" type="pres">
      <dgm:prSet presAssocID="{153BA5B0-5A5B-449A-9A60-DE0BD6F05962}" presName="LevelTwoTextNode" presStyleLbl="node4" presStyleIdx="0" presStyleCnt="6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386106A5-A047-45A4-A35D-915A2C8041F7}" type="pres">
      <dgm:prSet presAssocID="{153BA5B0-5A5B-449A-9A60-DE0BD6F05962}" presName="level3hierChild" presStyleCnt="0"/>
      <dgm:spPr/>
    </dgm:pt>
    <dgm:pt modelId="{167C0248-2321-4A30-9974-51E2B052DEFF}" type="pres">
      <dgm:prSet presAssocID="{FF65396F-A0F8-45C2-9A9D-543A99B9DAAF}" presName="conn2-1" presStyleLbl="parChTrans1D2" presStyleIdx="1" presStyleCnt="6"/>
      <dgm:spPr/>
      <dgm:t>
        <a:bodyPr/>
        <a:lstStyle/>
        <a:p>
          <a:endParaRPr lang="pt-BR"/>
        </a:p>
      </dgm:t>
    </dgm:pt>
    <dgm:pt modelId="{A882F3EF-5200-4EA4-A490-74BF87E3BE00}" type="pres">
      <dgm:prSet presAssocID="{FF65396F-A0F8-45C2-9A9D-543A99B9DAAF}" presName="connTx" presStyleLbl="parChTrans1D2" presStyleIdx="1" presStyleCnt="6"/>
      <dgm:spPr/>
      <dgm:t>
        <a:bodyPr/>
        <a:lstStyle/>
        <a:p>
          <a:endParaRPr lang="pt-BR"/>
        </a:p>
      </dgm:t>
    </dgm:pt>
    <dgm:pt modelId="{375FC684-81B0-48EA-A9DA-3F0FC5042EAC}" type="pres">
      <dgm:prSet presAssocID="{E071B9EC-6A17-4872-B526-CF94F43D2750}" presName="root2" presStyleCnt="0"/>
      <dgm:spPr/>
    </dgm:pt>
    <dgm:pt modelId="{7916A5DC-888D-4A27-ADBB-42CE7ED25668}" type="pres">
      <dgm:prSet presAssocID="{E071B9EC-6A17-4872-B526-CF94F43D2750}" presName="LevelTwoTextNode" presStyleLbl="node2" presStyleIdx="1" presStyleCnt="6" custScaleX="179369" custScaleY="92859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C5CD9527-E791-4C11-9091-EDB9BBAFD971}" type="pres">
      <dgm:prSet presAssocID="{E071B9EC-6A17-4872-B526-CF94F43D2750}" presName="level3hierChild" presStyleCnt="0"/>
      <dgm:spPr/>
    </dgm:pt>
    <dgm:pt modelId="{BCE21D8B-5C7B-448D-8BF2-4898993C39FF}" type="pres">
      <dgm:prSet presAssocID="{9586A9E5-448E-4A5F-B7E4-25BADC7F4587}" presName="conn2-1" presStyleLbl="parChTrans1D3" presStyleIdx="1" presStyleCnt="6"/>
      <dgm:spPr/>
      <dgm:t>
        <a:bodyPr/>
        <a:lstStyle/>
        <a:p>
          <a:endParaRPr lang="pt-BR"/>
        </a:p>
      </dgm:t>
    </dgm:pt>
    <dgm:pt modelId="{7468FC60-F35D-4FD6-B0C9-3DD7254E4FA7}" type="pres">
      <dgm:prSet presAssocID="{9586A9E5-448E-4A5F-B7E4-25BADC7F4587}" presName="connTx" presStyleLbl="parChTrans1D3" presStyleIdx="1" presStyleCnt="6"/>
      <dgm:spPr/>
      <dgm:t>
        <a:bodyPr/>
        <a:lstStyle/>
        <a:p>
          <a:endParaRPr lang="pt-BR"/>
        </a:p>
      </dgm:t>
    </dgm:pt>
    <dgm:pt modelId="{AD754D3A-866E-4E74-AF7C-B1DDDE039818}" type="pres">
      <dgm:prSet presAssocID="{80E774C5-C17B-45BF-9EE4-036AA305FDA7}" presName="root2" presStyleCnt="0"/>
      <dgm:spPr/>
    </dgm:pt>
    <dgm:pt modelId="{48BC15B7-9359-42F5-B7AB-95E20EF50D7A}" type="pres">
      <dgm:prSet presAssocID="{80E774C5-C17B-45BF-9EE4-036AA305FDA7}" presName="LevelTwoTextNode" presStyleLbl="node3" presStyleIdx="1" presStyleCnt="6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479423EA-97E8-4A31-830D-75C8C9B136B5}" type="pres">
      <dgm:prSet presAssocID="{80E774C5-C17B-45BF-9EE4-036AA305FDA7}" presName="level3hierChild" presStyleCnt="0"/>
      <dgm:spPr/>
    </dgm:pt>
    <dgm:pt modelId="{05AAA4B2-A64D-4365-BFDC-4619154B4DCE}" type="pres">
      <dgm:prSet presAssocID="{461D788D-8EF3-41BD-96CB-F55786D188A2}" presName="conn2-1" presStyleLbl="parChTrans1D4" presStyleIdx="1" presStyleCnt="6"/>
      <dgm:spPr/>
      <dgm:t>
        <a:bodyPr/>
        <a:lstStyle/>
        <a:p>
          <a:endParaRPr lang="pt-BR"/>
        </a:p>
      </dgm:t>
    </dgm:pt>
    <dgm:pt modelId="{EFF579F6-C4D4-4426-AAB7-2D0FEB8B33AB}" type="pres">
      <dgm:prSet presAssocID="{461D788D-8EF3-41BD-96CB-F55786D188A2}" presName="connTx" presStyleLbl="parChTrans1D4" presStyleIdx="1" presStyleCnt="6"/>
      <dgm:spPr/>
      <dgm:t>
        <a:bodyPr/>
        <a:lstStyle/>
        <a:p>
          <a:endParaRPr lang="pt-BR"/>
        </a:p>
      </dgm:t>
    </dgm:pt>
    <dgm:pt modelId="{54F99FC9-5F5C-43D3-93ED-AA101F7A162D}" type="pres">
      <dgm:prSet presAssocID="{4599CBC2-E16A-4D5D-AD13-F5CE35AC54B6}" presName="root2" presStyleCnt="0"/>
      <dgm:spPr/>
    </dgm:pt>
    <dgm:pt modelId="{46A30525-A007-467A-A8F3-6696128562D5}" type="pres">
      <dgm:prSet presAssocID="{4599CBC2-E16A-4D5D-AD13-F5CE35AC54B6}" presName="LevelTwoTextNode" presStyleLbl="node4" presStyleIdx="1" presStyleCnt="6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8A405527-429C-4101-98BB-CF220BAEEEFE}" type="pres">
      <dgm:prSet presAssocID="{4599CBC2-E16A-4D5D-AD13-F5CE35AC54B6}" presName="level3hierChild" presStyleCnt="0"/>
      <dgm:spPr/>
    </dgm:pt>
    <dgm:pt modelId="{4C6593A2-E29B-4DF3-BD33-115DEF8F2FDF}" type="pres">
      <dgm:prSet presAssocID="{6BCE1FEC-2299-4F0C-92FF-D046467E94D5}" presName="conn2-1" presStyleLbl="parChTrans1D2" presStyleIdx="2" presStyleCnt="6"/>
      <dgm:spPr/>
      <dgm:t>
        <a:bodyPr/>
        <a:lstStyle/>
        <a:p>
          <a:endParaRPr lang="pt-BR"/>
        </a:p>
      </dgm:t>
    </dgm:pt>
    <dgm:pt modelId="{51776109-45DC-4285-9F09-6292E8C94809}" type="pres">
      <dgm:prSet presAssocID="{6BCE1FEC-2299-4F0C-92FF-D046467E94D5}" presName="connTx" presStyleLbl="parChTrans1D2" presStyleIdx="2" presStyleCnt="6"/>
      <dgm:spPr/>
      <dgm:t>
        <a:bodyPr/>
        <a:lstStyle/>
        <a:p>
          <a:endParaRPr lang="pt-BR"/>
        </a:p>
      </dgm:t>
    </dgm:pt>
    <dgm:pt modelId="{B723B069-07B4-400D-B6A3-929D8C8E6863}" type="pres">
      <dgm:prSet presAssocID="{1C5E674B-A547-4FAD-BA80-CBEBF8FD7BA2}" presName="root2" presStyleCnt="0"/>
      <dgm:spPr/>
    </dgm:pt>
    <dgm:pt modelId="{0EB34F1E-C120-4C68-9B54-17CB33575C07}" type="pres">
      <dgm:prSet presAssocID="{1C5E674B-A547-4FAD-BA80-CBEBF8FD7BA2}" presName="LevelTwoTextNode" presStyleLbl="node2" presStyleIdx="2" presStyleCnt="6" custScaleX="181131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D14DC0E6-559C-495D-A72F-8E431AE16EF8}" type="pres">
      <dgm:prSet presAssocID="{1C5E674B-A547-4FAD-BA80-CBEBF8FD7BA2}" presName="level3hierChild" presStyleCnt="0"/>
      <dgm:spPr/>
    </dgm:pt>
    <dgm:pt modelId="{AB07B67A-11AC-4C9E-A991-046E4424135C}" type="pres">
      <dgm:prSet presAssocID="{F612123C-E018-464D-8A48-25F5498D361C}" presName="conn2-1" presStyleLbl="parChTrans1D3" presStyleIdx="2" presStyleCnt="6"/>
      <dgm:spPr/>
      <dgm:t>
        <a:bodyPr/>
        <a:lstStyle/>
        <a:p>
          <a:endParaRPr lang="pt-BR"/>
        </a:p>
      </dgm:t>
    </dgm:pt>
    <dgm:pt modelId="{5C74DB91-DC57-4553-9850-684F29482FD8}" type="pres">
      <dgm:prSet presAssocID="{F612123C-E018-464D-8A48-25F5498D361C}" presName="connTx" presStyleLbl="parChTrans1D3" presStyleIdx="2" presStyleCnt="6"/>
      <dgm:spPr/>
      <dgm:t>
        <a:bodyPr/>
        <a:lstStyle/>
        <a:p>
          <a:endParaRPr lang="pt-BR"/>
        </a:p>
      </dgm:t>
    </dgm:pt>
    <dgm:pt modelId="{6B98FEF8-5A7E-4A0D-8DC2-8EA4E1498EAC}" type="pres">
      <dgm:prSet presAssocID="{CB438E02-7D33-443D-B27B-3EAA937DB738}" presName="root2" presStyleCnt="0"/>
      <dgm:spPr/>
    </dgm:pt>
    <dgm:pt modelId="{7F05EA1A-1983-4E4D-9191-83394BD7DD87}" type="pres">
      <dgm:prSet presAssocID="{CB438E02-7D33-443D-B27B-3EAA937DB738}" presName="LevelTwoTextNode" presStyleLbl="node3" presStyleIdx="2" presStyleCnt="6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D4E4E569-1877-4C78-9610-7FB2AFD9C2F5}" type="pres">
      <dgm:prSet presAssocID="{CB438E02-7D33-443D-B27B-3EAA937DB738}" presName="level3hierChild" presStyleCnt="0"/>
      <dgm:spPr/>
    </dgm:pt>
    <dgm:pt modelId="{3D00A048-6633-493F-8FDD-3522CBB64F7F}" type="pres">
      <dgm:prSet presAssocID="{C7271298-86CB-4CCC-BAAB-F6AFD361B7F3}" presName="conn2-1" presStyleLbl="parChTrans1D4" presStyleIdx="2" presStyleCnt="6"/>
      <dgm:spPr/>
      <dgm:t>
        <a:bodyPr/>
        <a:lstStyle/>
        <a:p>
          <a:endParaRPr lang="pt-BR"/>
        </a:p>
      </dgm:t>
    </dgm:pt>
    <dgm:pt modelId="{6E564AF6-0C01-44A0-A7FA-6C4719E93CED}" type="pres">
      <dgm:prSet presAssocID="{C7271298-86CB-4CCC-BAAB-F6AFD361B7F3}" presName="connTx" presStyleLbl="parChTrans1D4" presStyleIdx="2" presStyleCnt="6"/>
      <dgm:spPr/>
      <dgm:t>
        <a:bodyPr/>
        <a:lstStyle/>
        <a:p>
          <a:endParaRPr lang="pt-BR"/>
        </a:p>
      </dgm:t>
    </dgm:pt>
    <dgm:pt modelId="{0DE617C2-D4F7-4FBD-B78D-C5545434B23A}" type="pres">
      <dgm:prSet presAssocID="{DE834C95-0F4C-467C-AEB7-51E70D959923}" presName="root2" presStyleCnt="0"/>
      <dgm:spPr/>
    </dgm:pt>
    <dgm:pt modelId="{2CD8E9B5-8B81-4DCF-B90C-BDE07F28E3A0}" type="pres">
      <dgm:prSet presAssocID="{DE834C95-0F4C-467C-AEB7-51E70D959923}" presName="LevelTwoTextNode" presStyleLbl="node4" presStyleIdx="2" presStyleCnt="6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D6921F30-1A77-44DC-A94E-D8C3DE5CE696}" type="pres">
      <dgm:prSet presAssocID="{DE834C95-0F4C-467C-AEB7-51E70D959923}" presName="level3hierChild" presStyleCnt="0"/>
      <dgm:spPr/>
    </dgm:pt>
    <dgm:pt modelId="{4509E96D-2441-4B10-8E5B-9E21383383A6}" type="pres">
      <dgm:prSet presAssocID="{6D2401FB-6A27-497F-85AA-B9180FDDC57B}" presName="conn2-1" presStyleLbl="parChTrans1D2" presStyleIdx="3" presStyleCnt="6"/>
      <dgm:spPr/>
      <dgm:t>
        <a:bodyPr/>
        <a:lstStyle/>
        <a:p>
          <a:endParaRPr lang="pt-BR"/>
        </a:p>
      </dgm:t>
    </dgm:pt>
    <dgm:pt modelId="{DB4CD580-D383-4FAC-A750-03F6693F7C0F}" type="pres">
      <dgm:prSet presAssocID="{6D2401FB-6A27-497F-85AA-B9180FDDC57B}" presName="connTx" presStyleLbl="parChTrans1D2" presStyleIdx="3" presStyleCnt="6"/>
      <dgm:spPr/>
      <dgm:t>
        <a:bodyPr/>
        <a:lstStyle/>
        <a:p>
          <a:endParaRPr lang="pt-BR"/>
        </a:p>
      </dgm:t>
    </dgm:pt>
    <dgm:pt modelId="{C22ACF0F-A820-414A-8E8E-7112271A75CF}" type="pres">
      <dgm:prSet presAssocID="{820A3BD6-457C-4CCF-8BAA-54A2607A88DC}" presName="root2" presStyleCnt="0"/>
      <dgm:spPr/>
    </dgm:pt>
    <dgm:pt modelId="{9928C8BD-250D-4BE4-8570-C1A10D55166A}" type="pres">
      <dgm:prSet presAssocID="{820A3BD6-457C-4CCF-8BAA-54A2607A88DC}" presName="LevelTwoTextNode" presStyleLbl="node2" presStyleIdx="3" presStyleCnt="6" custScaleX="183514" custScaleY="100696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AC2B04FB-696B-46B7-829F-CCF04B1FF957}" type="pres">
      <dgm:prSet presAssocID="{820A3BD6-457C-4CCF-8BAA-54A2607A88DC}" presName="level3hierChild" presStyleCnt="0"/>
      <dgm:spPr/>
    </dgm:pt>
    <dgm:pt modelId="{8A5ADF1D-B8C1-4070-ABBD-61F8434F7FED}" type="pres">
      <dgm:prSet presAssocID="{04E5EA41-59AE-449D-BA82-EFABB60D5B3F}" presName="conn2-1" presStyleLbl="parChTrans1D3" presStyleIdx="3" presStyleCnt="6"/>
      <dgm:spPr/>
      <dgm:t>
        <a:bodyPr/>
        <a:lstStyle/>
        <a:p>
          <a:endParaRPr lang="pt-BR"/>
        </a:p>
      </dgm:t>
    </dgm:pt>
    <dgm:pt modelId="{78729D78-C110-4EC3-8240-75C2D8CEC4F6}" type="pres">
      <dgm:prSet presAssocID="{04E5EA41-59AE-449D-BA82-EFABB60D5B3F}" presName="connTx" presStyleLbl="parChTrans1D3" presStyleIdx="3" presStyleCnt="6"/>
      <dgm:spPr/>
      <dgm:t>
        <a:bodyPr/>
        <a:lstStyle/>
        <a:p>
          <a:endParaRPr lang="pt-BR"/>
        </a:p>
      </dgm:t>
    </dgm:pt>
    <dgm:pt modelId="{B5F04EDF-A07C-4642-B206-7B53F411CB97}" type="pres">
      <dgm:prSet presAssocID="{6360E6F2-5B0A-482B-A109-E2A5F2094929}" presName="root2" presStyleCnt="0"/>
      <dgm:spPr/>
    </dgm:pt>
    <dgm:pt modelId="{F588DEF8-9162-4937-9FCB-20D666731551}" type="pres">
      <dgm:prSet presAssocID="{6360E6F2-5B0A-482B-A109-E2A5F2094929}" presName="LevelTwoTextNode" presStyleLbl="node3" presStyleIdx="3" presStyleCnt="6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D293F89D-E8F1-48C5-BD3C-A43A1B461326}" type="pres">
      <dgm:prSet presAssocID="{6360E6F2-5B0A-482B-A109-E2A5F2094929}" presName="level3hierChild" presStyleCnt="0"/>
      <dgm:spPr/>
    </dgm:pt>
    <dgm:pt modelId="{E26FCE81-65AD-4C04-89C5-E8BC160F715E}" type="pres">
      <dgm:prSet presAssocID="{D126D4ED-4635-472F-BF93-5DCC36CA8F02}" presName="conn2-1" presStyleLbl="parChTrans1D4" presStyleIdx="3" presStyleCnt="6"/>
      <dgm:spPr/>
      <dgm:t>
        <a:bodyPr/>
        <a:lstStyle/>
        <a:p>
          <a:endParaRPr lang="pt-BR"/>
        </a:p>
      </dgm:t>
    </dgm:pt>
    <dgm:pt modelId="{D226B672-1D52-489D-8823-230645AFE6AF}" type="pres">
      <dgm:prSet presAssocID="{D126D4ED-4635-472F-BF93-5DCC36CA8F02}" presName="connTx" presStyleLbl="parChTrans1D4" presStyleIdx="3" presStyleCnt="6"/>
      <dgm:spPr/>
      <dgm:t>
        <a:bodyPr/>
        <a:lstStyle/>
        <a:p>
          <a:endParaRPr lang="pt-BR"/>
        </a:p>
      </dgm:t>
    </dgm:pt>
    <dgm:pt modelId="{5ADCFA94-3EAA-4F35-BE84-569C917FEE8D}" type="pres">
      <dgm:prSet presAssocID="{EA83460B-E93C-4AC8-A50A-C131B68884EA}" presName="root2" presStyleCnt="0"/>
      <dgm:spPr/>
    </dgm:pt>
    <dgm:pt modelId="{29AFE98D-EFEF-414A-8999-02439BA83F03}" type="pres">
      <dgm:prSet presAssocID="{EA83460B-E93C-4AC8-A50A-C131B68884EA}" presName="LevelTwoTextNode" presStyleLbl="node4" presStyleIdx="3" presStyleCnt="6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71B52DCB-A001-4CA1-B586-125A4E67F035}" type="pres">
      <dgm:prSet presAssocID="{EA83460B-E93C-4AC8-A50A-C131B68884EA}" presName="level3hierChild" presStyleCnt="0"/>
      <dgm:spPr/>
    </dgm:pt>
    <dgm:pt modelId="{27FDEE5B-A484-4B0A-942F-6A627851908E}" type="pres">
      <dgm:prSet presAssocID="{33660C66-0E7C-422A-8CBF-8CC3189C8B0D}" presName="conn2-1" presStyleLbl="parChTrans1D2" presStyleIdx="4" presStyleCnt="6"/>
      <dgm:spPr/>
      <dgm:t>
        <a:bodyPr/>
        <a:lstStyle/>
        <a:p>
          <a:endParaRPr lang="pt-BR"/>
        </a:p>
      </dgm:t>
    </dgm:pt>
    <dgm:pt modelId="{23C455C6-B865-4C5C-8D1D-76B81792A3F2}" type="pres">
      <dgm:prSet presAssocID="{33660C66-0E7C-422A-8CBF-8CC3189C8B0D}" presName="connTx" presStyleLbl="parChTrans1D2" presStyleIdx="4" presStyleCnt="6"/>
      <dgm:spPr/>
      <dgm:t>
        <a:bodyPr/>
        <a:lstStyle/>
        <a:p>
          <a:endParaRPr lang="pt-BR"/>
        </a:p>
      </dgm:t>
    </dgm:pt>
    <dgm:pt modelId="{1C51DD0F-9792-4DE9-827A-51713801751B}" type="pres">
      <dgm:prSet presAssocID="{37704966-A3A8-460F-A858-1810DCAC0419}" presName="root2" presStyleCnt="0"/>
      <dgm:spPr/>
    </dgm:pt>
    <dgm:pt modelId="{50AF88C7-5AA2-43D7-B69D-589B8792615E}" type="pres">
      <dgm:prSet presAssocID="{37704966-A3A8-460F-A858-1810DCAC0419}" presName="LevelTwoTextNode" presStyleLbl="node2" presStyleIdx="4" presStyleCnt="6" custScaleX="181795" custScaleY="121971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8D2C5452-D052-4003-AA0D-8F4A8D9431BE}" type="pres">
      <dgm:prSet presAssocID="{37704966-A3A8-460F-A858-1810DCAC0419}" presName="level3hierChild" presStyleCnt="0"/>
      <dgm:spPr/>
    </dgm:pt>
    <dgm:pt modelId="{91552C85-BCF8-44E2-9BB1-9E37446E3AE9}" type="pres">
      <dgm:prSet presAssocID="{D860C39D-0CD3-439E-89AC-2676C2186EF3}" presName="conn2-1" presStyleLbl="parChTrans1D3" presStyleIdx="4" presStyleCnt="6"/>
      <dgm:spPr/>
      <dgm:t>
        <a:bodyPr/>
        <a:lstStyle/>
        <a:p>
          <a:endParaRPr lang="pt-BR"/>
        </a:p>
      </dgm:t>
    </dgm:pt>
    <dgm:pt modelId="{210AEB1C-B66D-436D-8962-8BE14446ECD0}" type="pres">
      <dgm:prSet presAssocID="{D860C39D-0CD3-439E-89AC-2676C2186EF3}" presName="connTx" presStyleLbl="parChTrans1D3" presStyleIdx="4" presStyleCnt="6"/>
      <dgm:spPr/>
      <dgm:t>
        <a:bodyPr/>
        <a:lstStyle/>
        <a:p>
          <a:endParaRPr lang="pt-BR"/>
        </a:p>
      </dgm:t>
    </dgm:pt>
    <dgm:pt modelId="{BA4E70BF-0E7A-4EED-9C97-A39C6B2EC53A}" type="pres">
      <dgm:prSet presAssocID="{4723F8B6-EC9F-486B-81DA-932C77218FB8}" presName="root2" presStyleCnt="0"/>
      <dgm:spPr/>
    </dgm:pt>
    <dgm:pt modelId="{2B7DE1AA-F5D7-476C-9234-5BDA06380956}" type="pres">
      <dgm:prSet presAssocID="{4723F8B6-EC9F-486B-81DA-932C77218FB8}" presName="LevelTwoTextNode" presStyleLbl="node3" presStyleIdx="4" presStyleCnt="6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F65217CD-4384-4917-92FD-344BCE9DC5EE}" type="pres">
      <dgm:prSet presAssocID="{4723F8B6-EC9F-486B-81DA-932C77218FB8}" presName="level3hierChild" presStyleCnt="0"/>
      <dgm:spPr/>
    </dgm:pt>
    <dgm:pt modelId="{0CF8F847-9F4F-475D-A8F7-E847483E1F94}" type="pres">
      <dgm:prSet presAssocID="{83EB79D7-DF63-486D-BEC9-023E18B7F149}" presName="conn2-1" presStyleLbl="parChTrans1D4" presStyleIdx="4" presStyleCnt="6"/>
      <dgm:spPr/>
      <dgm:t>
        <a:bodyPr/>
        <a:lstStyle/>
        <a:p>
          <a:endParaRPr lang="pt-BR"/>
        </a:p>
      </dgm:t>
    </dgm:pt>
    <dgm:pt modelId="{EFA18FC4-F5A4-4E32-8C88-43719D7E1F6F}" type="pres">
      <dgm:prSet presAssocID="{83EB79D7-DF63-486D-BEC9-023E18B7F149}" presName="connTx" presStyleLbl="parChTrans1D4" presStyleIdx="4" presStyleCnt="6"/>
      <dgm:spPr/>
      <dgm:t>
        <a:bodyPr/>
        <a:lstStyle/>
        <a:p>
          <a:endParaRPr lang="pt-BR"/>
        </a:p>
      </dgm:t>
    </dgm:pt>
    <dgm:pt modelId="{B9FDDBB4-B73E-463A-A73E-D5D347A44679}" type="pres">
      <dgm:prSet presAssocID="{D0D2A6C2-E7C9-48A3-905B-2279EE000D87}" presName="root2" presStyleCnt="0"/>
      <dgm:spPr/>
    </dgm:pt>
    <dgm:pt modelId="{99415A4C-AEFF-4770-A017-E0D22401982E}" type="pres">
      <dgm:prSet presAssocID="{D0D2A6C2-E7C9-48A3-905B-2279EE000D87}" presName="LevelTwoTextNode" presStyleLbl="node4" presStyleIdx="4" presStyleCnt="6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910DE1E6-A511-49D4-8720-6065290B8426}" type="pres">
      <dgm:prSet presAssocID="{D0D2A6C2-E7C9-48A3-905B-2279EE000D87}" presName="level3hierChild" presStyleCnt="0"/>
      <dgm:spPr/>
    </dgm:pt>
    <dgm:pt modelId="{1E6D83FB-EBD7-4790-AF64-AE1390FA8198}" type="pres">
      <dgm:prSet presAssocID="{3E77D228-54AF-441E-9FF0-E246CAB65621}" presName="conn2-1" presStyleLbl="parChTrans1D2" presStyleIdx="5" presStyleCnt="6"/>
      <dgm:spPr/>
      <dgm:t>
        <a:bodyPr/>
        <a:lstStyle/>
        <a:p>
          <a:endParaRPr lang="pt-BR"/>
        </a:p>
      </dgm:t>
    </dgm:pt>
    <dgm:pt modelId="{7B2332D7-6D6B-426B-B02C-439857775573}" type="pres">
      <dgm:prSet presAssocID="{3E77D228-54AF-441E-9FF0-E246CAB65621}" presName="connTx" presStyleLbl="parChTrans1D2" presStyleIdx="5" presStyleCnt="6"/>
      <dgm:spPr/>
      <dgm:t>
        <a:bodyPr/>
        <a:lstStyle/>
        <a:p>
          <a:endParaRPr lang="pt-BR"/>
        </a:p>
      </dgm:t>
    </dgm:pt>
    <dgm:pt modelId="{4B8A6DE9-0F67-4B87-B3FD-9A4828755336}" type="pres">
      <dgm:prSet presAssocID="{F931C31C-54C0-47FA-9CA1-2401B08314B4}" presName="root2" presStyleCnt="0"/>
      <dgm:spPr/>
    </dgm:pt>
    <dgm:pt modelId="{21CAAA3D-6C51-40B7-9752-5C0CE4523101}" type="pres">
      <dgm:prSet presAssocID="{F931C31C-54C0-47FA-9CA1-2401B08314B4}" presName="LevelTwoTextNode" presStyleLbl="node2" presStyleIdx="5" presStyleCnt="6" custScaleX="18102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E815A523-09E8-4194-8B67-A5B1DE01E020}" type="pres">
      <dgm:prSet presAssocID="{F931C31C-54C0-47FA-9CA1-2401B08314B4}" presName="level3hierChild" presStyleCnt="0"/>
      <dgm:spPr/>
    </dgm:pt>
    <dgm:pt modelId="{EA80ADC1-92DB-4B3C-9E4F-F31A9BB85AB5}" type="pres">
      <dgm:prSet presAssocID="{22DD90A7-A221-49B5-85A2-6F075DCD37A3}" presName="conn2-1" presStyleLbl="parChTrans1D3" presStyleIdx="5" presStyleCnt="6"/>
      <dgm:spPr/>
      <dgm:t>
        <a:bodyPr/>
        <a:lstStyle/>
        <a:p>
          <a:endParaRPr lang="pt-BR"/>
        </a:p>
      </dgm:t>
    </dgm:pt>
    <dgm:pt modelId="{6C41A54A-8E16-4E58-AD94-4C5C078E23D9}" type="pres">
      <dgm:prSet presAssocID="{22DD90A7-A221-49B5-85A2-6F075DCD37A3}" presName="connTx" presStyleLbl="parChTrans1D3" presStyleIdx="5" presStyleCnt="6"/>
      <dgm:spPr/>
      <dgm:t>
        <a:bodyPr/>
        <a:lstStyle/>
        <a:p>
          <a:endParaRPr lang="pt-BR"/>
        </a:p>
      </dgm:t>
    </dgm:pt>
    <dgm:pt modelId="{F7074521-A900-4292-9B6D-13DB9800C3B0}" type="pres">
      <dgm:prSet presAssocID="{8C64D159-755A-44C7-AE0E-D419F8368256}" presName="root2" presStyleCnt="0"/>
      <dgm:spPr/>
    </dgm:pt>
    <dgm:pt modelId="{4820729C-E92F-4202-BBF3-B337A8C54AD5}" type="pres">
      <dgm:prSet presAssocID="{8C64D159-755A-44C7-AE0E-D419F8368256}" presName="LevelTwoTextNode" presStyleLbl="node3" presStyleIdx="5" presStyleCnt="6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67685B50-920E-4731-8DB4-6AC6FFC9F956}" type="pres">
      <dgm:prSet presAssocID="{8C64D159-755A-44C7-AE0E-D419F8368256}" presName="level3hierChild" presStyleCnt="0"/>
      <dgm:spPr/>
    </dgm:pt>
    <dgm:pt modelId="{51C7129F-C1CF-48F8-B124-D1EDC7B9C5FA}" type="pres">
      <dgm:prSet presAssocID="{DE2F7769-8C4A-4CDD-A3A6-2C61E1B56868}" presName="conn2-1" presStyleLbl="parChTrans1D4" presStyleIdx="5" presStyleCnt="6"/>
      <dgm:spPr/>
      <dgm:t>
        <a:bodyPr/>
        <a:lstStyle/>
        <a:p>
          <a:endParaRPr lang="pt-BR"/>
        </a:p>
      </dgm:t>
    </dgm:pt>
    <dgm:pt modelId="{B72F800A-636A-4764-86C8-CE96E88B3812}" type="pres">
      <dgm:prSet presAssocID="{DE2F7769-8C4A-4CDD-A3A6-2C61E1B56868}" presName="connTx" presStyleLbl="parChTrans1D4" presStyleIdx="5" presStyleCnt="6"/>
      <dgm:spPr/>
      <dgm:t>
        <a:bodyPr/>
        <a:lstStyle/>
        <a:p>
          <a:endParaRPr lang="pt-BR"/>
        </a:p>
      </dgm:t>
    </dgm:pt>
    <dgm:pt modelId="{406FB437-9E39-4CC4-BD4D-FEABE7621ED6}" type="pres">
      <dgm:prSet presAssocID="{6ADED6A2-3225-4363-8B9F-38BB38DA5044}" presName="root2" presStyleCnt="0"/>
      <dgm:spPr/>
    </dgm:pt>
    <dgm:pt modelId="{42B6A624-4014-4A72-BE9D-F16E5341727F}" type="pres">
      <dgm:prSet presAssocID="{6ADED6A2-3225-4363-8B9F-38BB38DA5044}" presName="LevelTwoTextNode" presStyleLbl="node4" presStyleIdx="5" presStyleCnt="6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A991BA04-6338-4588-BA15-7E4ABD49B1D0}" type="pres">
      <dgm:prSet presAssocID="{6ADED6A2-3225-4363-8B9F-38BB38DA5044}" presName="level3hierChild" presStyleCnt="0"/>
      <dgm:spPr/>
    </dgm:pt>
  </dgm:ptLst>
  <dgm:cxnLst>
    <dgm:cxn modelId="{DDB34BF1-FACF-4CE2-AEEA-B19F26AE970B}" type="presOf" srcId="{E071B9EC-6A17-4872-B526-CF94F43D2750}" destId="{7916A5DC-888D-4A27-ADBB-42CE7ED25668}" srcOrd="0" destOrd="0" presId="urn:microsoft.com/office/officeart/2008/layout/HorizontalMultiLevelHierarchy"/>
    <dgm:cxn modelId="{40DE0E0E-8BE7-4E38-8CCF-5BC76211F2AB}" type="presOf" srcId="{D860C39D-0CD3-439E-89AC-2676C2186EF3}" destId="{210AEB1C-B66D-436D-8962-8BE14446ECD0}" srcOrd="1" destOrd="0" presId="urn:microsoft.com/office/officeart/2008/layout/HorizontalMultiLevelHierarchy"/>
    <dgm:cxn modelId="{FFDFF6A5-EF25-4D0C-9A0A-005BFE99AC73}" srcId="{E071B9EC-6A17-4872-B526-CF94F43D2750}" destId="{80E774C5-C17B-45BF-9EE4-036AA305FDA7}" srcOrd="0" destOrd="0" parTransId="{9586A9E5-448E-4A5F-B7E4-25BADC7F4587}" sibTransId="{FDE248F1-C6AC-4088-B1F4-5FE0CDEEED83}"/>
    <dgm:cxn modelId="{AA70660F-1592-4D5D-ABA8-89AD671044E2}" type="presOf" srcId="{F612123C-E018-464D-8A48-25F5498D361C}" destId="{AB07B67A-11AC-4C9E-A991-046E4424135C}" srcOrd="0" destOrd="0" presId="urn:microsoft.com/office/officeart/2008/layout/HorizontalMultiLevelHierarchy"/>
    <dgm:cxn modelId="{0F36AD61-50B3-4931-96F1-B1605C887D70}" type="presOf" srcId="{53D79D14-6125-47AD-98D2-93AC17E8D74B}" destId="{701226B9-958A-4AE4-B8D2-69A7D5DDC714}" srcOrd="0" destOrd="0" presId="urn:microsoft.com/office/officeart/2008/layout/HorizontalMultiLevelHierarchy"/>
    <dgm:cxn modelId="{55BAD7D4-3CC0-41CC-AFD6-5F07B9E69847}" type="presOf" srcId="{3E77D228-54AF-441E-9FF0-E246CAB65621}" destId="{1E6D83FB-EBD7-4790-AF64-AE1390FA8198}" srcOrd="0" destOrd="0" presId="urn:microsoft.com/office/officeart/2008/layout/HorizontalMultiLevelHierarchy"/>
    <dgm:cxn modelId="{11E3C078-6561-4F5A-8D3A-FFC9FBCAEC28}" type="presOf" srcId="{C7271298-86CB-4CCC-BAAB-F6AFD361B7F3}" destId="{6E564AF6-0C01-44A0-A7FA-6C4719E93CED}" srcOrd="1" destOrd="0" presId="urn:microsoft.com/office/officeart/2008/layout/HorizontalMultiLevelHierarchy"/>
    <dgm:cxn modelId="{89EF44DF-3822-4525-A892-A2AB7A2ABB87}" type="presOf" srcId="{C7271298-86CB-4CCC-BAAB-F6AFD361B7F3}" destId="{3D00A048-6633-493F-8FDD-3522CBB64F7F}" srcOrd="0" destOrd="0" presId="urn:microsoft.com/office/officeart/2008/layout/HorizontalMultiLevelHierarchy"/>
    <dgm:cxn modelId="{0BE3A488-1C14-4381-A0E2-F03ABDF7D7A5}" srcId="{72137061-9CBB-40D6-B8F0-D5421D688D78}" destId="{F931C31C-54C0-47FA-9CA1-2401B08314B4}" srcOrd="5" destOrd="0" parTransId="{3E77D228-54AF-441E-9FF0-E246CAB65621}" sibTransId="{B8389D17-41C1-4EBD-BEB9-FE2CBDFAD614}"/>
    <dgm:cxn modelId="{FB45B515-CF2F-4773-A22B-E248652A5798}" type="presOf" srcId="{80E774C5-C17B-45BF-9EE4-036AA305FDA7}" destId="{48BC15B7-9359-42F5-B7AB-95E20EF50D7A}" srcOrd="0" destOrd="0" presId="urn:microsoft.com/office/officeart/2008/layout/HorizontalMultiLevelHierarchy"/>
    <dgm:cxn modelId="{1CBB65A1-CC37-4F0A-BD5D-DF5AB2DA2AE9}" type="presOf" srcId="{6D2401FB-6A27-497F-85AA-B9180FDDC57B}" destId="{4509E96D-2441-4B10-8E5B-9E21383383A6}" srcOrd="0" destOrd="0" presId="urn:microsoft.com/office/officeart/2008/layout/HorizontalMultiLevelHierarchy"/>
    <dgm:cxn modelId="{426729E7-E66C-4128-9C74-C648718092DF}" type="presOf" srcId="{04E5EA41-59AE-449D-BA82-EFABB60D5B3F}" destId="{78729D78-C110-4EC3-8240-75C2D8CEC4F6}" srcOrd="1" destOrd="0" presId="urn:microsoft.com/office/officeart/2008/layout/HorizontalMultiLevelHierarchy"/>
    <dgm:cxn modelId="{48C87529-E364-4043-B454-79D4225A8E82}" type="presOf" srcId="{04E5EA41-59AE-449D-BA82-EFABB60D5B3F}" destId="{8A5ADF1D-B8C1-4070-ABBD-61F8434F7FED}" srcOrd="0" destOrd="0" presId="urn:microsoft.com/office/officeart/2008/layout/HorizontalMultiLevelHierarchy"/>
    <dgm:cxn modelId="{B3C1CC2E-8F59-46EA-AA0A-66271ECF7730}" type="presOf" srcId="{6D2401FB-6A27-497F-85AA-B9180FDDC57B}" destId="{DB4CD580-D383-4FAC-A750-03F6693F7C0F}" srcOrd="1" destOrd="0" presId="urn:microsoft.com/office/officeart/2008/layout/HorizontalMultiLevelHierarchy"/>
    <dgm:cxn modelId="{5B803D36-F12F-42AE-82DF-C4944886F4F7}" type="presOf" srcId="{83EB79D7-DF63-486D-BEC9-023E18B7F149}" destId="{EFA18FC4-F5A4-4E32-8C88-43719D7E1F6F}" srcOrd="1" destOrd="0" presId="urn:microsoft.com/office/officeart/2008/layout/HorizontalMultiLevelHierarchy"/>
    <dgm:cxn modelId="{A6A12B4A-F3CF-4A19-A4DD-ACBAB750E897}" type="presOf" srcId="{22DD90A7-A221-49B5-85A2-6F075DCD37A3}" destId="{EA80ADC1-92DB-4B3C-9E4F-F31A9BB85AB5}" srcOrd="0" destOrd="0" presId="urn:microsoft.com/office/officeart/2008/layout/HorizontalMultiLevelHierarchy"/>
    <dgm:cxn modelId="{9C9450D0-B296-48B1-B69A-289E17BA7738}" type="presOf" srcId="{DE2F7769-8C4A-4CDD-A3A6-2C61E1B56868}" destId="{B72F800A-636A-4764-86C8-CE96E88B3812}" srcOrd="1" destOrd="0" presId="urn:microsoft.com/office/officeart/2008/layout/HorizontalMultiLevelHierarchy"/>
    <dgm:cxn modelId="{BFF42446-D200-4468-9EFE-64611CAB7975}" type="presOf" srcId="{073E4DCA-D7C8-4C90-84EB-104C3A72B66C}" destId="{CE6023A7-34E2-4114-88A2-4F2CB621E9A0}" srcOrd="1" destOrd="0" presId="urn:microsoft.com/office/officeart/2008/layout/HorizontalMultiLevelHierarchy"/>
    <dgm:cxn modelId="{2E5F7517-A96A-4E24-8D2E-32AC4DCD04A7}" type="presOf" srcId="{033B04A3-128B-4DBC-9537-45252E0AB4E5}" destId="{7E74D1C7-5272-4B8E-ABB0-C8800A58085A}" srcOrd="0" destOrd="0" presId="urn:microsoft.com/office/officeart/2008/layout/HorizontalMultiLevelHierarchy"/>
    <dgm:cxn modelId="{9E864C93-C088-44EC-AFFE-54BEC04BF0D8}" type="presOf" srcId="{F931C31C-54C0-47FA-9CA1-2401B08314B4}" destId="{21CAAA3D-6C51-40B7-9752-5C0CE4523101}" srcOrd="0" destOrd="0" presId="urn:microsoft.com/office/officeart/2008/layout/HorizontalMultiLevelHierarchy"/>
    <dgm:cxn modelId="{AD3D6289-8E75-4A0D-B4E8-EA43CCA31B27}" type="presOf" srcId="{461D788D-8EF3-41BD-96CB-F55786D188A2}" destId="{05AAA4B2-A64D-4365-BFDC-4619154B4DCE}" srcOrd="0" destOrd="0" presId="urn:microsoft.com/office/officeart/2008/layout/HorizontalMultiLevelHierarchy"/>
    <dgm:cxn modelId="{FD60CE76-7316-40B2-AB38-B072B25F24CC}" type="presOf" srcId="{461D788D-8EF3-41BD-96CB-F55786D188A2}" destId="{EFF579F6-C4D4-4426-AAB7-2D0FEB8B33AB}" srcOrd="1" destOrd="0" presId="urn:microsoft.com/office/officeart/2008/layout/HorizontalMultiLevelHierarchy"/>
    <dgm:cxn modelId="{880E5E55-801E-4A8E-9033-72E2BB193956}" type="presOf" srcId="{D126D4ED-4635-472F-BF93-5DCC36CA8F02}" destId="{E26FCE81-65AD-4C04-89C5-E8BC160F715E}" srcOrd="0" destOrd="0" presId="urn:microsoft.com/office/officeart/2008/layout/HorizontalMultiLevelHierarchy"/>
    <dgm:cxn modelId="{589692C1-8596-45C8-B0AE-D146DEB445B7}" srcId="{E50BF557-F242-42D2-9B8D-047B330F532E}" destId="{153BA5B0-5A5B-449A-9A60-DE0BD6F05962}" srcOrd="0" destOrd="0" parTransId="{386F8397-B974-4BAF-83BE-0EC469224778}" sibTransId="{9B5E971B-295B-4733-A6ED-B29426DD528A}"/>
    <dgm:cxn modelId="{DF3ACB1D-2D1D-45DE-A3D4-2A984F62B2AA}" type="presOf" srcId="{D0D2A6C2-E7C9-48A3-905B-2279EE000D87}" destId="{99415A4C-AEFF-4770-A017-E0D22401982E}" srcOrd="0" destOrd="0" presId="urn:microsoft.com/office/officeart/2008/layout/HorizontalMultiLevelHierarchy"/>
    <dgm:cxn modelId="{94EF19E4-4CAE-46F5-A4FE-7650C9E0DD8E}" srcId="{37704966-A3A8-460F-A858-1810DCAC0419}" destId="{4723F8B6-EC9F-486B-81DA-932C77218FB8}" srcOrd="0" destOrd="0" parTransId="{D860C39D-0CD3-439E-89AC-2676C2186EF3}" sibTransId="{06CA71C4-BB0F-4A5E-9C3F-8EBFA5712D58}"/>
    <dgm:cxn modelId="{E3396F0B-95AB-4152-8F27-B81F11559793}" type="presOf" srcId="{72137061-9CBB-40D6-B8F0-D5421D688D78}" destId="{9D9B3528-5E43-4EA5-833E-08D865648CA7}" srcOrd="0" destOrd="0" presId="urn:microsoft.com/office/officeart/2008/layout/HorizontalMultiLevelHierarchy"/>
    <dgm:cxn modelId="{1880B790-0D9A-4369-9E2E-EC9D2BA6AE45}" srcId="{80E774C5-C17B-45BF-9EE4-036AA305FDA7}" destId="{4599CBC2-E16A-4D5D-AD13-F5CE35AC54B6}" srcOrd="0" destOrd="0" parTransId="{461D788D-8EF3-41BD-96CB-F55786D188A2}" sibTransId="{10CDA20E-CC83-4EED-A5A4-86AB28F76398}"/>
    <dgm:cxn modelId="{08DF6DFD-CCE6-4B68-BB78-0127E613B9AD}" srcId="{6360E6F2-5B0A-482B-A109-E2A5F2094929}" destId="{EA83460B-E93C-4AC8-A50A-C131B68884EA}" srcOrd="0" destOrd="0" parTransId="{D126D4ED-4635-472F-BF93-5DCC36CA8F02}" sibTransId="{B1A07CEA-9B6B-4FB3-B2E0-DB82851CFC26}"/>
    <dgm:cxn modelId="{E47F155F-3C5F-4B6E-9982-9D9C24FB93D4}" type="presOf" srcId="{F612123C-E018-464D-8A48-25F5498D361C}" destId="{5C74DB91-DC57-4553-9850-684F29482FD8}" srcOrd="1" destOrd="0" presId="urn:microsoft.com/office/officeart/2008/layout/HorizontalMultiLevelHierarchy"/>
    <dgm:cxn modelId="{308AB10F-EEBB-45AE-9C1C-5A80E4B1F35A}" type="presOf" srcId="{D126D4ED-4635-472F-BF93-5DCC36CA8F02}" destId="{D226B672-1D52-489D-8823-230645AFE6AF}" srcOrd="1" destOrd="0" presId="urn:microsoft.com/office/officeart/2008/layout/HorizontalMultiLevelHierarchy"/>
    <dgm:cxn modelId="{7B11E15F-3483-4972-BF7D-F2DAE03E7F0C}" type="presOf" srcId="{DE2F7769-8C4A-4CDD-A3A6-2C61E1B56868}" destId="{51C7129F-C1CF-48F8-B124-D1EDC7B9C5FA}" srcOrd="0" destOrd="0" presId="urn:microsoft.com/office/officeart/2008/layout/HorizontalMultiLevelHierarchy"/>
    <dgm:cxn modelId="{FDEACEA2-F24C-434D-ADF6-4777E986B44C}" type="presOf" srcId="{33660C66-0E7C-422A-8CBF-8CC3189C8B0D}" destId="{27FDEE5B-A484-4B0A-942F-6A627851908E}" srcOrd="0" destOrd="0" presId="urn:microsoft.com/office/officeart/2008/layout/HorizontalMultiLevelHierarchy"/>
    <dgm:cxn modelId="{415E9E2A-E369-445B-8149-0BDB2F0931C0}" srcId="{72137061-9CBB-40D6-B8F0-D5421D688D78}" destId="{E071B9EC-6A17-4872-B526-CF94F43D2750}" srcOrd="1" destOrd="0" parTransId="{FF65396F-A0F8-45C2-9A9D-543A99B9DAAF}" sibTransId="{A2659E81-B137-45C7-AA29-ECF5168B35D0}"/>
    <dgm:cxn modelId="{5140B93A-DFAB-4D3C-8F91-03004DB06327}" type="presOf" srcId="{6BCE1FEC-2299-4F0C-92FF-D046467E94D5}" destId="{4C6593A2-E29B-4DF3-BD33-115DEF8F2FDF}" srcOrd="0" destOrd="0" presId="urn:microsoft.com/office/officeart/2008/layout/HorizontalMultiLevelHierarchy"/>
    <dgm:cxn modelId="{A26D5B15-BDC2-453F-804D-64776E2B194B}" type="presOf" srcId="{1C5E674B-A547-4FAD-BA80-CBEBF8FD7BA2}" destId="{0EB34F1E-C120-4C68-9B54-17CB33575C07}" srcOrd="0" destOrd="0" presId="urn:microsoft.com/office/officeart/2008/layout/HorizontalMultiLevelHierarchy"/>
    <dgm:cxn modelId="{2EE7C46C-48C8-4531-A4FF-7427FF343EA4}" type="presOf" srcId="{83EB79D7-DF63-486D-BEC9-023E18B7F149}" destId="{0CF8F847-9F4F-475D-A8F7-E847483E1F94}" srcOrd="0" destOrd="0" presId="urn:microsoft.com/office/officeart/2008/layout/HorizontalMultiLevelHierarchy"/>
    <dgm:cxn modelId="{EB6A4CC2-5054-4D7C-9473-7188571F12B3}" srcId="{820A3BD6-457C-4CCF-8BAA-54A2607A88DC}" destId="{6360E6F2-5B0A-482B-A109-E2A5F2094929}" srcOrd="0" destOrd="0" parTransId="{04E5EA41-59AE-449D-BA82-EFABB60D5B3F}" sibTransId="{63AD3B99-604C-4C19-8562-299968E49AF9}"/>
    <dgm:cxn modelId="{16D1F0F2-06B8-414C-8CEA-D5AD9C956CB5}" type="presOf" srcId="{6BCE1FEC-2299-4F0C-92FF-D046467E94D5}" destId="{51776109-45DC-4285-9F09-6292E8C94809}" srcOrd="1" destOrd="0" presId="urn:microsoft.com/office/officeart/2008/layout/HorizontalMultiLevelHierarchy"/>
    <dgm:cxn modelId="{5777BEF3-1BA7-43EF-A359-180D6DBC9A96}" type="presOf" srcId="{EA83460B-E93C-4AC8-A50A-C131B68884EA}" destId="{29AFE98D-EFEF-414A-8999-02439BA83F03}" srcOrd="0" destOrd="0" presId="urn:microsoft.com/office/officeart/2008/layout/HorizontalMultiLevelHierarchy"/>
    <dgm:cxn modelId="{644814B5-D0C4-4C88-9500-D772C059E868}" srcId="{CB438E02-7D33-443D-B27B-3EAA937DB738}" destId="{DE834C95-0F4C-467C-AEB7-51E70D959923}" srcOrd="0" destOrd="0" parTransId="{C7271298-86CB-4CCC-BAAB-F6AFD361B7F3}" sibTransId="{9C7CC3CA-4137-4008-BD1F-39B189E0FA01}"/>
    <dgm:cxn modelId="{138792C3-67A7-4C75-B398-B461BD272E1F}" type="presOf" srcId="{D860C39D-0CD3-439E-89AC-2676C2186EF3}" destId="{91552C85-BCF8-44E2-9BB1-9E37446E3AE9}" srcOrd="0" destOrd="0" presId="urn:microsoft.com/office/officeart/2008/layout/HorizontalMultiLevelHierarchy"/>
    <dgm:cxn modelId="{B4331428-1BF8-4768-9615-E95ED015B301}" srcId="{4723F8B6-EC9F-486B-81DA-932C77218FB8}" destId="{D0D2A6C2-E7C9-48A3-905B-2279EE000D87}" srcOrd="0" destOrd="0" parTransId="{83EB79D7-DF63-486D-BEC9-023E18B7F149}" sibTransId="{3675CFA1-54AF-4A18-BB89-6CEF2A0D4A96}"/>
    <dgm:cxn modelId="{F1783430-720E-468A-83CF-A66303538CA5}" type="presOf" srcId="{FF65396F-A0F8-45C2-9A9D-543A99B9DAAF}" destId="{167C0248-2321-4A30-9974-51E2B052DEFF}" srcOrd="0" destOrd="0" presId="urn:microsoft.com/office/officeart/2008/layout/HorizontalMultiLevelHierarchy"/>
    <dgm:cxn modelId="{02734043-5326-45A7-8839-C39D8715B9B7}" type="presOf" srcId="{6360E6F2-5B0A-482B-A109-E2A5F2094929}" destId="{F588DEF8-9162-4937-9FCB-20D666731551}" srcOrd="0" destOrd="0" presId="urn:microsoft.com/office/officeart/2008/layout/HorizontalMultiLevelHierarchy"/>
    <dgm:cxn modelId="{CA4F1B13-1E46-459F-9AB1-C94A33ED33B4}" type="presOf" srcId="{DE834C95-0F4C-467C-AEB7-51E70D959923}" destId="{2CD8E9B5-8B81-4DCF-B90C-BDE07F28E3A0}" srcOrd="0" destOrd="0" presId="urn:microsoft.com/office/officeart/2008/layout/HorizontalMultiLevelHierarchy"/>
    <dgm:cxn modelId="{DC849D42-CD8E-4F45-868D-765C5287A182}" type="presOf" srcId="{37704966-A3A8-460F-A858-1810DCAC0419}" destId="{50AF88C7-5AA2-43D7-B69D-589B8792615E}" srcOrd="0" destOrd="0" presId="urn:microsoft.com/office/officeart/2008/layout/HorizontalMultiLevelHierarchy"/>
    <dgm:cxn modelId="{675009DA-1310-4188-AFE4-3891D2DC77D6}" type="presOf" srcId="{386F8397-B974-4BAF-83BE-0EC469224778}" destId="{3FF022A3-D14D-48D5-9453-CA96C33B7793}" srcOrd="1" destOrd="0" presId="urn:microsoft.com/office/officeart/2008/layout/HorizontalMultiLevelHierarchy"/>
    <dgm:cxn modelId="{BAB844A0-D9FF-4BF6-BD98-CE6CD55ED03E}" type="presOf" srcId="{DA235B66-5749-460C-9DAC-CC2F7101B4E2}" destId="{99101FE6-DC93-4422-939A-8BC422C884E3}" srcOrd="0" destOrd="0" presId="urn:microsoft.com/office/officeart/2008/layout/HorizontalMultiLevelHierarchy"/>
    <dgm:cxn modelId="{13542C11-22D5-480D-8867-EB570C6DFBAD}" type="presOf" srcId="{9586A9E5-448E-4A5F-B7E4-25BADC7F4587}" destId="{BCE21D8B-5C7B-448D-8BF2-4898993C39FF}" srcOrd="0" destOrd="0" presId="urn:microsoft.com/office/officeart/2008/layout/HorizontalMultiLevelHierarchy"/>
    <dgm:cxn modelId="{031BED46-E4FC-4276-8758-080CBB3E2B8F}" srcId="{1C5E674B-A547-4FAD-BA80-CBEBF8FD7BA2}" destId="{CB438E02-7D33-443D-B27B-3EAA937DB738}" srcOrd="0" destOrd="0" parTransId="{F612123C-E018-464D-8A48-25F5498D361C}" sibTransId="{00393276-E786-4F78-9BAC-EC3B8E9B0EDA}"/>
    <dgm:cxn modelId="{5CF9F8E3-AA98-4FE6-8373-32F606D842BA}" srcId="{72137061-9CBB-40D6-B8F0-D5421D688D78}" destId="{820A3BD6-457C-4CCF-8BAA-54A2607A88DC}" srcOrd="3" destOrd="0" parTransId="{6D2401FB-6A27-497F-85AA-B9180FDDC57B}" sibTransId="{AD9B0B78-23A1-462C-A2F6-72DC3FB343A9}"/>
    <dgm:cxn modelId="{F8184E26-0C54-4A95-8DA6-76CBE719E762}" type="presOf" srcId="{53D79D14-6125-47AD-98D2-93AC17E8D74B}" destId="{6E6A2997-4FFC-4A2B-AF86-6384FCD8ECA5}" srcOrd="1" destOrd="0" presId="urn:microsoft.com/office/officeart/2008/layout/HorizontalMultiLevelHierarchy"/>
    <dgm:cxn modelId="{22D354A5-681F-4592-933D-7C239496864D}" srcId="{DA235B66-5749-460C-9DAC-CC2F7101B4E2}" destId="{72137061-9CBB-40D6-B8F0-D5421D688D78}" srcOrd="0" destOrd="0" parTransId="{A71290DE-3AFA-4164-907F-551276DCE76F}" sibTransId="{B26AAD13-1B3F-4D75-A4B7-A04C2D183C40}"/>
    <dgm:cxn modelId="{036691A3-2AD2-4E41-8A0D-2D0ACA07B663}" type="presOf" srcId="{33660C66-0E7C-422A-8CBF-8CC3189C8B0D}" destId="{23C455C6-B865-4C5C-8D1D-76B81792A3F2}" srcOrd="1" destOrd="0" presId="urn:microsoft.com/office/officeart/2008/layout/HorizontalMultiLevelHierarchy"/>
    <dgm:cxn modelId="{07007A8E-32BD-4F20-9844-3AA9795BBEA1}" srcId="{72137061-9CBB-40D6-B8F0-D5421D688D78}" destId="{033B04A3-128B-4DBC-9537-45252E0AB4E5}" srcOrd="0" destOrd="0" parTransId="{073E4DCA-D7C8-4C90-84EB-104C3A72B66C}" sibTransId="{06BE39BA-2E97-461C-8E5D-53BFE28F6D0B}"/>
    <dgm:cxn modelId="{19FBB8DE-60AB-4A23-B19A-A38C12389D2C}" srcId="{033B04A3-128B-4DBC-9537-45252E0AB4E5}" destId="{E50BF557-F242-42D2-9B8D-047B330F532E}" srcOrd="0" destOrd="0" parTransId="{53D79D14-6125-47AD-98D2-93AC17E8D74B}" sibTransId="{507A110A-003A-439D-A7D3-73FEB8757B1E}"/>
    <dgm:cxn modelId="{3CC21F94-F775-46D2-AA91-6892B63D05C7}" type="presOf" srcId="{4723F8B6-EC9F-486B-81DA-932C77218FB8}" destId="{2B7DE1AA-F5D7-476C-9234-5BDA06380956}" srcOrd="0" destOrd="0" presId="urn:microsoft.com/office/officeart/2008/layout/HorizontalMultiLevelHierarchy"/>
    <dgm:cxn modelId="{3F7522B4-A62C-4FD4-858A-16DFB5CEA2B9}" srcId="{72137061-9CBB-40D6-B8F0-D5421D688D78}" destId="{37704966-A3A8-460F-A858-1810DCAC0419}" srcOrd="4" destOrd="0" parTransId="{33660C66-0E7C-422A-8CBF-8CC3189C8B0D}" sibTransId="{11C65DFA-EB2E-40DA-8612-5977B8C904EB}"/>
    <dgm:cxn modelId="{CA6556F3-9DF8-4432-BA08-EE98B7279383}" type="presOf" srcId="{9586A9E5-448E-4A5F-B7E4-25BADC7F4587}" destId="{7468FC60-F35D-4FD6-B0C9-3DD7254E4FA7}" srcOrd="1" destOrd="0" presId="urn:microsoft.com/office/officeart/2008/layout/HorizontalMultiLevelHierarchy"/>
    <dgm:cxn modelId="{1E31D9C3-FE21-44D1-98A9-913EA6EE5913}" type="presOf" srcId="{4599CBC2-E16A-4D5D-AD13-F5CE35AC54B6}" destId="{46A30525-A007-467A-A8F3-6696128562D5}" srcOrd="0" destOrd="0" presId="urn:microsoft.com/office/officeart/2008/layout/HorizontalMultiLevelHierarchy"/>
    <dgm:cxn modelId="{E7F15289-8752-4398-AE80-308EF35E5773}" type="presOf" srcId="{153BA5B0-5A5B-449A-9A60-DE0BD6F05962}" destId="{E53F489C-B537-44CB-9DE9-2F4F9678E0FD}" srcOrd="0" destOrd="0" presId="urn:microsoft.com/office/officeart/2008/layout/HorizontalMultiLevelHierarchy"/>
    <dgm:cxn modelId="{CC761EF4-308B-4F3A-8DE6-7D2BECA9542E}" srcId="{8C64D159-755A-44C7-AE0E-D419F8368256}" destId="{6ADED6A2-3225-4363-8B9F-38BB38DA5044}" srcOrd="0" destOrd="0" parTransId="{DE2F7769-8C4A-4CDD-A3A6-2C61E1B56868}" sibTransId="{A239623D-9408-4D62-9C30-1684187F7EB6}"/>
    <dgm:cxn modelId="{0CED5CF4-E727-4C16-BACC-C0560029157B}" type="presOf" srcId="{FF65396F-A0F8-45C2-9A9D-543A99B9DAAF}" destId="{A882F3EF-5200-4EA4-A490-74BF87E3BE00}" srcOrd="1" destOrd="0" presId="urn:microsoft.com/office/officeart/2008/layout/HorizontalMultiLevelHierarchy"/>
    <dgm:cxn modelId="{E57DF8C3-A9BC-43BA-AB8C-28D1A211EB48}" type="presOf" srcId="{386F8397-B974-4BAF-83BE-0EC469224778}" destId="{09E5391A-AEE0-4F55-875F-7CF12011F607}" srcOrd="0" destOrd="0" presId="urn:microsoft.com/office/officeart/2008/layout/HorizontalMultiLevelHierarchy"/>
    <dgm:cxn modelId="{D8A09585-1B29-48DA-A5C6-7FC99510108B}" type="presOf" srcId="{22DD90A7-A221-49B5-85A2-6F075DCD37A3}" destId="{6C41A54A-8E16-4E58-AD94-4C5C078E23D9}" srcOrd="1" destOrd="0" presId="urn:microsoft.com/office/officeart/2008/layout/HorizontalMultiLevelHierarchy"/>
    <dgm:cxn modelId="{A2425012-96D4-414C-A112-65F66C4AD886}" type="presOf" srcId="{6ADED6A2-3225-4363-8B9F-38BB38DA5044}" destId="{42B6A624-4014-4A72-BE9D-F16E5341727F}" srcOrd="0" destOrd="0" presId="urn:microsoft.com/office/officeart/2008/layout/HorizontalMultiLevelHierarchy"/>
    <dgm:cxn modelId="{D291404D-E18D-4935-9551-505A140F4EF1}" srcId="{F931C31C-54C0-47FA-9CA1-2401B08314B4}" destId="{8C64D159-755A-44C7-AE0E-D419F8368256}" srcOrd="0" destOrd="0" parTransId="{22DD90A7-A221-49B5-85A2-6F075DCD37A3}" sibTransId="{34C72000-1E04-4192-A5F3-94DA0CB07F14}"/>
    <dgm:cxn modelId="{05A97740-7116-4945-83A0-28984B66A4BB}" type="presOf" srcId="{073E4DCA-D7C8-4C90-84EB-104C3A72B66C}" destId="{37A5C7B5-AB7D-4805-BCB7-B2186DB1B93C}" srcOrd="0" destOrd="0" presId="urn:microsoft.com/office/officeart/2008/layout/HorizontalMultiLevelHierarchy"/>
    <dgm:cxn modelId="{0379D892-09D3-467D-B05A-E0CC574C6F3F}" type="presOf" srcId="{3E77D228-54AF-441E-9FF0-E246CAB65621}" destId="{7B2332D7-6D6B-426B-B02C-439857775573}" srcOrd="1" destOrd="0" presId="urn:microsoft.com/office/officeart/2008/layout/HorizontalMultiLevelHierarchy"/>
    <dgm:cxn modelId="{B6BFEFFC-68DD-419C-8324-4E3E733EF52C}" type="presOf" srcId="{8C64D159-755A-44C7-AE0E-D419F8368256}" destId="{4820729C-E92F-4202-BBF3-B337A8C54AD5}" srcOrd="0" destOrd="0" presId="urn:microsoft.com/office/officeart/2008/layout/HorizontalMultiLevelHierarchy"/>
    <dgm:cxn modelId="{5C5E5010-DCB6-49BD-B5B0-4D7B43862D4E}" srcId="{72137061-9CBB-40D6-B8F0-D5421D688D78}" destId="{1C5E674B-A547-4FAD-BA80-CBEBF8FD7BA2}" srcOrd="2" destOrd="0" parTransId="{6BCE1FEC-2299-4F0C-92FF-D046467E94D5}" sibTransId="{BFB850F9-D356-480C-9301-BAE78881712C}"/>
    <dgm:cxn modelId="{6A4AC1C6-098F-4D8F-B4DC-9728F1DDA735}" type="presOf" srcId="{CB438E02-7D33-443D-B27B-3EAA937DB738}" destId="{7F05EA1A-1983-4E4D-9191-83394BD7DD87}" srcOrd="0" destOrd="0" presId="urn:microsoft.com/office/officeart/2008/layout/HorizontalMultiLevelHierarchy"/>
    <dgm:cxn modelId="{45B5832A-928C-418D-916D-D83B3A17C18F}" type="presOf" srcId="{820A3BD6-457C-4CCF-8BAA-54A2607A88DC}" destId="{9928C8BD-250D-4BE4-8570-C1A10D55166A}" srcOrd="0" destOrd="0" presId="urn:microsoft.com/office/officeart/2008/layout/HorizontalMultiLevelHierarchy"/>
    <dgm:cxn modelId="{10E1A711-8361-4D05-AA2D-BD8FF2D1AB9A}" type="presOf" srcId="{E50BF557-F242-42D2-9B8D-047B330F532E}" destId="{59025969-9C08-4B8E-8E7C-CA4E70D87BA4}" srcOrd="0" destOrd="0" presId="urn:microsoft.com/office/officeart/2008/layout/HorizontalMultiLevelHierarchy"/>
    <dgm:cxn modelId="{69047D98-CA52-40BF-BC90-F61AA235F819}" type="presParOf" srcId="{99101FE6-DC93-4422-939A-8BC422C884E3}" destId="{A111AB68-00BF-4F8E-B440-B3E816C2EE33}" srcOrd="0" destOrd="0" presId="urn:microsoft.com/office/officeart/2008/layout/HorizontalMultiLevelHierarchy"/>
    <dgm:cxn modelId="{A64BDFB6-0EF1-4187-BDB7-D2B3A8DAFE0B}" type="presParOf" srcId="{A111AB68-00BF-4F8E-B440-B3E816C2EE33}" destId="{9D9B3528-5E43-4EA5-833E-08D865648CA7}" srcOrd="0" destOrd="0" presId="urn:microsoft.com/office/officeart/2008/layout/HorizontalMultiLevelHierarchy"/>
    <dgm:cxn modelId="{2626BBE1-287B-4FB4-9A93-E94EC40B6A5E}" type="presParOf" srcId="{A111AB68-00BF-4F8E-B440-B3E816C2EE33}" destId="{7BCB653D-F51D-41CB-814A-80049E2E3957}" srcOrd="1" destOrd="0" presId="urn:microsoft.com/office/officeart/2008/layout/HorizontalMultiLevelHierarchy"/>
    <dgm:cxn modelId="{7B7896A0-251F-4705-87FE-773262FC904B}" type="presParOf" srcId="{7BCB653D-F51D-41CB-814A-80049E2E3957}" destId="{37A5C7B5-AB7D-4805-BCB7-B2186DB1B93C}" srcOrd="0" destOrd="0" presId="urn:microsoft.com/office/officeart/2008/layout/HorizontalMultiLevelHierarchy"/>
    <dgm:cxn modelId="{29E36853-9376-4E65-BB2F-2D6C9CE0E39C}" type="presParOf" srcId="{37A5C7B5-AB7D-4805-BCB7-B2186DB1B93C}" destId="{CE6023A7-34E2-4114-88A2-4F2CB621E9A0}" srcOrd="0" destOrd="0" presId="urn:microsoft.com/office/officeart/2008/layout/HorizontalMultiLevelHierarchy"/>
    <dgm:cxn modelId="{69C9C803-3987-4E76-81E4-6416C4D7B737}" type="presParOf" srcId="{7BCB653D-F51D-41CB-814A-80049E2E3957}" destId="{2E44F2DE-8ABE-41C1-98DE-37905253F177}" srcOrd="1" destOrd="0" presId="urn:microsoft.com/office/officeart/2008/layout/HorizontalMultiLevelHierarchy"/>
    <dgm:cxn modelId="{7E97CA06-50C1-433C-8B15-A6DF1E08095B}" type="presParOf" srcId="{2E44F2DE-8ABE-41C1-98DE-37905253F177}" destId="{7E74D1C7-5272-4B8E-ABB0-C8800A58085A}" srcOrd="0" destOrd="0" presId="urn:microsoft.com/office/officeart/2008/layout/HorizontalMultiLevelHierarchy"/>
    <dgm:cxn modelId="{CA0A2353-39BF-4B12-A982-A9415C9F2BCE}" type="presParOf" srcId="{2E44F2DE-8ABE-41C1-98DE-37905253F177}" destId="{1C27D311-D5A8-4730-9367-2E80BBD9512C}" srcOrd="1" destOrd="0" presId="urn:microsoft.com/office/officeart/2008/layout/HorizontalMultiLevelHierarchy"/>
    <dgm:cxn modelId="{9755EFAB-D65A-4297-8597-D0C761F628E1}" type="presParOf" srcId="{1C27D311-D5A8-4730-9367-2E80BBD9512C}" destId="{701226B9-958A-4AE4-B8D2-69A7D5DDC714}" srcOrd="0" destOrd="0" presId="urn:microsoft.com/office/officeart/2008/layout/HorizontalMultiLevelHierarchy"/>
    <dgm:cxn modelId="{01B6C36B-76BE-405A-B33B-B08B73D91F1A}" type="presParOf" srcId="{701226B9-958A-4AE4-B8D2-69A7D5DDC714}" destId="{6E6A2997-4FFC-4A2B-AF86-6384FCD8ECA5}" srcOrd="0" destOrd="0" presId="urn:microsoft.com/office/officeart/2008/layout/HorizontalMultiLevelHierarchy"/>
    <dgm:cxn modelId="{1EF9A093-EF7B-49FE-9BE3-73F02208BDB4}" type="presParOf" srcId="{1C27D311-D5A8-4730-9367-2E80BBD9512C}" destId="{F1F29945-2DF8-4432-BBE7-C0CA1B0DBBC1}" srcOrd="1" destOrd="0" presId="urn:microsoft.com/office/officeart/2008/layout/HorizontalMultiLevelHierarchy"/>
    <dgm:cxn modelId="{E94EF87C-C7B1-415D-B1F8-21A5B6117695}" type="presParOf" srcId="{F1F29945-2DF8-4432-BBE7-C0CA1B0DBBC1}" destId="{59025969-9C08-4B8E-8E7C-CA4E70D87BA4}" srcOrd="0" destOrd="0" presId="urn:microsoft.com/office/officeart/2008/layout/HorizontalMultiLevelHierarchy"/>
    <dgm:cxn modelId="{4CA8E728-CD92-4492-A0FC-B4FB749FFB9F}" type="presParOf" srcId="{F1F29945-2DF8-4432-BBE7-C0CA1B0DBBC1}" destId="{AE029DFE-8CFB-4056-830E-D3C50B653E26}" srcOrd="1" destOrd="0" presId="urn:microsoft.com/office/officeart/2008/layout/HorizontalMultiLevelHierarchy"/>
    <dgm:cxn modelId="{DEF90731-0924-4252-962E-9D0711EBBC32}" type="presParOf" srcId="{AE029DFE-8CFB-4056-830E-D3C50B653E26}" destId="{09E5391A-AEE0-4F55-875F-7CF12011F607}" srcOrd="0" destOrd="0" presId="urn:microsoft.com/office/officeart/2008/layout/HorizontalMultiLevelHierarchy"/>
    <dgm:cxn modelId="{92CE4C58-4955-43DF-8B8B-1C983892B6E8}" type="presParOf" srcId="{09E5391A-AEE0-4F55-875F-7CF12011F607}" destId="{3FF022A3-D14D-48D5-9453-CA96C33B7793}" srcOrd="0" destOrd="0" presId="urn:microsoft.com/office/officeart/2008/layout/HorizontalMultiLevelHierarchy"/>
    <dgm:cxn modelId="{61D070CD-097A-4C5B-AA02-743362282620}" type="presParOf" srcId="{AE029DFE-8CFB-4056-830E-D3C50B653E26}" destId="{902D656B-B279-47FE-BB98-DAA3BF27DE16}" srcOrd="1" destOrd="0" presId="urn:microsoft.com/office/officeart/2008/layout/HorizontalMultiLevelHierarchy"/>
    <dgm:cxn modelId="{4E9FBC0E-BB0E-41FC-9E11-09568E682C21}" type="presParOf" srcId="{902D656B-B279-47FE-BB98-DAA3BF27DE16}" destId="{E53F489C-B537-44CB-9DE9-2F4F9678E0FD}" srcOrd="0" destOrd="0" presId="urn:microsoft.com/office/officeart/2008/layout/HorizontalMultiLevelHierarchy"/>
    <dgm:cxn modelId="{6A042C4A-7DCE-4EA4-AC43-2B00E9CEFC1C}" type="presParOf" srcId="{902D656B-B279-47FE-BB98-DAA3BF27DE16}" destId="{386106A5-A047-45A4-A35D-915A2C8041F7}" srcOrd="1" destOrd="0" presId="urn:microsoft.com/office/officeart/2008/layout/HorizontalMultiLevelHierarchy"/>
    <dgm:cxn modelId="{998FABF9-4380-4E71-847E-3052853A500E}" type="presParOf" srcId="{7BCB653D-F51D-41CB-814A-80049E2E3957}" destId="{167C0248-2321-4A30-9974-51E2B052DEFF}" srcOrd="2" destOrd="0" presId="urn:microsoft.com/office/officeart/2008/layout/HorizontalMultiLevelHierarchy"/>
    <dgm:cxn modelId="{70A2FFE9-5E8C-4217-9700-A346331AF32A}" type="presParOf" srcId="{167C0248-2321-4A30-9974-51E2B052DEFF}" destId="{A882F3EF-5200-4EA4-A490-74BF87E3BE00}" srcOrd="0" destOrd="0" presId="urn:microsoft.com/office/officeart/2008/layout/HorizontalMultiLevelHierarchy"/>
    <dgm:cxn modelId="{299CBD0E-E72F-4CDE-8853-8DB363CECC2E}" type="presParOf" srcId="{7BCB653D-F51D-41CB-814A-80049E2E3957}" destId="{375FC684-81B0-48EA-A9DA-3F0FC5042EAC}" srcOrd="3" destOrd="0" presId="urn:microsoft.com/office/officeart/2008/layout/HorizontalMultiLevelHierarchy"/>
    <dgm:cxn modelId="{D477C285-F090-477E-AD51-5B114C438B5E}" type="presParOf" srcId="{375FC684-81B0-48EA-A9DA-3F0FC5042EAC}" destId="{7916A5DC-888D-4A27-ADBB-42CE7ED25668}" srcOrd="0" destOrd="0" presId="urn:microsoft.com/office/officeart/2008/layout/HorizontalMultiLevelHierarchy"/>
    <dgm:cxn modelId="{E0C53AB7-E2DD-453E-A46D-F76976DD4772}" type="presParOf" srcId="{375FC684-81B0-48EA-A9DA-3F0FC5042EAC}" destId="{C5CD9527-E791-4C11-9091-EDB9BBAFD971}" srcOrd="1" destOrd="0" presId="urn:microsoft.com/office/officeart/2008/layout/HorizontalMultiLevelHierarchy"/>
    <dgm:cxn modelId="{A96E264D-6C8F-405C-954E-B2E28C09C513}" type="presParOf" srcId="{C5CD9527-E791-4C11-9091-EDB9BBAFD971}" destId="{BCE21D8B-5C7B-448D-8BF2-4898993C39FF}" srcOrd="0" destOrd="0" presId="urn:microsoft.com/office/officeart/2008/layout/HorizontalMultiLevelHierarchy"/>
    <dgm:cxn modelId="{FB88A3E0-95E3-4F84-BDAF-E6EBD78508D7}" type="presParOf" srcId="{BCE21D8B-5C7B-448D-8BF2-4898993C39FF}" destId="{7468FC60-F35D-4FD6-B0C9-3DD7254E4FA7}" srcOrd="0" destOrd="0" presId="urn:microsoft.com/office/officeart/2008/layout/HorizontalMultiLevelHierarchy"/>
    <dgm:cxn modelId="{CC9A7168-A91B-44A3-BF2E-9C594F8C795D}" type="presParOf" srcId="{C5CD9527-E791-4C11-9091-EDB9BBAFD971}" destId="{AD754D3A-866E-4E74-AF7C-B1DDDE039818}" srcOrd="1" destOrd="0" presId="urn:microsoft.com/office/officeart/2008/layout/HorizontalMultiLevelHierarchy"/>
    <dgm:cxn modelId="{BDD35D08-C134-4894-B356-5D603014703D}" type="presParOf" srcId="{AD754D3A-866E-4E74-AF7C-B1DDDE039818}" destId="{48BC15B7-9359-42F5-B7AB-95E20EF50D7A}" srcOrd="0" destOrd="0" presId="urn:microsoft.com/office/officeart/2008/layout/HorizontalMultiLevelHierarchy"/>
    <dgm:cxn modelId="{00118B74-E616-44A9-8B90-4B31BAEB2179}" type="presParOf" srcId="{AD754D3A-866E-4E74-AF7C-B1DDDE039818}" destId="{479423EA-97E8-4A31-830D-75C8C9B136B5}" srcOrd="1" destOrd="0" presId="urn:microsoft.com/office/officeart/2008/layout/HorizontalMultiLevelHierarchy"/>
    <dgm:cxn modelId="{F9BB441D-347A-4A91-9961-B136CE0B3BDB}" type="presParOf" srcId="{479423EA-97E8-4A31-830D-75C8C9B136B5}" destId="{05AAA4B2-A64D-4365-BFDC-4619154B4DCE}" srcOrd="0" destOrd="0" presId="urn:microsoft.com/office/officeart/2008/layout/HorizontalMultiLevelHierarchy"/>
    <dgm:cxn modelId="{0AF9A40A-4450-46E9-AF09-949D65D6339C}" type="presParOf" srcId="{05AAA4B2-A64D-4365-BFDC-4619154B4DCE}" destId="{EFF579F6-C4D4-4426-AAB7-2D0FEB8B33AB}" srcOrd="0" destOrd="0" presId="urn:microsoft.com/office/officeart/2008/layout/HorizontalMultiLevelHierarchy"/>
    <dgm:cxn modelId="{420B4ABD-3615-425B-BC86-8468F5B2F6D3}" type="presParOf" srcId="{479423EA-97E8-4A31-830D-75C8C9B136B5}" destId="{54F99FC9-5F5C-43D3-93ED-AA101F7A162D}" srcOrd="1" destOrd="0" presId="urn:microsoft.com/office/officeart/2008/layout/HorizontalMultiLevelHierarchy"/>
    <dgm:cxn modelId="{21728CBC-119F-4E88-9A2A-C1D9C297342D}" type="presParOf" srcId="{54F99FC9-5F5C-43D3-93ED-AA101F7A162D}" destId="{46A30525-A007-467A-A8F3-6696128562D5}" srcOrd="0" destOrd="0" presId="urn:microsoft.com/office/officeart/2008/layout/HorizontalMultiLevelHierarchy"/>
    <dgm:cxn modelId="{F00B3204-94E0-44C2-A89D-A3EE808EFCFE}" type="presParOf" srcId="{54F99FC9-5F5C-43D3-93ED-AA101F7A162D}" destId="{8A405527-429C-4101-98BB-CF220BAEEEFE}" srcOrd="1" destOrd="0" presId="urn:microsoft.com/office/officeart/2008/layout/HorizontalMultiLevelHierarchy"/>
    <dgm:cxn modelId="{E79A2577-DBFC-4B0A-92B1-0DC372C33A2A}" type="presParOf" srcId="{7BCB653D-F51D-41CB-814A-80049E2E3957}" destId="{4C6593A2-E29B-4DF3-BD33-115DEF8F2FDF}" srcOrd="4" destOrd="0" presId="urn:microsoft.com/office/officeart/2008/layout/HorizontalMultiLevelHierarchy"/>
    <dgm:cxn modelId="{8FD8450C-95B3-46D9-8480-852111BC7F9E}" type="presParOf" srcId="{4C6593A2-E29B-4DF3-BD33-115DEF8F2FDF}" destId="{51776109-45DC-4285-9F09-6292E8C94809}" srcOrd="0" destOrd="0" presId="urn:microsoft.com/office/officeart/2008/layout/HorizontalMultiLevelHierarchy"/>
    <dgm:cxn modelId="{5597901C-7C62-47F9-9EA9-975A7CEF01F6}" type="presParOf" srcId="{7BCB653D-F51D-41CB-814A-80049E2E3957}" destId="{B723B069-07B4-400D-B6A3-929D8C8E6863}" srcOrd="5" destOrd="0" presId="urn:microsoft.com/office/officeart/2008/layout/HorizontalMultiLevelHierarchy"/>
    <dgm:cxn modelId="{08FB9CFD-6400-42EE-B125-A79516686101}" type="presParOf" srcId="{B723B069-07B4-400D-B6A3-929D8C8E6863}" destId="{0EB34F1E-C120-4C68-9B54-17CB33575C07}" srcOrd="0" destOrd="0" presId="urn:microsoft.com/office/officeart/2008/layout/HorizontalMultiLevelHierarchy"/>
    <dgm:cxn modelId="{21F31ECE-ED06-4EE2-8910-5B3A2294832F}" type="presParOf" srcId="{B723B069-07B4-400D-B6A3-929D8C8E6863}" destId="{D14DC0E6-559C-495D-A72F-8E431AE16EF8}" srcOrd="1" destOrd="0" presId="urn:microsoft.com/office/officeart/2008/layout/HorizontalMultiLevelHierarchy"/>
    <dgm:cxn modelId="{DF379C92-F88E-4E60-BE85-BF839283EC33}" type="presParOf" srcId="{D14DC0E6-559C-495D-A72F-8E431AE16EF8}" destId="{AB07B67A-11AC-4C9E-A991-046E4424135C}" srcOrd="0" destOrd="0" presId="urn:microsoft.com/office/officeart/2008/layout/HorizontalMultiLevelHierarchy"/>
    <dgm:cxn modelId="{BA2C7E70-138F-4518-A32A-AC3C90993DE3}" type="presParOf" srcId="{AB07B67A-11AC-4C9E-A991-046E4424135C}" destId="{5C74DB91-DC57-4553-9850-684F29482FD8}" srcOrd="0" destOrd="0" presId="urn:microsoft.com/office/officeart/2008/layout/HorizontalMultiLevelHierarchy"/>
    <dgm:cxn modelId="{46FAC1DB-C043-4D00-A6E3-76AD6F859C45}" type="presParOf" srcId="{D14DC0E6-559C-495D-A72F-8E431AE16EF8}" destId="{6B98FEF8-5A7E-4A0D-8DC2-8EA4E1498EAC}" srcOrd="1" destOrd="0" presId="urn:microsoft.com/office/officeart/2008/layout/HorizontalMultiLevelHierarchy"/>
    <dgm:cxn modelId="{E4A129E9-D1A5-4E76-B312-1389749453B8}" type="presParOf" srcId="{6B98FEF8-5A7E-4A0D-8DC2-8EA4E1498EAC}" destId="{7F05EA1A-1983-4E4D-9191-83394BD7DD87}" srcOrd="0" destOrd="0" presId="urn:microsoft.com/office/officeart/2008/layout/HorizontalMultiLevelHierarchy"/>
    <dgm:cxn modelId="{98F59C8F-6250-4023-B7E5-8D53CE986A4E}" type="presParOf" srcId="{6B98FEF8-5A7E-4A0D-8DC2-8EA4E1498EAC}" destId="{D4E4E569-1877-4C78-9610-7FB2AFD9C2F5}" srcOrd="1" destOrd="0" presId="urn:microsoft.com/office/officeart/2008/layout/HorizontalMultiLevelHierarchy"/>
    <dgm:cxn modelId="{9FDDE074-4A02-43A0-94C5-96B3025487C0}" type="presParOf" srcId="{D4E4E569-1877-4C78-9610-7FB2AFD9C2F5}" destId="{3D00A048-6633-493F-8FDD-3522CBB64F7F}" srcOrd="0" destOrd="0" presId="urn:microsoft.com/office/officeart/2008/layout/HorizontalMultiLevelHierarchy"/>
    <dgm:cxn modelId="{A8CA9D48-1173-43CB-8074-E049ABB953E7}" type="presParOf" srcId="{3D00A048-6633-493F-8FDD-3522CBB64F7F}" destId="{6E564AF6-0C01-44A0-A7FA-6C4719E93CED}" srcOrd="0" destOrd="0" presId="urn:microsoft.com/office/officeart/2008/layout/HorizontalMultiLevelHierarchy"/>
    <dgm:cxn modelId="{8046E1B1-9B0A-408A-ADCE-9753E2EE95CC}" type="presParOf" srcId="{D4E4E569-1877-4C78-9610-7FB2AFD9C2F5}" destId="{0DE617C2-D4F7-4FBD-B78D-C5545434B23A}" srcOrd="1" destOrd="0" presId="urn:microsoft.com/office/officeart/2008/layout/HorizontalMultiLevelHierarchy"/>
    <dgm:cxn modelId="{0CA5241D-3DC3-441D-8E00-256392837423}" type="presParOf" srcId="{0DE617C2-D4F7-4FBD-B78D-C5545434B23A}" destId="{2CD8E9B5-8B81-4DCF-B90C-BDE07F28E3A0}" srcOrd="0" destOrd="0" presId="urn:microsoft.com/office/officeart/2008/layout/HorizontalMultiLevelHierarchy"/>
    <dgm:cxn modelId="{48E60977-2C6D-464F-8BC8-2E35B319036D}" type="presParOf" srcId="{0DE617C2-D4F7-4FBD-B78D-C5545434B23A}" destId="{D6921F30-1A77-44DC-A94E-D8C3DE5CE696}" srcOrd="1" destOrd="0" presId="urn:microsoft.com/office/officeart/2008/layout/HorizontalMultiLevelHierarchy"/>
    <dgm:cxn modelId="{ABDDB9DF-D784-4CEC-B2AE-17D948E563C9}" type="presParOf" srcId="{7BCB653D-F51D-41CB-814A-80049E2E3957}" destId="{4509E96D-2441-4B10-8E5B-9E21383383A6}" srcOrd="6" destOrd="0" presId="urn:microsoft.com/office/officeart/2008/layout/HorizontalMultiLevelHierarchy"/>
    <dgm:cxn modelId="{4878CA5F-DE28-4EFE-90C9-D5B4D675BE4A}" type="presParOf" srcId="{4509E96D-2441-4B10-8E5B-9E21383383A6}" destId="{DB4CD580-D383-4FAC-A750-03F6693F7C0F}" srcOrd="0" destOrd="0" presId="urn:microsoft.com/office/officeart/2008/layout/HorizontalMultiLevelHierarchy"/>
    <dgm:cxn modelId="{2FA93B67-D35F-4D56-9A8D-45E1221AF19C}" type="presParOf" srcId="{7BCB653D-F51D-41CB-814A-80049E2E3957}" destId="{C22ACF0F-A820-414A-8E8E-7112271A75CF}" srcOrd="7" destOrd="0" presId="urn:microsoft.com/office/officeart/2008/layout/HorizontalMultiLevelHierarchy"/>
    <dgm:cxn modelId="{FD36862D-23CC-41C5-9A0B-B00AEED365B1}" type="presParOf" srcId="{C22ACF0F-A820-414A-8E8E-7112271A75CF}" destId="{9928C8BD-250D-4BE4-8570-C1A10D55166A}" srcOrd="0" destOrd="0" presId="urn:microsoft.com/office/officeart/2008/layout/HorizontalMultiLevelHierarchy"/>
    <dgm:cxn modelId="{19F660F1-EFDF-4A46-8FE5-5EF9931383CD}" type="presParOf" srcId="{C22ACF0F-A820-414A-8E8E-7112271A75CF}" destId="{AC2B04FB-696B-46B7-829F-CCF04B1FF957}" srcOrd="1" destOrd="0" presId="urn:microsoft.com/office/officeart/2008/layout/HorizontalMultiLevelHierarchy"/>
    <dgm:cxn modelId="{745057F7-8434-4D02-B1CB-3748F595EE37}" type="presParOf" srcId="{AC2B04FB-696B-46B7-829F-CCF04B1FF957}" destId="{8A5ADF1D-B8C1-4070-ABBD-61F8434F7FED}" srcOrd="0" destOrd="0" presId="urn:microsoft.com/office/officeart/2008/layout/HorizontalMultiLevelHierarchy"/>
    <dgm:cxn modelId="{7D309983-ED5D-4E29-ADCA-AD3E7B1F9364}" type="presParOf" srcId="{8A5ADF1D-B8C1-4070-ABBD-61F8434F7FED}" destId="{78729D78-C110-4EC3-8240-75C2D8CEC4F6}" srcOrd="0" destOrd="0" presId="urn:microsoft.com/office/officeart/2008/layout/HorizontalMultiLevelHierarchy"/>
    <dgm:cxn modelId="{99972142-BCBE-4DC4-B8A8-16C2DB8ABEC1}" type="presParOf" srcId="{AC2B04FB-696B-46B7-829F-CCF04B1FF957}" destId="{B5F04EDF-A07C-4642-B206-7B53F411CB97}" srcOrd="1" destOrd="0" presId="urn:microsoft.com/office/officeart/2008/layout/HorizontalMultiLevelHierarchy"/>
    <dgm:cxn modelId="{49F99760-6690-4F0E-B2A9-B6C193732930}" type="presParOf" srcId="{B5F04EDF-A07C-4642-B206-7B53F411CB97}" destId="{F588DEF8-9162-4937-9FCB-20D666731551}" srcOrd="0" destOrd="0" presId="urn:microsoft.com/office/officeart/2008/layout/HorizontalMultiLevelHierarchy"/>
    <dgm:cxn modelId="{A14746E5-0FD2-4177-89C3-A51E27CC8548}" type="presParOf" srcId="{B5F04EDF-A07C-4642-B206-7B53F411CB97}" destId="{D293F89D-E8F1-48C5-BD3C-A43A1B461326}" srcOrd="1" destOrd="0" presId="urn:microsoft.com/office/officeart/2008/layout/HorizontalMultiLevelHierarchy"/>
    <dgm:cxn modelId="{6190E3D2-7B64-431A-93B8-CCEDFBCE2264}" type="presParOf" srcId="{D293F89D-E8F1-48C5-BD3C-A43A1B461326}" destId="{E26FCE81-65AD-4C04-89C5-E8BC160F715E}" srcOrd="0" destOrd="0" presId="urn:microsoft.com/office/officeart/2008/layout/HorizontalMultiLevelHierarchy"/>
    <dgm:cxn modelId="{A3CB9FDF-E6B1-4BE7-8A87-B4DC9CFE1303}" type="presParOf" srcId="{E26FCE81-65AD-4C04-89C5-E8BC160F715E}" destId="{D226B672-1D52-489D-8823-230645AFE6AF}" srcOrd="0" destOrd="0" presId="urn:microsoft.com/office/officeart/2008/layout/HorizontalMultiLevelHierarchy"/>
    <dgm:cxn modelId="{842177EA-62D0-4ADC-9518-474688CF9801}" type="presParOf" srcId="{D293F89D-E8F1-48C5-BD3C-A43A1B461326}" destId="{5ADCFA94-3EAA-4F35-BE84-569C917FEE8D}" srcOrd="1" destOrd="0" presId="urn:microsoft.com/office/officeart/2008/layout/HorizontalMultiLevelHierarchy"/>
    <dgm:cxn modelId="{FD02206A-7260-4CDD-9CFA-83C7F6EFB3EC}" type="presParOf" srcId="{5ADCFA94-3EAA-4F35-BE84-569C917FEE8D}" destId="{29AFE98D-EFEF-414A-8999-02439BA83F03}" srcOrd="0" destOrd="0" presId="urn:microsoft.com/office/officeart/2008/layout/HorizontalMultiLevelHierarchy"/>
    <dgm:cxn modelId="{6710FC6A-AEB2-4174-8017-144A860CF4BC}" type="presParOf" srcId="{5ADCFA94-3EAA-4F35-BE84-569C917FEE8D}" destId="{71B52DCB-A001-4CA1-B586-125A4E67F035}" srcOrd="1" destOrd="0" presId="urn:microsoft.com/office/officeart/2008/layout/HorizontalMultiLevelHierarchy"/>
    <dgm:cxn modelId="{5A5D1460-3207-40BF-8B3C-DA4B62FCAF78}" type="presParOf" srcId="{7BCB653D-F51D-41CB-814A-80049E2E3957}" destId="{27FDEE5B-A484-4B0A-942F-6A627851908E}" srcOrd="8" destOrd="0" presId="urn:microsoft.com/office/officeart/2008/layout/HorizontalMultiLevelHierarchy"/>
    <dgm:cxn modelId="{88044FF6-4D01-464B-9325-6D636A450CC8}" type="presParOf" srcId="{27FDEE5B-A484-4B0A-942F-6A627851908E}" destId="{23C455C6-B865-4C5C-8D1D-76B81792A3F2}" srcOrd="0" destOrd="0" presId="urn:microsoft.com/office/officeart/2008/layout/HorizontalMultiLevelHierarchy"/>
    <dgm:cxn modelId="{0FB4597A-6905-4C75-A231-A0676300E109}" type="presParOf" srcId="{7BCB653D-F51D-41CB-814A-80049E2E3957}" destId="{1C51DD0F-9792-4DE9-827A-51713801751B}" srcOrd="9" destOrd="0" presId="urn:microsoft.com/office/officeart/2008/layout/HorizontalMultiLevelHierarchy"/>
    <dgm:cxn modelId="{04E7B143-50CB-4079-9878-1876C120284A}" type="presParOf" srcId="{1C51DD0F-9792-4DE9-827A-51713801751B}" destId="{50AF88C7-5AA2-43D7-B69D-589B8792615E}" srcOrd="0" destOrd="0" presId="urn:microsoft.com/office/officeart/2008/layout/HorizontalMultiLevelHierarchy"/>
    <dgm:cxn modelId="{4DFAF17B-DE38-4D06-B579-4234DEBF7C24}" type="presParOf" srcId="{1C51DD0F-9792-4DE9-827A-51713801751B}" destId="{8D2C5452-D052-4003-AA0D-8F4A8D9431BE}" srcOrd="1" destOrd="0" presId="urn:microsoft.com/office/officeart/2008/layout/HorizontalMultiLevelHierarchy"/>
    <dgm:cxn modelId="{E5BC6D4C-9928-48DF-8B4D-AFDA2F7F8AF8}" type="presParOf" srcId="{8D2C5452-D052-4003-AA0D-8F4A8D9431BE}" destId="{91552C85-BCF8-44E2-9BB1-9E37446E3AE9}" srcOrd="0" destOrd="0" presId="urn:microsoft.com/office/officeart/2008/layout/HorizontalMultiLevelHierarchy"/>
    <dgm:cxn modelId="{451EC736-FEC6-45C7-BD63-F3139785BF8B}" type="presParOf" srcId="{91552C85-BCF8-44E2-9BB1-9E37446E3AE9}" destId="{210AEB1C-B66D-436D-8962-8BE14446ECD0}" srcOrd="0" destOrd="0" presId="urn:microsoft.com/office/officeart/2008/layout/HorizontalMultiLevelHierarchy"/>
    <dgm:cxn modelId="{814FC628-D908-44F9-95DB-6787541089A1}" type="presParOf" srcId="{8D2C5452-D052-4003-AA0D-8F4A8D9431BE}" destId="{BA4E70BF-0E7A-4EED-9C97-A39C6B2EC53A}" srcOrd="1" destOrd="0" presId="urn:microsoft.com/office/officeart/2008/layout/HorizontalMultiLevelHierarchy"/>
    <dgm:cxn modelId="{33563B8A-F3A3-4CD9-B3A1-E9AF1A38ACF9}" type="presParOf" srcId="{BA4E70BF-0E7A-4EED-9C97-A39C6B2EC53A}" destId="{2B7DE1AA-F5D7-476C-9234-5BDA06380956}" srcOrd="0" destOrd="0" presId="urn:microsoft.com/office/officeart/2008/layout/HorizontalMultiLevelHierarchy"/>
    <dgm:cxn modelId="{C7FE8F51-DA4C-4A8B-978B-56C32556A89D}" type="presParOf" srcId="{BA4E70BF-0E7A-4EED-9C97-A39C6B2EC53A}" destId="{F65217CD-4384-4917-92FD-344BCE9DC5EE}" srcOrd="1" destOrd="0" presId="urn:microsoft.com/office/officeart/2008/layout/HorizontalMultiLevelHierarchy"/>
    <dgm:cxn modelId="{DDAA1CC5-7D00-4E83-8E11-9E051BCF79FE}" type="presParOf" srcId="{F65217CD-4384-4917-92FD-344BCE9DC5EE}" destId="{0CF8F847-9F4F-475D-A8F7-E847483E1F94}" srcOrd="0" destOrd="0" presId="urn:microsoft.com/office/officeart/2008/layout/HorizontalMultiLevelHierarchy"/>
    <dgm:cxn modelId="{5B8208CE-E874-497D-928D-00F023534A13}" type="presParOf" srcId="{0CF8F847-9F4F-475D-A8F7-E847483E1F94}" destId="{EFA18FC4-F5A4-4E32-8C88-43719D7E1F6F}" srcOrd="0" destOrd="0" presId="urn:microsoft.com/office/officeart/2008/layout/HorizontalMultiLevelHierarchy"/>
    <dgm:cxn modelId="{7B290D0D-ECAB-4499-9690-DCD4796F1986}" type="presParOf" srcId="{F65217CD-4384-4917-92FD-344BCE9DC5EE}" destId="{B9FDDBB4-B73E-463A-A73E-D5D347A44679}" srcOrd="1" destOrd="0" presId="urn:microsoft.com/office/officeart/2008/layout/HorizontalMultiLevelHierarchy"/>
    <dgm:cxn modelId="{A2926171-C210-416E-97BD-E728CC4B5FB7}" type="presParOf" srcId="{B9FDDBB4-B73E-463A-A73E-D5D347A44679}" destId="{99415A4C-AEFF-4770-A017-E0D22401982E}" srcOrd="0" destOrd="0" presId="urn:microsoft.com/office/officeart/2008/layout/HorizontalMultiLevelHierarchy"/>
    <dgm:cxn modelId="{4C468B96-D468-47C1-93B6-EC21812ED031}" type="presParOf" srcId="{B9FDDBB4-B73E-463A-A73E-D5D347A44679}" destId="{910DE1E6-A511-49D4-8720-6065290B8426}" srcOrd="1" destOrd="0" presId="urn:microsoft.com/office/officeart/2008/layout/HorizontalMultiLevelHierarchy"/>
    <dgm:cxn modelId="{D6BC12DF-3308-4C5F-9FF2-9185386C8CCB}" type="presParOf" srcId="{7BCB653D-F51D-41CB-814A-80049E2E3957}" destId="{1E6D83FB-EBD7-4790-AF64-AE1390FA8198}" srcOrd="10" destOrd="0" presId="urn:microsoft.com/office/officeart/2008/layout/HorizontalMultiLevelHierarchy"/>
    <dgm:cxn modelId="{6003D37B-6784-48FF-8C75-ABB3E925F00E}" type="presParOf" srcId="{1E6D83FB-EBD7-4790-AF64-AE1390FA8198}" destId="{7B2332D7-6D6B-426B-B02C-439857775573}" srcOrd="0" destOrd="0" presId="urn:microsoft.com/office/officeart/2008/layout/HorizontalMultiLevelHierarchy"/>
    <dgm:cxn modelId="{C8B4D3CC-DF62-4D9E-87FA-48FF128C5183}" type="presParOf" srcId="{7BCB653D-F51D-41CB-814A-80049E2E3957}" destId="{4B8A6DE9-0F67-4B87-B3FD-9A4828755336}" srcOrd="11" destOrd="0" presId="urn:microsoft.com/office/officeart/2008/layout/HorizontalMultiLevelHierarchy"/>
    <dgm:cxn modelId="{B57E0549-2CC6-4A60-AADB-4073CD4C1F82}" type="presParOf" srcId="{4B8A6DE9-0F67-4B87-B3FD-9A4828755336}" destId="{21CAAA3D-6C51-40B7-9752-5C0CE4523101}" srcOrd="0" destOrd="0" presId="urn:microsoft.com/office/officeart/2008/layout/HorizontalMultiLevelHierarchy"/>
    <dgm:cxn modelId="{8C385CCE-B7B7-4F07-9171-06034810ECFB}" type="presParOf" srcId="{4B8A6DE9-0F67-4B87-B3FD-9A4828755336}" destId="{E815A523-09E8-4194-8B67-A5B1DE01E020}" srcOrd="1" destOrd="0" presId="urn:microsoft.com/office/officeart/2008/layout/HorizontalMultiLevelHierarchy"/>
    <dgm:cxn modelId="{09E5D1A2-3AC1-4101-81BA-D49932BA616A}" type="presParOf" srcId="{E815A523-09E8-4194-8B67-A5B1DE01E020}" destId="{EA80ADC1-92DB-4B3C-9E4F-F31A9BB85AB5}" srcOrd="0" destOrd="0" presId="urn:microsoft.com/office/officeart/2008/layout/HorizontalMultiLevelHierarchy"/>
    <dgm:cxn modelId="{D7BC5F62-5AFA-48DF-A3B4-21D690092B10}" type="presParOf" srcId="{EA80ADC1-92DB-4B3C-9E4F-F31A9BB85AB5}" destId="{6C41A54A-8E16-4E58-AD94-4C5C078E23D9}" srcOrd="0" destOrd="0" presId="urn:microsoft.com/office/officeart/2008/layout/HorizontalMultiLevelHierarchy"/>
    <dgm:cxn modelId="{B8C04DF1-630B-4DFA-B399-7F2F1969A4E9}" type="presParOf" srcId="{E815A523-09E8-4194-8B67-A5B1DE01E020}" destId="{F7074521-A900-4292-9B6D-13DB9800C3B0}" srcOrd="1" destOrd="0" presId="urn:microsoft.com/office/officeart/2008/layout/HorizontalMultiLevelHierarchy"/>
    <dgm:cxn modelId="{EB4264C1-72E8-4BF1-8B7F-A3CC3D22B368}" type="presParOf" srcId="{F7074521-A900-4292-9B6D-13DB9800C3B0}" destId="{4820729C-E92F-4202-BBF3-B337A8C54AD5}" srcOrd="0" destOrd="0" presId="urn:microsoft.com/office/officeart/2008/layout/HorizontalMultiLevelHierarchy"/>
    <dgm:cxn modelId="{1DB8AF5F-C98B-4274-B74A-2D16A903014C}" type="presParOf" srcId="{F7074521-A900-4292-9B6D-13DB9800C3B0}" destId="{67685B50-920E-4731-8DB4-6AC6FFC9F956}" srcOrd="1" destOrd="0" presId="urn:microsoft.com/office/officeart/2008/layout/HorizontalMultiLevelHierarchy"/>
    <dgm:cxn modelId="{CD6C5EC9-A1D6-4F2B-AC4E-1F682831023A}" type="presParOf" srcId="{67685B50-920E-4731-8DB4-6AC6FFC9F956}" destId="{51C7129F-C1CF-48F8-B124-D1EDC7B9C5FA}" srcOrd="0" destOrd="0" presId="urn:microsoft.com/office/officeart/2008/layout/HorizontalMultiLevelHierarchy"/>
    <dgm:cxn modelId="{4E09BFBA-CBD4-4668-8397-72C83DF17DE1}" type="presParOf" srcId="{51C7129F-C1CF-48F8-B124-D1EDC7B9C5FA}" destId="{B72F800A-636A-4764-86C8-CE96E88B3812}" srcOrd="0" destOrd="0" presId="urn:microsoft.com/office/officeart/2008/layout/HorizontalMultiLevelHierarchy"/>
    <dgm:cxn modelId="{9B931BC1-B4BD-4D4E-8AB2-49058F249B53}" type="presParOf" srcId="{67685B50-920E-4731-8DB4-6AC6FFC9F956}" destId="{406FB437-9E39-4CC4-BD4D-FEABE7621ED6}" srcOrd="1" destOrd="0" presId="urn:microsoft.com/office/officeart/2008/layout/HorizontalMultiLevelHierarchy"/>
    <dgm:cxn modelId="{FBD100FD-A9BD-485F-BAC7-52B4F889CC68}" type="presParOf" srcId="{406FB437-9E39-4CC4-BD4D-FEABE7621ED6}" destId="{42B6A624-4014-4A72-BE9D-F16E5341727F}" srcOrd="0" destOrd="0" presId="urn:microsoft.com/office/officeart/2008/layout/HorizontalMultiLevelHierarchy"/>
    <dgm:cxn modelId="{3D471146-A60F-435E-82A4-C948D59F999E}" type="presParOf" srcId="{406FB437-9E39-4CC4-BD4D-FEABE7621ED6}" destId="{A991BA04-6338-4588-BA15-7E4ABD49B1D0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F21F39-545B-42BA-81A0-588DEC56EFBF}">
      <dsp:nvSpPr>
        <dsp:cNvPr id="0" name=""/>
        <dsp:cNvSpPr/>
      </dsp:nvSpPr>
      <dsp:spPr>
        <a:xfrm>
          <a:off x="4585849" y="5448428"/>
          <a:ext cx="14854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48548" y="4572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4656410" y="5490434"/>
        <a:ext cx="7427" cy="7427"/>
      </dsp:txXfrm>
    </dsp:sp>
    <dsp:sp modelId="{3F53C625-EF11-46D0-8B7E-0CD07D35799D}">
      <dsp:nvSpPr>
        <dsp:cNvPr id="0" name=""/>
        <dsp:cNvSpPr/>
      </dsp:nvSpPr>
      <dsp:spPr>
        <a:xfrm>
          <a:off x="3694556" y="5211090"/>
          <a:ext cx="148548" cy="2830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4274" y="0"/>
              </a:lnTo>
              <a:lnTo>
                <a:pt x="74274" y="283058"/>
              </a:lnTo>
              <a:lnTo>
                <a:pt x="148548" y="2830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3760838" y="5344627"/>
        <a:ext cx="15983" cy="15983"/>
      </dsp:txXfrm>
    </dsp:sp>
    <dsp:sp modelId="{B3565370-189E-4206-A136-F592EAD7BF5F}">
      <dsp:nvSpPr>
        <dsp:cNvPr id="0" name=""/>
        <dsp:cNvSpPr/>
      </dsp:nvSpPr>
      <dsp:spPr>
        <a:xfrm>
          <a:off x="4585849" y="5165370"/>
          <a:ext cx="14854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48548" y="4572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4656410" y="5207376"/>
        <a:ext cx="7427" cy="7427"/>
      </dsp:txXfrm>
    </dsp:sp>
    <dsp:sp modelId="{C499B470-4C30-47E4-BBF2-00B4474D4EC9}">
      <dsp:nvSpPr>
        <dsp:cNvPr id="0" name=""/>
        <dsp:cNvSpPr/>
      </dsp:nvSpPr>
      <dsp:spPr>
        <a:xfrm>
          <a:off x="3694556" y="5165370"/>
          <a:ext cx="14854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48548" y="4572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3765116" y="5207376"/>
        <a:ext cx="7427" cy="7427"/>
      </dsp:txXfrm>
    </dsp:sp>
    <dsp:sp modelId="{C7BB7B67-E34C-4173-B4FA-D59F6F406E59}">
      <dsp:nvSpPr>
        <dsp:cNvPr id="0" name=""/>
        <dsp:cNvSpPr/>
      </dsp:nvSpPr>
      <dsp:spPr>
        <a:xfrm>
          <a:off x="4585849" y="4882312"/>
          <a:ext cx="14854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48548" y="4572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4656410" y="4924318"/>
        <a:ext cx="7427" cy="7427"/>
      </dsp:txXfrm>
    </dsp:sp>
    <dsp:sp modelId="{91552C85-BCF8-44E2-9BB1-9E37446E3AE9}">
      <dsp:nvSpPr>
        <dsp:cNvPr id="0" name=""/>
        <dsp:cNvSpPr/>
      </dsp:nvSpPr>
      <dsp:spPr>
        <a:xfrm>
          <a:off x="3694556" y="4928032"/>
          <a:ext cx="148548" cy="283058"/>
        </a:xfrm>
        <a:custGeom>
          <a:avLst/>
          <a:gdLst/>
          <a:ahLst/>
          <a:cxnLst/>
          <a:rect l="0" t="0" r="0" b="0"/>
          <a:pathLst>
            <a:path>
              <a:moveTo>
                <a:pt x="0" y="283058"/>
              </a:moveTo>
              <a:lnTo>
                <a:pt x="74274" y="283058"/>
              </a:lnTo>
              <a:lnTo>
                <a:pt x="74274" y="0"/>
              </a:lnTo>
              <a:lnTo>
                <a:pt x="148548" y="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3760838" y="5061569"/>
        <a:ext cx="15983" cy="15983"/>
      </dsp:txXfrm>
    </dsp:sp>
    <dsp:sp modelId="{27FDEE5B-A484-4B0A-942F-6A627851908E}">
      <dsp:nvSpPr>
        <dsp:cNvPr id="0" name=""/>
        <dsp:cNvSpPr/>
      </dsp:nvSpPr>
      <dsp:spPr>
        <a:xfrm>
          <a:off x="2123771" y="3215892"/>
          <a:ext cx="148548" cy="19951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4274" y="0"/>
              </a:lnTo>
              <a:lnTo>
                <a:pt x="74274" y="1995197"/>
              </a:lnTo>
              <a:lnTo>
                <a:pt x="148548" y="199519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00" kern="1200"/>
        </a:p>
      </dsp:txBody>
      <dsp:txXfrm>
        <a:off x="2148027" y="4163473"/>
        <a:ext cx="100036" cy="100036"/>
      </dsp:txXfrm>
    </dsp:sp>
    <dsp:sp modelId="{846DC007-93E0-44A8-A1A8-D384AE551DE0}">
      <dsp:nvSpPr>
        <dsp:cNvPr id="0" name=""/>
        <dsp:cNvSpPr/>
      </dsp:nvSpPr>
      <dsp:spPr>
        <a:xfrm>
          <a:off x="4546446" y="4599254"/>
          <a:ext cx="14854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48548" y="4572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4617007" y="4641260"/>
        <a:ext cx="7427" cy="7427"/>
      </dsp:txXfrm>
    </dsp:sp>
    <dsp:sp modelId="{9F07B236-8307-441D-BE4F-858C4ED0952B}">
      <dsp:nvSpPr>
        <dsp:cNvPr id="0" name=""/>
        <dsp:cNvSpPr/>
      </dsp:nvSpPr>
      <dsp:spPr>
        <a:xfrm>
          <a:off x="3655153" y="4361916"/>
          <a:ext cx="148548" cy="2830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4274" y="0"/>
              </a:lnTo>
              <a:lnTo>
                <a:pt x="74274" y="283058"/>
              </a:lnTo>
              <a:lnTo>
                <a:pt x="148548" y="2830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3721436" y="4495453"/>
        <a:ext cx="15983" cy="15983"/>
      </dsp:txXfrm>
    </dsp:sp>
    <dsp:sp modelId="{C94CF7D0-957C-4C98-8E63-ECE1C0BD49CF}">
      <dsp:nvSpPr>
        <dsp:cNvPr id="0" name=""/>
        <dsp:cNvSpPr/>
      </dsp:nvSpPr>
      <dsp:spPr>
        <a:xfrm>
          <a:off x="4546446" y="4316196"/>
          <a:ext cx="14854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48548" y="4572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4617007" y="4358202"/>
        <a:ext cx="7427" cy="7427"/>
      </dsp:txXfrm>
    </dsp:sp>
    <dsp:sp modelId="{42C4FC53-1268-4540-A512-149302817F74}">
      <dsp:nvSpPr>
        <dsp:cNvPr id="0" name=""/>
        <dsp:cNvSpPr/>
      </dsp:nvSpPr>
      <dsp:spPr>
        <a:xfrm>
          <a:off x="3655153" y="4316196"/>
          <a:ext cx="14854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48548" y="4572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3725714" y="4358202"/>
        <a:ext cx="7427" cy="7427"/>
      </dsp:txXfrm>
    </dsp:sp>
    <dsp:sp modelId="{5F37020F-C9DF-4B63-94D0-F7C02CCF66AE}">
      <dsp:nvSpPr>
        <dsp:cNvPr id="0" name=""/>
        <dsp:cNvSpPr/>
      </dsp:nvSpPr>
      <dsp:spPr>
        <a:xfrm>
          <a:off x="4546446" y="4033138"/>
          <a:ext cx="14854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48548" y="4572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4617007" y="4075144"/>
        <a:ext cx="7427" cy="7427"/>
      </dsp:txXfrm>
    </dsp:sp>
    <dsp:sp modelId="{8A5ADF1D-B8C1-4070-ABBD-61F8434F7FED}">
      <dsp:nvSpPr>
        <dsp:cNvPr id="0" name=""/>
        <dsp:cNvSpPr/>
      </dsp:nvSpPr>
      <dsp:spPr>
        <a:xfrm>
          <a:off x="3655153" y="4078858"/>
          <a:ext cx="148548" cy="283058"/>
        </a:xfrm>
        <a:custGeom>
          <a:avLst/>
          <a:gdLst/>
          <a:ahLst/>
          <a:cxnLst/>
          <a:rect l="0" t="0" r="0" b="0"/>
          <a:pathLst>
            <a:path>
              <a:moveTo>
                <a:pt x="0" y="283058"/>
              </a:moveTo>
              <a:lnTo>
                <a:pt x="74274" y="283058"/>
              </a:lnTo>
              <a:lnTo>
                <a:pt x="74274" y="0"/>
              </a:lnTo>
              <a:lnTo>
                <a:pt x="148548" y="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3721436" y="4212395"/>
        <a:ext cx="15983" cy="15983"/>
      </dsp:txXfrm>
    </dsp:sp>
    <dsp:sp modelId="{4509E96D-2441-4B10-8E5B-9E21383383A6}">
      <dsp:nvSpPr>
        <dsp:cNvPr id="0" name=""/>
        <dsp:cNvSpPr/>
      </dsp:nvSpPr>
      <dsp:spPr>
        <a:xfrm>
          <a:off x="2123771" y="3215892"/>
          <a:ext cx="148548" cy="11460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4274" y="0"/>
              </a:lnTo>
              <a:lnTo>
                <a:pt x="74274" y="1146023"/>
              </a:lnTo>
              <a:lnTo>
                <a:pt x="148548" y="114602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00" kern="1200"/>
        </a:p>
      </dsp:txBody>
      <dsp:txXfrm>
        <a:off x="2169155" y="3760014"/>
        <a:ext cx="57780" cy="57780"/>
      </dsp:txXfrm>
    </dsp:sp>
    <dsp:sp modelId="{78B74EF8-1747-4D7E-813C-122478AD134D}">
      <dsp:nvSpPr>
        <dsp:cNvPr id="0" name=""/>
        <dsp:cNvSpPr/>
      </dsp:nvSpPr>
      <dsp:spPr>
        <a:xfrm>
          <a:off x="4561687" y="3750080"/>
          <a:ext cx="14854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48548" y="4572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4632248" y="3792086"/>
        <a:ext cx="7427" cy="7427"/>
      </dsp:txXfrm>
    </dsp:sp>
    <dsp:sp modelId="{7EBF63BF-2499-4C5E-91BA-42EB3B5D4F47}">
      <dsp:nvSpPr>
        <dsp:cNvPr id="0" name=""/>
        <dsp:cNvSpPr/>
      </dsp:nvSpPr>
      <dsp:spPr>
        <a:xfrm>
          <a:off x="3670394" y="3512742"/>
          <a:ext cx="148548" cy="2830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4274" y="0"/>
              </a:lnTo>
              <a:lnTo>
                <a:pt x="74274" y="283058"/>
              </a:lnTo>
              <a:lnTo>
                <a:pt x="148548" y="2830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3736677" y="3646279"/>
        <a:ext cx="15983" cy="15983"/>
      </dsp:txXfrm>
    </dsp:sp>
    <dsp:sp modelId="{3FE92D2F-78AE-473B-997C-132021FB79DC}">
      <dsp:nvSpPr>
        <dsp:cNvPr id="0" name=""/>
        <dsp:cNvSpPr/>
      </dsp:nvSpPr>
      <dsp:spPr>
        <a:xfrm>
          <a:off x="4561687" y="3467022"/>
          <a:ext cx="14854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48548" y="4572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4632248" y="3509028"/>
        <a:ext cx="7427" cy="7427"/>
      </dsp:txXfrm>
    </dsp:sp>
    <dsp:sp modelId="{C0F22568-37C1-4A13-91E7-43CB04255599}">
      <dsp:nvSpPr>
        <dsp:cNvPr id="0" name=""/>
        <dsp:cNvSpPr/>
      </dsp:nvSpPr>
      <dsp:spPr>
        <a:xfrm>
          <a:off x="3670394" y="3467022"/>
          <a:ext cx="14854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48548" y="4572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3740955" y="3509028"/>
        <a:ext cx="7427" cy="7427"/>
      </dsp:txXfrm>
    </dsp:sp>
    <dsp:sp modelId="{D7467FF9-1B9E-4CE9-9FFA-DCE6F43C55A1}">
      <dsp:nvSpPr>
        <dsp:cNvPr id="0" name=""/>
        <dsp:cNvSpPr/>
      </dsp:nvSpPr>
      <dsp:spPr>
        <a:xfrm>
          <a:off x="4561687" y="3183964"/>
          <a:ext cx="14854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48548" y="4572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4632248" y="3225970"/>
        <a:ext cx="7427" cy="7427"/>
      </dsp:txXfrm>
    </dsp:sp>
    <dsp:sp modelId="{AB07B67A-11AC-4C9E-A991-046E4424135C}">
      <dsp:nvSpPr>
        <dsp:cNvPr id="0" name=""/>
        <dsp:cNvSpPr/>
      </dsp:nvSpPr>
      <dsp:spPr>
        <a:xfrm>
          <a:off x="3670394" y="3229684"/>
          <a:ext cx="148548" cy="283058"/>
        </a:xfrm>
        <a:custGeom>
          <a:avLst/>
          <a:gdLst/>
          <a:ahLst/>
          <a:cxnLst/>
          <a:rect l="0" t="0" r="0" b="0"/>
          <a:pathLst>
            <a:path>
              <a:moveTo>
                <a:pt x="0" y="283058"/>
              </a:moveTo>
              <a:lnTo>
                <a:pt x="74274" y="283058"/>
              </a:lnTo>
              <a:lnTo>
                <a:pt x="74274" y="0"/>
              </a:lnTo>
              <a:lnTo>
                <a:pt x="148548" y="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00" kern="1200"/>
        </a:p>
      </dsp:txBody>
      <dsp:txXfrm>
        <a:off x="3736677" y="3363221"/>
        <a:ext cx="15983" cy="15983"/>
      </dsp:txXfrm>
    </dsp:sp>
    <dsp:sp modelId="{4C6593A2-E29B-4DF3-BD33-115DEF8F2FDF}">
      <dsp:nvSpPr>
        <dsp:cNvPr id="0" name=""/>
        <dsp:cNvSpPr/>
      </dsp:nvSpPr>
      <dsp:spPr>
        <a:xfrm>
          <a:off x="2123771" y="3215892"/>
          <a:ext cx="148548" cy="2968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4274" y="0"/>
              </a:lnTo>
              <a:lnTo>
                <a:pt x="74274" y="296849"/>
              </a:lnTo>
              <a:lnTo>
                <a:pt x="148548" y="29684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00" kern="1200"/>
        </a:p>
      </dsp:txBody>
      <dsp:txXfrm>
        <a:off x="2189746" y="3356019"/>
        <a:ext cx="16597" cy="16597"/>
      </dsp:txXfrm>
    </dsp:sp>
    <dsp:sp modelId="{C4CF84A8-26B3-4BC0-A295-0C230A2AC9EA}">
      <dsp:nvSpPr>
        <dsp:cNvPr id="0" name=""/>
        <dsp:cNvSpPr/>
      </dsp:nvSpPr>
      <dsp:spPr>
        <a:xfrm>
          <a:off x="4525100" y="2900906"/>
          <a:ext cx="14854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48548" y="4572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4595660" y="2942912"/>
        <a:ext cx="7427" cy="7427"/>
      </dsp:txXfrm>
    </dsp:sp>
    <dsp:sp modelId="{FF0D625B-4519-426E-B9AD-FA31671011F1}">
      <dsp:nvSpPr>
        <dsp:cNvPr id="0" name=""/>
        <dsp:cNvSpPr/>
      </dsp:nvSpPr>
      <dsp:spPr>
        <a:xfrm>
          <a:off x="3633807" y="2805097"/>
          <a:ext cx="148548" cy="1415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4274" y="0"/>
              </a:lnTo>
              <a:lnTo>
                <a:pt x="74274" y="141529"/>
              </a:lnTo>
              <a:lnTo>
                <a:pt x="148548" y="14152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00" kern="1200"/>
        </a:p>
      </dsp:txBody>
      <dsp:txXfrm>
        <a:off x="3702952" y="2870732"/>
        <a:ext cx="10258" cy="10258"/>
      </dsp:txXfrm>
    </dsp:sp>
    <dsp:sp modelId="{AB98289B-66F5-4069-85AE-C611340DFF70}">
      <dsp:nvSpPr>
        <dsp:cNvPr id="0" name=""/>
        <dsp:cNvSpPr/>
      </dsp:nvSpPr>
      <dsp:spPr>
        <a:xfrm>
          <a:off x="4525100" y="2617848"/>
          <a:ext cx="14854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48548" y="4572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4595660" y="2659854"/>
        <a:ext cx="7427" cy="7427"/>
      </dsp:txXfrm>
    </dsp:sp>
    <dsp:sp modelId="{BCE21D8B-5C7B-448D-8BF2-4898993C39FF}">
      <dsp:nvSpPr>
        <dsp:cNvPr id="0" name=""/>
        <dsp:cNvSpPr/>
      </dsp:nvSpPr>
      <dsp:spPr>
        <a:xfrm>
          <a:off x="3633807" y="2663568"/>
          <a:ext cx="148548" cy="141529"/>
        </a:xfrm>
        <a:custGeom>
          <a:avLst/>
          <a:gdLst/>
          <a:ahLst/>
          <a:cxnLst/>
          <a:rect l="0" t="0" r="0" b="0"/>
          <a:pathLst>
            <a:path>
              <a:moveTo>
                <a:pt x="0" y="141529"/>
              </a:moveTo>
              <a:lnTo>
                <a:pt x="74274" y="141529"/>
              </a:lnTo>
              <a:lnTo>
                <a:pt x="74274" y="0"/>
              </a:lnTo>
              <a:lnTo>
                <a:pt x="148548" y="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00" kern="1200"/>
        </a:p>
      </dsp:txBody>
      <dsp:txXfrm>
        <a:off x="3702952" y="2729203"/>
        <a:ext cx="10258" cy="10258"/>
      </dsp:txXfrm>
    </dsp:sp>
    <dsp:sp modelId="{167C0248-2321-4A30-9974-51E2B052DEFF}">
      <dsp:nvSpPr>
        <dsp:cNvPr id="0" name=""/>
        <dsp:cNvSpPr/>
      </dsp:nvSpPr>
      <dsp:spPr>
        <a:xfrm>
          <a:off x="2123771" y="2805097"/>
          <a:ext cx="148548" cy="410795"/>
        </a:xfrm>
        <a:custGeom>
          <a:avLst/>
          <a:gdLst/>
          <a:ahLst/>
          <a:cxnLst/>
          <a:rect l="0" t="0" r="0" b="0"/>
          <a:pathLst>
            <a:path>
              <a:moveTo>
                <a:pt x="0" y="410795"/>
              </a:moveTo>
              <a:lnTo>
                <a:pt x="74274" y="410795"/>
              </a:lnTo>
              <a:lnTo>
                <a:pt x="74274" y="0"/>
              </a:lnTo>
              <a:lnTo>
                <a:pt x="148548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00" kern="1200"/>
        </a:p>
      </dsp:txBody>
      <dsp:txXfrm>
        <a:off x="2187124" y="2999574"/>
        <a:ext cx="21841" cy="21841"/>
      </dsp:txXfrm>
    </dsp:sp>
    <dsp:sp modelId="{38EDCD2C-534B-4059-8E39-33952D957CDF}">
      <dsp:nvSpPr>
        <dsp:cNvPr id="0" name=""/>
        <dsp:cNvSpPr/>
      </dsp:nvSpPr>
      <dsp:spPr>
        <a:xfrm>
          <a:off x="4499386" y="2334790"/>
          <a:ext cx="14854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48548" y="4572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4569947" y="2376796"/>
        <a:ext cx="7427" cy="7427"/>
      </dsp:txXfrm>
    </dsp:sp>
    <dsp:sp modelId="{11CEA3C3-1D74-4037-B3D9-14F9FE5CD228}">
      <dsp:nvSpPr>
        <dsp:cNvPr id="0" name=""/>
        <dsp:cNvSpPr/>
      </dsp:nvSpPr>
      <dsp:spPr>
        <a:xfrm>
          <a:off x="3608093" y="1248278"/>
          <a:ext cx="148548" cy="11322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4274" y="0"/>
              </a:lnTo>
              <a:lnTo>
                <a:pt x="74274" y="1132232"/>
              </a:lnTo>
              <a:lnTo>
                <a:pt x="148548" y="113223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00" kern="1200"/>
        </a:p>
      </dsp:txBody>
      <dsp:txXfrm>
        <a:off x="3653819" y="1785846"/>
        <a:ext cx="57096" cy="57096"/>
      </dsp:txXfrm>
    </dsp:sp>
    <dsp:sp modelId="{1124F866-93BB-4340-9442-BF26A01FD6C8}">
      <dsp:nvSpPr>
        <dsp:cNvPr id="0" name=""/>
        <dsp:cNvSpPr/>
      </dsp:nvSpPr>
      <dsp:spPr>
        <a:xfrm>
          <a:off x="4499386" y="2051732"/>
          <a:ext cx="14854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48548" y="4572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4569947" y="2093738"/>
        <a:ext cx="7427" cy="7427"/>
      </dsp:txXfrm>
    </dsp:sp>
    <dsp:sp modelId="{4AF4E090-289A-4C40-AF50-D55783B83B52}">
      <dsp:nvSpPr>
        <dsp:cNvPr id="0" name=""/>
        <dsp:cNvSpPr/>
      </dsp:nvSpPr>
      <dsp:spPr>
        <a:xfrm>
          <a:off x="3608093" y="1248278"/>
          <a:ext cx="148548" cy="8491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4274" y="0"/>
              </a:lnTo>
              <a:lnTo>
                <a:pt x="74274" y="849174"/>
              </a:lnTo>
              <a:lnTo>
                <a:pt x="148548" y="84917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00" kern="1200"/>
        </a:p>
      </dsp:txBody>
      <dsp:txXfrm>
        <a:off x="3660816" y="1651313"/>
        <a:ext cx="43103" cy="43103"/>
      </dsp:txXfrm>
    </dsp:sp>
    <dsp:sp modelId="{075F07D8-6691-446B-A57E-DA6282E6C6FD}">
      <dsp:nvSpPr>
        <dsp:cNvPr id="0" name=""/>
        <dsp:cNvSpPr/>
      </dsp:nvSpPr>
      <dsp:spPr>
        <a:xfrm>
          <a:off x="4499386" y="1768674"/>
          <a:ext cx="14854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48548" y="4572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4569947" y="1810680"/>
        <a:ext cx="7427" cy="7427"/>
      </dsp:txXfrm>
    </dsp:sp>
    <dsp:sp modelId="{F80648DD-0B99-4DB4-8BBC-9538D3A1C5CD}">
      <dsp:nvSpPr>
        <dsp:cNvPr id="0" name=""/>
        <dsp:cNvSpPr/>
      </dsp:nvSpPr>
      <dsp:spPr>
        <a:xfrm>
          <a:off x="3608093" y="1248278"/>
          <a:ext cx="148548" cy="5661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4274" y="0"/>
              </a:lnTo>
              <a:lnTo>
                <a:pt x="74274" y="566116"/>
              </a:lnTo>
              <a:lnTo>
                <a:pt x="148548" y="56611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00" kern="1200"/>
        </a:p>
      </dsp:txBody>
      <dsp:txXfrm>
        <a:off x="3667735" y="1516704"/>
        <a:ext cx="29264" cy="29264"/>
      </dsp:txXfrm>
    </dsp:sp>
    <dsp:sp modelId="{E07FB4D9-17D3-42C8-9AB1-D1BC1282B8DA}">
      <dsp:nvSpPr>
        <dsp:cNvPr id="0" name=""/>
        <dsp:cNvSpPr/>
      </dsp:nvSpPr>
      <dsp:spPr>
        <a:xfrm>
          <a:off x="4499386" y="1485616"/>
          <a:ext cx="14854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48548" y="4572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4569947" y="1527622"/>
        <a:ext cx="7427" cy="7427"/>
      </dsp:txXfrm>
    </dsp:sp>
    <dsp:sp modelId="{A4E43504-AEEA-4C04-ABCE-EB01F1D811DC}">
      <dsp:nvSpPr>
        <dsp:cNvPr id="0" name=""/>
        <dsp:cNvSpPr/>
      </dsp:nvSpPr>
      <dsp:spPr>
        <a:xfrm>
          <a:off x="3608093" y="1248278"/>
          <a:ext cx="148548" cy="2830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4274" y="0"/>
              </a:lnTo>
              <a:lnTo>
                <a:pt x="74274" y="283058"/>
              </a:lnTo>
              <a:lnTo>
                <a:pt x="148548" y="2830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00" kern="1200"/>
        </a:p>
      </dsp:txBody>
      <dsp:txXfrm>
        <a:off x="3674376" y="1381815"/>
        <a:ext cx="15983" cy="15983"/>
      </dsp:txXfrm>
    </dsp:sp>
    <dsp:sp modelId="{FDD70150-FF69-4219-85C0-6F41D590B3BF}">
      <dsp:nvSpPr>
        <dsp:cNvPr id="0" name=""/>
        <dsp:cNvSpPr/>
      </dsp:nvSpPr>
      <dsp:spPr>
        <a:xfrm>
          <a:off x="4499386" y="1202558"/>
          <a:ext cx="14854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48548" y="4572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4569947" y="1244564"/>
        <a:ext cx="7427" cy="7427"/>
      </dsp:txXfrm>
    </dsp:sp>
    <dsp:sp modelId="{26E257B4-989C-4E69-9F84-36FB03E740F2}">
      <dsp:nvSpPr>
        <dsp:cNvPr id="0" name=""/>
        <dsp:cNvSpPr/>
      </dsp:nvSpPr>
      <dsp:spPr>
        <a:xfrm>
          <a:off x="3608093" y="1202558"/>
          <a:ext cx="14854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48548" y="4572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00" kern="1200"/>
        </a:p>
      </dsp:txBody>
      <dsp:txXfrm>
        <a:off x="3678654" y="1244564"/>
        <a:ext cx="7427" cy="7427"/>
      </dsp:txXfrm>
    </dsp:sp>
    <dsp:sp modelId="{3EBFF8E8-7DF8-4B53-A5F7-8AE2E9E4CA65}">
      <dsp:nvSpPr>
        <dsp:cNvPr id="0" name=""/>
        <dsp:cNvSpPr/>
      </dsp:nvSpPr>
      <dsp:spPr>
        <a:xfrm>
          <a:off x="4499386" y="919500"/>
          <a:ext cx="14854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48548" y="4572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4569947" y="961506"/>
        <a:ext cx="7427" cy="7427"/>
      </dsp:txXfrm>
    </dsp:sp>
    <dsp:sp modelId="{89255413-9727-4976-B460-C4EC9B72E9CB}">
      <dsp:nvSpPr>
        <dsp:cNvPr id="0" name=""/>
        <dsp:cNvSpPr/>
      </dsp:nvSpPr>
      <dsp:spPr>
        <a:xfrm>
          <a:off x="3608093" y="965220"/>
          <a:ext cx="148548" cy="283058"/>
        </a:xfrm>
        <a:custGeom>
          <a:avLst/>
          <a:gdLst/>
          <a:ahLst/>
          <a:cxnLst/>
          <a:rect l="0" t="0" r="0" b="0"/>
          <a:pathLst>
            <a:path>
              <a:moveTo>
                <a:pt x="0" y="283058"/>
              </a:moveTo>
              <a:lnTo>
                <a:pt x="74274" y="283058"/>
              </a:lnTo>
              <a:lnTo>
                <a:pt x="74274" y="0"/>
              </a:lnTo>
              <a:lnTo>
                <a:pt x="148548" y="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00" kern="1200"/>
        </a:p>
      </dsp:txBody>
      <dsp:txXfrm>
        <a:off x="3674376" y="1098757"/>
        <a:ext cx="15983" cy="15983"/>
      </dsp:txXfrm>
    </dsp:sp>
    <dsp:sp modelId="{05E6484B-44ED-471B-8A39-DCE22AFE0E2A}">
      <dsp:nvSpPr>
        <dsp:cNvPr id="0" name=""/>
        <dsp:cNvSpPr/>
      </dsp:nvSpPr>
      <dsp:spPr>
        <a:xfrm>
          <a:off x="4499386" y="636442"/>
          <a:ext cx="14854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48548" y="4572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4569947" y="678448"/>
        <a:ext cx="7427" cy="7427"/>
      </dsp:txXfrm>
    </dsp:sp>
    <dsp:sp modelId="{547BC36F-C0A3-483D-A648-748B45C1AE2E}">
      <dsp:nvSpPr>
        <dsp:cNvPr id="0" name=""/>
        <dsp:cNvSpPr/>
      </dsp:nvSpPr>
      <dsp:spPr>
        <a:xfrm>
          <a:off x="3608093" y="682162"/>
          <a:ext cx="148548" cy="566116"/>
        </a:xfrm>
        <a:custGeom>
          <a:avLst/>
          <a:gdLst/>
          <a:ahLst/>
          <a:cxnLst/>
          <a:rect l="0" t="0" r="0" b="0"/>
          <a:pathLst>
            <a:path>
              <a:moveTo>
                <a:pt x="0" y="566116"/>
              </a:moveTo>
              <a:lnTo>
                <a:pt x="74274" y="566116"/>
              </a:lnTo>
              <a:lnTo>
                <a:pt x="74274" y="0"/>
              </a:lnTo>
              <a:lnTo>
                <a:pt x="148548" y="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00" kern="1200"/>
        </a:p>
      </dsp:txBody>
      <dsp:txXfrm>
        <a:off x="3667735" y="950588"/>
        <a:ext cx="29264" cy="29264"/>
      </dsp:txXfrm>
    </dsp:sp>
    <dsp:sp modelId="{19FC4F55-4FEC-4AD6-B7A4-404BDDB0191D}">
      <dsp:nvSpPr>
        <dsp:cNvPr id="0" name=""/>
        <dsp:cNvSpPr/>
      </dsp:nvSpPr>
      <dsp:spPr>
        <a:xfrm>
          <a:off x="4499386" y="353384"/>
          <a:ext cx="14854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48548" y="4572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4569947" y="395390"/>
        <a:ext cx="7427" cy="7427"/>
      </dsp:txXfrm>
    </dsp:sp>
    <dsp:sp modelId="{7848B748-9D66-423F-9E74-6F7FC986E0E9}">
      <dsp:nvSpPr>
        <dsp:cNvPr id="0" name=""/>
        <dsp:cNvSpPr/>
      </dsp:nvSpPr>
      <dsp:spPr>
        <a:xfrm>
          <a:off x="3608093" y="399104"/>
          <a:ext cx="148548" cy="849174"/>
        </a:xfrm>
        <a:custGeom>
          <a:avLst/>
          <a:gdLst/>
          <a:ahLst/>
          <a:cxnLst/>
          <a:rect l="0" t="0" r="0" b="0"/>
          <a:pathLst>
            <a:path>
              <a:moveTo>
                <a:pt x="0" y="849174"/>
              </a:moveTo>
              <a:lnTo>
                <a:pt x="74274" y="849174"/>
              </a:lnTo>
              <a:lnTo>
                <a:pt x="74274" y="0"/>
              </a:lnTo>
              <a:lnTo>
                <a:pt x="148548" y="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00" kern="1200"/>
        </a:p>
      </dsp:txBody>
      <dsp:txXfrm>
        <a:off x="3660816" y="802139"/>
        <a:ext cx="43103" cy="43103"/>
      </dsp:txXfrm>
    </dsp:sp>
    <dsp:sp modelId="{EFA0535E-D684-4330-AD2A-099ED500C23B}">
      <dsp:nvSpPr>
        <dsp:cNvPr id="0" name=""/>
        <dsp:cNvSpPr/>
      </dsp:nvSpPr>
      <dsp:spPr>
        <a:xfrm>
          <a:off x="4499386" y="70326"/>
          <a:ext cx="14854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48548" y="4572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4569947" y="112332"/>
        <a:ext cx="7427" cy="7427"/>
      </dsp:txXfrm>
    </dsp:sp>
    <dsp:sp modelId="{701226B9-958A-4AE4-B8D2-69A7D5DDC714}">
      <dsp:nvSpPr>
        <dsp:cNvPr id="0" name=""/>
        <dsp:cNvSpPr/>
      </dsp:nvSpPr>
      <dsp:spPr>
        <a:xfrm>
          <a:off x="3608093" y="116046"/>
          <a:ext cx="148548" cy="1132232"/>
        </a:xfrm>
        <a:custGeom>
          <a:avLst/>
          <a:gdLst/>
          <a:ahLst/>
          <a:cxnLst/>
          <a:rect l="0" t="0" r="0" b="0"/>
          <a:pathLst>
            <a:path>
              <a:moveTo>
                <a:pt x="0" y="1132232"/>
              </a:moveTo>
              <a:lnTo>
                <a:pt x="74274" y="1132232"/>
              </a:lnTo>
              <a:lnTo>
                <a:pt x="74274" y="0"/>
              </a:lnTo>
              <a:lnTo>
                <a:pt x="148548" y="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00" kern="1200"/>
        </a:p>
      </dsp:txBody>
      <dsp:txXfrm>
        <a:off x="3653819" y="653614"/>
        <a:ext cx="57096" cy="57096"/>
      </dsp:txXfrm>
    </dsp:sp>
    <dsp:sp modelId="{37A5C7B5-AB7D-4805-BCB7-B2186DB1B93C}">
      <dsp:nvSpPr>
        <dsp:cNvPr id="0" name=""/>
        <dsp:cNvSpPr/>
      </dsp:nvSpPr>
      <dsp:spPr>
        <a:xfrm>
          <a:off x="2123771" y="1248278"/>
          <a:ext cx="148548" cy="1967614"/>
        </a:xfrm>
        <a:custGeom>
          <a:avLst/>
          <a:gdLst/>
          <a:ahLst/>
          <a:cxnLst/>
          <a:rect l="0" t="0" r="0" b="0"/>
          <a:pathLst>
            <a:path>
              <a:moveTo>
                <a:pt x="0" y="1967614"/>
              </a:moveTo>
              <a:lnTo>
                <a:pt x="74274" y="1967614"/>
              </a:lnTo>
              <a:lnTo>
                <a:pt x="74274" y="0"/>
              </a:lnTo>
              <a:lnTo>
                <a:pt x="148548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00" kern="1200"/>
        </a:p>
      </dsp:txBody>
      <dsp:txXfrm>
        <a:off x="2148715" y="2182755"/>
        <a:ext cx="98660" cy="98660"/>
      </dsp:txXfrm>
    </dsp:sp>
    <dsp:sp modelId="{9D9B3528-5E43-4EA5-833E-08D865648CA7}">
      <dsp:nvSpPr>
        <dsp:cNvPr id="0" name=""/>
        <dsp:cNvSpPr/>
      </dsp:nvSpPr>
      <dsp:spPr>
        <a:xfrm rot="16200000">
          <a:off x="1414636" y="3102669"/>
          <a:ext cx="1191823" cy="226446"/>
        </a:xfrm>
        <a:prstGeom prst="rect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50" kern="1200" dirty="0" smtClean="0"/>
            <a:t>PNE</a:t>
          </a:r>
          <a:endParaRPr lang="pt-BR" sz="1050" kern="1200" dirty="0"/>
        </a:p>
      </dsp:txBody>
      <dsp:txXfrm>
        <a:off x="1414636" y="3102669"/>
        <a:ext cx="1191823" cy="226446"/>
      </dsp:txXfrm>
    </dsp:sp>
    <dsp:sp modelId="{7E74D1C7-5272-4B8E-ABB0-C8800A58085A}">
      <dsp:nvSpPr>
        <dsp:cNvPr id="0" name=""/>
        <dsp:cNvSpPr/>
      </dsp:nvSpPr>
      <dsp:spPr>
        <a:xfrm>
          <a:off x="2272319" y="940095"/>
          <a:ext cx="1335773" cy="616366"/>
        </a:xfrm>
        <a:prstGeom prst="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900" kern="1200" dirty="0" smtClean="0"/>
            <a:t> Educação Básica</a:t>
          </a:r>
          <a:endParaRPr lang="pt-BR" sz="900" kern="1200" dirty="0"/>
        </a:p>
      </dsp:txBody>
      <dsp:txXfrm>
        <a:off x="2272319" y="940095"/>
        <a:ext cx="1335773" cy="616366"/>
      </dsp:txXfrm>
    </dsp:sp>
    <dsp:sp modelId="{59025969-9C08-4B8E-8E7C-CA4E70D87BA4}">
      <dsp:nvSpPr>
        <dsp:cNvPr id="0" name=""/>
        <dsp:cNvSpPr/>
      </dsp:nvSpPr>
      <dsp:spPr>
        <a:xfrm>
          <a:off x="3756642" y="2823"/>
          <a:ext cx="742744" cy="226446"/>
        </a:xfrm>
        <a:prstGeom prst="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900" kern="1200" dirty="0" smtClean="0"/>
            <a:t>Meta1</a:t>
          </a:r>
          <a:endParaRPr lang="pt-BR" sz="900" kern="1200" dirty="0"/>
        </a:p>
      </dsp:txBody>
      <dsp:txXfrm>
        <a:off x="3756642" y="2823"/>
        <a:ext cx="742744" cy="226446"/>
      </dsp:txXfrm>
    </dsp:sp>
    <dsp:sp modelId="{EA0391AE-B2C0-40F6-8355-7CB6DB81CB10}">
      <dsp:nvSpPr>
        <dsp:cNvPr id="0" name=""/>
        <dsp:cNvSpPr/>
      </dsp:nvSpPr>
      <dsp:spPr>
        <a:xfrm>
          <a:off x="4647935" y="2823"/>
          <a:ext cx="742744" cy="226446"/>
        </a:xfrm>
        <a:prstGeom prst="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900" kern="1200" dirty="0" smtClean="0"/>
            <a:t>Estratégias</a:t>
          </a:r>
          <a:endParaRPr lang="pt-BR" sz="900" kern="1200" dirty="0"/>
        </a:p>
      </dsp:txBody>
      <dsp:txXfrm>
        <a:off x="4647935" y="2823"/>
        <a:ext cx="742744" cy="226446"/>
      </dsp:txXfrm>
    </dsp:sp>
    <dsp:sp modelId="{47CAA391-4CE1-4D66-8C53-0C7719883E13}">
      <dsp:nvSpPr>
        <dsp:cNvPr id="0" name=""/>
        <dsp:cNvSpPr/>
      </dsp:nvSpPr>
      <dsp:spPr>
        <a:xfrm>
          <a:off x="3756642" y="285881"/>
          <a:ext cx="742744" cy="226446"/>
        </a:xfrm>
        <a:prstGeom prst="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900" kern="1200" dirty="0" smtClean="0"/>
            <a:t>Meta2</a:t>
          </a:r>
          <a:endParaRPr lang="pt-BR" sz="900" kern="1200" dirty="0"/>
        </a:p>
      </dsp:txBody>
      <dsp:txXfrm>
        <a:off x="3756642" y="285881"/>
        <a:ext cx="742744" cy="226446"/>
      </dsp:txXfrm>
    </dsp:sp>
    <dsp:sp modelId="{D7FE893B-FEA8-4D06-9A9F-CD18F64F1C28}">
      <dsp:nvSpPr>
        <dsp:cNvPr id="0" name=""/>
        <dsp:cNvSpPr/>
      </dsp:nvSpPr>
      <dsp:spPr>
        <a:xfrm>
          <a:off x="4647935" y="285881"/>
          <a:ext cx="742744" cy="226446"/>
        </a:xfrm>
        <a:prstGeom prst="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900" kern="1200" dirty="0" smtClean="0"/>
            <a:t>Estratégias</a:t>
          </a:r>
          <a:endParaRPr lang="pt-BR" sz="900" kern="1200" dirty="0"/>
        </a:p>
      </dsp:txBody>
      <dsp:txXfrm>
        <a:off x="4647935" y="285881"/>
        <a:ext cx="742744" cy="226446"/>
      </dsp:txXfrm>
    </dsp:sp>
    <dsp:sp modelId="{DBB1A18A-710C-4EC8-A731-8DA68C44E229}">
      <dsp:nvSpPr>
        <dsp:cNvPr id="0" name=""/>
        <dsp:cNvSpPr/>
      </dsp:nvSpPr>
      <dsp:spPr>
        <a:xfrm>
          <a:off x="3756642" y="568939"/>
          <a:ext cx="742744" cy="226446"/>
        </a:xfrm>
        <a:prstGeom prst="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900" kern="1200" dirty="0" smtClean="0"/>
            <a:t>Meta3</a:t>
          </a:r>
          <a:endParaRPr lang="pt-BR" sz="900" kern="1200" dirty="0"/>
        </a:p>
      </dsp:txBody>
      <dsp:txXfrm>
        <a:off x="3756642" y="568939"/>
        <a:ext cx="742744" cy="226446"/>
      </dsp:txXfrm>
    </dsp:sp>
    <dsp:sp modelId="{5A0816A7-7DD3-4827-AC87-9421D18FD605}">
      <dsp:nvSpPr>
        <dsp:cNvPr id="0" name=""/>
        <dsp:cNvSpPr/>
      </dsp:nvSpPr>
      <dsp:spPr>
        <a:xfrm>
          <a:off x="4647935" y="568939"/>
          <a:ext cx="742744" cy="226446"/>
        </a:xfrm>
        <a:prstGeom prst="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900" kern="1200" dirty="0" smtClean="0"/>
            <a:t>Estratégias</a:t>
          </a:r>
          <a:endParaRPr lang="pt-BR" sz="900" kern="1200" dirty="0"/>
        </a:p>
      </dsp:txBody>
      <dsp:txXfrm>
        <a:off x="4647935" y="568939"/>
        <a:ext cx="742744" cy="226446"/>
      </dsp:txXfrm>
    </dsp:sp>
    <dsp:sp modelId="{A80D7160-E3EB-4D00-98DE-CAEBC04E0F82}">
      <dsp:nvSpPr>
        <dsp:cNvPr id="0" name=""/>
        <dsp:cNvSpPr/>
      </dsp:nvSpPr>
      <dsp:spPr>
        <a:xfrm>
          <a:off x="3756642" y="851997"/>
          <a:ext cx="742744" cy="226446"/>
        </a:xfrm>
        <a:prstGeom prst="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900" kern="1200" dirty="0" smtClean="0"/>
            <a:t>Meta4</a:t>
          </a:r>
          <a:endParaRPr lang="pt-BR" sz="900" kern="1200" dirty="0"/>
        </a:p>
      </dsp:txBody>
      <dsp:txXfrm>
        <a:off x="3756642" y="851997"/>
        <a:ext cx="742744" cy="226446"/>
      </dsp:txXfrm>
    </dsp:sp>
    <dsp:sp modelId="{4041BFD2-47FE-4B52-B9B2-97DA7820350F}">
      <dsp:nvSpPr>
        <dsp:cNvPr id="0" name=""/>
        <dsp:cNvSpPr/>
      </dsp:nvSpPr>
      <dsp:spPr>
        <a:xfrm>
          <a:off x="4647935" y="851997"/>
          <a:ext cx="742744" cy="226446"/>
        </a:xfrm>
        <a:prstGeom prst="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900" kern="1200" dirty="0" smtClean="0"/>
            <a:t>Estratégias</a:t>
          </a:r>
          <a:endParaRPr lang="pt-BR" sz="900" kern="1200" dirty="0"/>
        </a:p>
      </dsp:txBody>
      <dsp:txXfrm>
        <a:off x="4647935" y="851997"/>
        <a:ext cx="742744" cy="226446"/>
      </dsp:txXfrm>
    </dsp:sp>
    <dsp:sp modelId="{1020A84C-3CFF-4A4D-8E06-71AC6413CFF9}">
      <dsp:nvSpPr>
        <dsp:cNvPr id="0" name=""/>
        <dsp:cNvSpPr/>
      </dsp:nvSpPr>
      <dsp:spPr>
        <a:xfrm>
          <a:off x="3756642" y="1135055"/>
          <a:ext cx="742744" cy="226446"/>
        </a:xfrm>
        <a:prstGeom prst="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900" kern="1200" dirty="0" smtClean="0"/>
            <a:t>Meta5</a:t>
          </a:r>
          <a:endParaRPr lang="pt-BR" sz="900" kern="1200" dirty="0"/>
        </a:p>
      </dsp:txBody>
      <dsp:txXfrm>
        <a:off x="3756642" y="1135055"/>
        <a:ext cx="742744" cy="226446"/>
      </dsp:txXfrm>
    </dsp:sp>
    <dsp:sp modelId="{FAAD02AF-CCB7-4324-A835-03A0BB12B580}">
      <dsp:nvSpPr>
        <dsp:cNvPr id="0" name=""/>
        <dsp:cNvSpPr/>
      </dsp:nvSpPr>
      <dsp:spPr>
        <a:xfrm>
          <a:off x="4647935" y="1135055"/>
          <a:ext cx="742744" cy="226446"/>
        </a:xfrm>
        <a:prstGeom prst="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900" kern="1200" dirty="0" smtClean="0"/>
            <a:t>Estratégias </a:t>
          </a:r>
          <a:endParaRPr lang="pt-BR" sz="900" kern="1200" dirty="0"/>
        </a:p>
      </dsp:txBody>
      <dsp:txXfrm>
        <a:off x="4647935" y="1135055"/>
        <a:ext cx="742744" cy="226446"/>
      </dsp:txXfrm>
    </dsp:sp>
    <dsp:sp modelId="{7FAEF38F-1A53-4B68-A2B6-89A0A8B99A28}">
      <dsp:nvSpPr>
        <dsp:cNvPr id="0" name=""/>
        <dsp:cNvSpPr/>
      </dsp:nvSpPr>
      <dsp:spPr>
        <a:xfrm>
          <a:off x="3756642" y="1418113"/>
          <a:ext cx="742744" cy="226446"/>
        </a:xfrm>
        <a:prstGeom prst="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900" kern="1200" dirty="0" smtClean="0"/>
            <a:t>Meta6</a:t>
          </a:r>
          <a:endParaRPr lang="pt-BR" sz="900" kern="1200" dirty="0"/>
        </a:p>
      </dsp:txBody>
      <dsp:txXfrm>
        <a:off x="3756642" y="1418113"/>
        <a:ext cx="742744" cy="226446"/>
      </dsp:txXfrm>
    </dsp:sp>
    <dsp:sp modelId="{819ADF52-D0C7-4911-928A-3A2864E1273E}">
      <dsp:nvSpPr>
        <dsp:cNvPr id="0" name=""/>
        <dsp:cNvSpPr/>
      </dsp:nvSpPr>
      <dsp:spPr>
        <a:xfrm>
          <a:off x="4647935" y="1418113"/>
          <a:ext cx="742744" cy="226446"/>
        </a:xfrm>
        <a:prstGeom prst="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900" kern="1200" dirty="0" smtClean="0"/>
            <a:t>Estratégias</a:t>
          </a:r>
          <a:endParaRPr lang="pt-BR" sz="900" kern="1200" dirty="0"/>
        </a:p>
      </dsp:txBody>
      <dsp:txXfrm>
        <a:off x="4647935" y="1418113"/>
        <a:ext cx="742744" cy="226446"/>
      </dsp:txXfrm>
    </dsp:sp>
    <dsp:sp modelId="{1DF4AE13-88BB-48AF-A6A8-FBCEFF090FBA}">
      <dsp:nvSpPr>
        <dsp:cNvPr id="0" name=""/>
        <dsp:cNvSpPr/>
      </dsp:nvSpPr>
      <dsp:spPr>
        <a:xfrm>
          <a:off x="3756642" y="1701171"/>
          <a:ext cx="742744" cy="226446"/>
        </a:xfrm>
        <a:prstGeom prst="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900" kern="1200" dirty="0" smtClean="0"/>
            <a:t>Meta7</a:t>
          </a:r>
          <a:endParaRPr lang="pt-BR" sz="900" kern="1200" dirty="0"/>
        </a:p>
      </dsp:txBody>
      <dsp:txXfrm>
        <a:off x="3756642" y="1701171"/>
        <a:ext cx="742744" cy="226446"/>
      </dsp:txXfrm>
    </dsp:sp>
    <dsp:sp modelId="{777B0082-A6ED-4A3F-848C-899C7FA3A103}">
      <dsp:nvSpPr>
        <dsp:cNvPr id="0" name=""/>
        <dsp:cNvSpPr/>
      </dsp:nvSpPr>
      <dsp:spPr>
        <a:xfrm>
          <a:off x="4647935" y="1701171"/>
          <a:ext cx="742744" cy="226446"/>
        </a:xfrm>
        <a:prstGeom prst="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900" kern="1200" dirty="0" smtClean="0"/>
            <a:t>Estratégias</a:t>
          </a:r>
          <a:endParaRPr lang="pt-BR" sz="900" kern="1200" dirty="0"/>
        </a:p>
      </dsp:txBody>
      <dsp:txXfrm>
        <a:off x="4647935" y="1701171"/>
        <a:ext cx="742744" cy="226446"/>
      </dsp:txXfrm>
    </dsp:sp>
    <dsp:sp modelId="{59BF8E71-B5D9-4935-AE3E-21E4618A3579}">
      <dsp:nvSpPr>
        <dsp:cNvPr id="0" name=""/>
        <dsp:cNvSpPr/>
      </dsp:nvSpPr>
      <dsp:spPr>
        <a:xfrm>
          <a:off x="3756642" y="1984229"/>
          <a:ext cx="742744" cy="226446"/>
        </a:xfrm>
        <a:prstGeom prst="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900" kern="1200" dirty="0" smtClean="0"/>
            <a:t>Meta8</a:t>
          </a:r>
          <a:endParaRPr lang="pt-BR" sz="900" kern="1200" dirty="0"/>
        </a:p>
      </dsp:txBody>
      <dsp:txXfrm>
        <a:off x="3756642" y="1984229"/>
        <a:ext cx="742744" cy="226446"/>
      </dsp:txXfrm>
    </dsp:sp>
    <dsp:sp modelId="{C77B62FA-683B-404A-9123-D773AF86AA32}">
      <dsp:nvSpPr>
        <dsp:cNvPr id="0" name=""/>
        <dsp:cNvSpPr/>
      </dsp:nvSpPr>
      <dsp:spPr>
        <a:xfrm>
          <a:off x="4647935" y="1984229"/>
          <a:ext cx="742744" cy="226446"/>
        </a:xfrm>
        <a:prstGeom prst="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900" kern="1200" dirty="0" smtClean="0"/>
            <a:t>Estratégias</a:t>
          </a:r>
          <a:endParaRPr lang="pt-BR" sz="900" kern="1200" dirty="0"/>
        </a:p>
      </dsp:txBody>
      <dsp:txXfrm>
        <a:off x="4647935" y="1984229"/>
        <a:ext cx="742744" cy="226446"/>
      </dsp:txXfrm>
    </dsp:sp>
    <dsp:sp modelId="{5CADE9A8-354D-4CBF-BB4D-5AEBC1DBBA19}">
      <dsp:nvSpPr>
        <dsp:cNvPr id="0" name=""/>
        <dsp:cNvSpPr/>
      </dsp:nvSpPr>
      <dsp:spPr>
        <a:xfrm>
          <a:off x="3756642" y="2267287"/>
          <a:ext cx="742744" cy="226446"/>
        </a:xfrm>
        <a:prstGeom prst="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900" kern="1200" dirty="0" smtClean="0"/>
            <a:t>Meta9</a:t>
          </a:r>
          <a:endParaRPr lang="pt-BR" sz="900" kern="1200" dirty="0"/>
        </a:p>
      </dsp:txBody>
      <dsp:txXfrm>
        <a:off x="3756642" y="2267287"/>
        <a:ext cx="742744" cy="226446"/>
      </dsp:txXfrm>
    </dsp:sp>
    <dsp:sp modelId="{02602B6C-E42F-4DE9-AADC-BAD4727FD404}">
      <dsp:nvSpPr>
        <dsp:cNvPr id="0" name=""/>
        <dsp:cNvSpPr/>
      </dsp:nvSpPr>
      <dsp:spPr>
        <a:xfrm>
          <a:off x="4647935" y="2267287"/>
          <a:ext cx="742744" cy="226446"/>
        </a:xfrm>
        <a:prstGeom prst="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900" kern="1200" dirty="0" smtClean="0"/>
            <a:t>Estratégias</a:t>
          </a:r>
          <a:endParaRPr lang="pt-BR" sz="900" kern="1200" dirty="0"/>
        </a:p>
      </dsp:txBody>
      <dsp:txXfrm>
        <a:off x="4647935" y="2267287"/>
        <a:ext cx="742744" cy="226446"/>
      </dsp:txXfrm>
    </dsp:sp>
    <dsp:sp modelId="{7916A5DC-888D-4A27-ADBB-42CE7ED25668}">
      <dsp:nvSpPr>
        <dsp:cNvPr id="0" name=""/>
        <dsp:cNvSpPr/>
      </dsp:nvSpPr>
      <dsp:spPr>
        <a:xfrm>
          <a:off x="2272319" y="2636945"/>
          <a:ext cx="1361487" cy="33630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900" kern="1200" dirty="0" smtClean="0"/>
            <a:t>Educação Profissional e Tecnológica</a:t>
          </a:r>
          <a:endParaRPr lang="pt-BR" sz="900" kern="1200" dirty="0"/>
        </a:p>
      </dsp:txBody>
      <dsp:txXfrm>
        <a:off x="2272319" y="2636945"/>
        <a:ext cx="1361487" cy="336304"/>
      </dsp:txXfrm>
    </dsp:sp>
    <dsp:sp modelId="{48BC15B7-9359-42F5-B7AB-95E20EF50D7A}">
      <dsp:nvSpPr>
        <dsp:cNvPr id="0" name=""/>
        <dsp:cNvSpPr/>
      </dsp:nvSpPr>
      <dsp:spPr>
        <a:xfrm>
          <a:off x="3782356" y="2550345"/>
          <a:ext cx="742744" cy="2264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900" kern="1200" dirty="0" smtClean="0"/>
            <a:t>Meta10</a:t>
          </a:r>
          <a:endParaRPr lang="pt-BR" sz="900" kern="1200" dirty="0"/>
        </a:p>
      </dsp:txBody>
      <dsp:txXfrm>
        <a:off x="3782356" y="2550345"/>
        <a:ext cx="742744" cy="226446"/>
      </dsp:txXfrm>
    </dsp:sp>
    <dsp:sp modelId="{E51748C4-85F4-4823-B5E0-F20067E25355}">
      <dsp:nvSpPr>
        <dsp:cNvPr id="0" name=""/>
        <dsp:cNvSpPr/>
      </dsp:nvSpPr>
      <dsp:spPr>
        <a:xfrm>
          <a:off x="4673649" y="2550345"/>
          <a:ext cx="742744" cy="2264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900" kern="1200" dirty="0" smtClean="0"/>
            <a:t>Estratégias</a:t>
          </a:r>
          <a:endParaRPr lang="pt-BR" sz="900" kern="1200" dirty="0"/>
        </a:p>
      </dsp:txBody>
      <dsp:txXfrm>
        <a:off x="4673649" y="2550345"/>
        <a:ext cx="742744" cy="226446"/>
      </dsp:txXfrm>
    </dsp:sp>
    <dsp:sp modelId="{A695CABE-BDCB-43DB-867A-829348ED533E}">
      <dsp:nvSpPr>
        <dsp:cNvPr id="0" name=""/>
        <dsp:cNvSpPr/>
      </dsp:nvSpPr>
      <dsp:spPr>
        <a:xfrm>
          <a:off x="3782356" y="2833403"/>
          <a:ext cx="742744" cy="2264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900" kern="1200" dirty="0" smtClean="0"/>
            <a:t>Meta11</a:t>
          </a:r>
          <a:endParaRPr lang="pt-BR" sz="900" kern="1200" dirty="0"/>
        </a:p>
      </dsp:txBody>
      <dsp:txXfrm>
        <a:off x="3782356" y="2833403"/>
        <a:ext cx="742744" cy="226446"/>
      </dsp:txXfrm>
    </dsp:sp>
    <dsp:sp modelId="{9D9B8583-C158-4E70-91B6-852D61EA0B28}">
      <dsp:nvSpPr>
        <dsp:cNvPr id="0" name=""/>
        <dsp:cNvSpPr/>
      </dsp:nvSpPr>
      <dsp:spPr>
        <a:xfrm>
          <a:off x="4673649" y="2833403"/>
          <a:ext cx="742744" cy="2264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900" kern="1200" dirty="0" smtClean="0"/>
            <a:t>Estratégias</a:t>
          </a:r>
          <a:endParaRPr lang="pt-BR" sz="900" kern="1200" dirty="0"/>
        </a:p>
      </dsp:txBody>
      <dsp:txXfrm>
        <a:off x="4673649" y="2833403"/>
        <a:ext cx="742744" cy="226446"/>
      </dsp:txXfrm>
    </dsp:sp>
    <dsp:sp modelId="{0EB34F1E-C120-4C68-9B54-17CB33575C07}">
      <dsp:nvSpPr>
        <dsp:cNvPr id="0" name=""/>
        <dsp:cNvSpPr/>
      </dsp:nvSpPr>
      <dsp:spPr>
        <a:xfrm>
          <a:off x="2272319" y="3399519"/>
          <a:ext cx="1398074" cy="226446"/>
        </a:xfrm>
        <a:prstGeom prst="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900" kern="1200" dirty="0" smtClean="0"/>
            <a:t>Educação Superior</a:t>
          </a:r>
          <a:endParaRPr lang="pt-BR" sz="900" kern="1200" dirty="0"/>
        </a:p>
      </dsp:txBody>
      <dsp:txXfrm>
        <a:off x="2272319" y="3399519"/>
        <a:ext cx="1398074" cy="226446"/>
      </dsp:txXfrm>
    </dsp:sp>
    <dsp:sp modelId="{7F05EA1A-1983-4E4D-9191-83394BD7DD87}">
      <dsp:nvSpPr>
        <dsp:cNvPr id="0" name=""/>
        <dsp:cNvSpPr/>
      </dsp:nvSpPr>
      <dsp:spPr>
        <a:xfrm>
          <a:off x="3818943" y="3116461"/>
          <a:ext cx="742744" cy="226446"/>
        </a:xfrm>
        <a:prstGeom prst="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900" kern="1200" dirty="0" smtClean="0"/>
            <a:t>Meta12</a:t>
          </a:r>
          <a:endParaRPr lang="pt-BR" sz="900" kern="1200" dirty="0"/>
        </a:p>
      </dsp:txBody>
      <dsp:txXfrm>
        <a:off x="3818943" y="3116461"/>
        <a:ext cx="742744" cy="226446"/>
      </dsp:txXfrm>
    </dsp:sp>
    <dsp:sp modelId="{5195751B-2A20-401D-9BDE-8B7815A9E8AB}">
      <dsp:nvSpPr>
        <dsp:cNvPr id="0" name=""/>
        <dsp:cNvSpPr/>
      </dsp:nvSpPr>
      <dsp:spPr>
        <a:xfrm>
          <a:off x="4710236" y="3116461"/>
          <a:ext cx="742744" cy="226446"/>
        </a:xfrm>
        <a:prstGeom prst="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900" kern="1200" dirty="0" smtClean="0"/>
            <a:t>Estratégias</a:t>
          </a:r>
          <a:endParaRPr lang="pt-BR" sz="900" kern="1200" dirty="0"/>
        </a:p>
      </dsp:txBody>
      <dsp:txXfrm>
        <a:off x="4710236" y="3116461"/>
        <a:ext cx="742744" cy="226446"/>
      </dsp:txXfrm>
    </dsp:sp>
    <dsp:sp modelId="{F48D1564-9A4D-487D-991E-DFF1905902A2}">
      <dsp:nvSpPr>
        <dsp:cNvPr id="0" name=""/>
        <dsp:cNvSpPr/>
      </dsp:nvSpPr>
      <dsp:spPr>
        <a:xfrm>
          <a:off x="3818943" y="3399519"/>
          <a:ext cx="742744" cy="226446"/>
        </a:xfrm>
        <a:prstGeom prst="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900" kern="1200" dirty="0" smtClean="0"/>
            <a:t>Meta13</a:t>
          </a:r>
          <a:endParaRPr lang="pt-BR" sz="900" kern="1200" dirty="0"/>
        </a:p>
      </dsp:txBody>
      <dsp:txXfrm>
        <a:off x="3818943" y="3399519"/>
        <a:ext cx="742744" cy="226446"/>
      </dsp:txXfrm>
    </dsp:sp>
    <dsp:sp modelId="{3FFA16A0-39F5-405B-B5B7-C86AFB4207EA}">
      <dsp:nvSpPr>
        <dsp:cNvPr id="0" name=""/>
        <dsp:cNvSpPr/>
      </dsp:nvSpPr>
      <dsp:spPr>
        <a:xfrm>
          <a:off x="4710236" y="3399519"/>
          <a:ext cx="742744" cy="226446"/>
        </a:xfrm>
        <a:prstGeom prst="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900" kern="1200" dirty="0" smtClean="0"/>
            <a:t>Estratégias</a:t>
          </a:r>
          <a:endParaRPr lang="pt-BR" sz="900" kern="1200" dirty="0"/>
        </a:p>
      </dsp:txBody>
      <dsp:txXfrm>
        <a:off x="4710236" y="3399519"/>
        <a:ext cx="742744" cy="226446"/>
      </dsp:txXfrm>
    </dsp:sp>
    <dsp:sp modelId="{09FE74EC-BF23-4F03-A669-D8B2E53B8DC6}">
      <dsp:nvSpPr>
        <dsp:cNvPr id="0" name=""/>
        <dsp:cNvSpPr/>
      </dsp:nvSpPr>
      <dsp:spPr>
        <a:xfrm>
          <a:off x="3818943" y="3682577"/>
          <a:ext cx="742744" cy="226446"/>
        </a:xfrm>
        <a:prstGeom prst="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900" kern="1200" dirty="0" smtClean="0"/>
            <a:t>Meta14</a:t>
          </a:r>
          <a:endParaRPr lang="pt-BR" sz="900" kern="1200" dirty="0"/>
        </a:p>
      </dsp:txBody>
      <dsp:txXfrm>
        <a:off x="3818943" y="3682577"/>
        <a:ext cx="742744" cy="226446"/>
      </dsp:txXfrm>
    </dsp:sp>
    <dsp:sp modelId="{5618FA3A-B5E6-423C-9BE1-FBCEC0740225}">
      <dsp:nvSpPr>
        <dsp:cNvPr id="0" name=""/>
        <dsp:cNvSpPr/>
      </dsp:nvSpPr>
      <dsp:spPr>
        <a:xfrm>
          <a:off x="4710236" y="3682577"/>
          <a:ext cx="742744" cy="226446"/>
        </a:xfrm>
        <a:prstGeom prst="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900" kern="1200" dirty="0" smtClean="0"/>
            <a:t>Estratégias</a:t>
          </a:r>
          <a:endParaRPr lang="pt-BR" sz="900" kern="1200" dirty="0"/>
        </a:p>
      </dsp:txBody>
      <dsp:txXfrm>
        <a:off x="4710236" y="3682577"/>
        <a:ext cx="742744" cy="226446"/>
      </dsp:txXfrm>
    </dsp:sp>
    <dsp:sp modelId="{9928C8BD-250D-4BE4-8570-C1A10D55166A}">
      <dsp:nvSpPr>
        <dsp:cNvPr id="0" name=""/>
        <dsp:cNvSpPr/>
      </dsp:nvSpPr>
      <dsp:spPr>
        <a:xfrm>
          <a:off x="2272319" y="4114802"/>
          <a:ext cx="1382833" cy="494228"/>
        </a:xfrm>
        <a:prstGeom prst="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900" kern="1200" dirty="0" smtClean="0"/>
            <a:t>Planejamento e Gestão das Políticas Educacionais</a:t>
          </a:r>
          <a:endParaRPr lang="pt-BR" sz="900" kern="1200" dirty="0"/>
        </a:p>
      </dsp:txBody>
      <dsp:txXfrm>
        <a:off x="2272319" y="4114802"/>
        <a:ext cx="1382833" cy="494228"/>
      </dsp:txXfrm>
    </dsp:sp>
    <dsp:sp modelId="{F588DEF8-9162-4937-9FCB-20D666731551}">
      <dsp:nvSpPr>
        <dsp:cNvPr id="0" name=""/>
        <dsp:cNvSpPr/>
      </dsp:nvSpPr>
      <dsp:spPr>
        <a:xfrm>
          <a:off x="3803702" y="3965635"/>
          <a:ext cx="742744" cy="226446"/>
        </a:xfrm>
        <a:prstGeom prst="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900" kern="1200" dirty="0" smtClean="0"/>
            <a:t>Meta17</a:t>
          </a:r>
          <a:endParaRPr lang="pt-BR" sz="900" kern="1200" dirty="0"/>
        </a:p>
      </dsp:txBody>
      <dsp:txXfrm>
        <a:off x="3803702" y="3965635"/>
        <a:ext cx="742744" cy="226446"/>
      </dsp:txXfrm>
    </dsp:sp>
    <dsp:sp modelId="{5BB26424-5329-4C18-86FE-4F0EF41478CD}">
      <dsp:nvSpPr>
        <dsp:cNvPr id="0" name=""/>
        <dsp:cNvSpPr/>
      </dsp:nvSpPr>
      <dsp:spPr>
        <a:xfrm>
          <a:off x="4694995" y="3965635"/>
          <a:ext cx="742744" cy="226446"/>
        </a:xfrm>
        <a:prstGeom prst="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900" kern="1200" dirty="0" smtClean="0"/>
            <a:t>Estratégias</a:t>
          </a:r>
          <a:endParaRPr lang="pt-BR" sz="900" kern="1200" dirty="0"/>
        </a:p>
      </dsp:txBody>
      <dsp:txXfrm>
        <a:off x="4694995" y="3965635"/>
        <a:ext cx="742744" cy="226446"/>
      </dsp:txXfrm>
    </dsp:sp>
    <dsp:sp modelId="{0C73A349-4C27-430C-A27A-48336DE12F50}">
      <dsp:nvSpPr>
        <dsp:cNvPr id="0" name=""/>
        <dsp:cNvSpPr/>
      </dsp:nvSpPr>
      <dsp:spPr>
        <a:xfrm>
          <a:off x="3803702" y="4248693"/>
          <a:ext cx="742744" cy="226446"/>
        </a:xfrm>
        <a:prstGeom prst="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900" kern="1200" dirty="0" smtClean="0"/>
            <a:t>Meta19</a:t>
          </a:r>
          <a:endParaRPr lang="pt-BR" sz="900" kern="1200" dirty="0"/>
        </a:p>
      </dsp:txBody>
      <dsp:txXfrm>
        <a:off x="3803702" y="4248693"/>
        <a:ext cx="742744" cy="226446"/>
      </dsp:txXfrm>
    </dsp:sp>
    <dsp:sp modelId="{B6E7FF9A-6687-4105-A50B-6343D2B4D056}">
      <dsp:nvSpPr>
        <dsp:cNvPr id="0" name=""/>
        <dsp:cNvSpPr/>
      </dsp:nvSpPr>
      <dsp:spPr>
        <a:xfrm>
          <a:off x="4694995" y="4248693"/>
          <a:ext cx="742744" cy="226446"/>
        </a:xfrm>
        <a:prstGeom prst="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900" kern="1200" dirty="0" smtClean="0"/>
            <a:t>Estratégias</a:t>
          </a:r>
          <a:endParaRPr lang="pt-BR" sz="900" kern="1200" dirty="0"/>
        </a:p>
      </dsp:txBody>
      <dsp:txXfrm>
        <a:off x="4694995" y="4248693"/>
        <a:ext cx="742744" cy="226446"/>
      </dsp:txXfrm>
    </dsp:sp>
    <dsp:sp modelId="{03161750-B20C-4866-A827-1665394F246F}">
      <dsp:nvSpPr>
        <dsp:cNvPr id="0" name=""/>
        <dsp:cNvSpPr/>
      </dsp:nvSpPr>
      <dsp:spPr>
        <a:xfrm>
          <a:off x="3803702" y="4531751"/>
          <a:ext cx="742744" cy="226446"/>
        </a:xfrm>
        <a:prstGeom prst="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900" kern="1200" dirty="0" smtClean="0"/>
            <a:t>Meta20</a:t>
          </a:r>
          <a:endParaRPr lang="pt-BR" sz="900" kern="1200" dirty="0"/>
        </a:p>
      </dsp:txBody>
      <dsp:txXfrm>
        <a:off x="3803702" y="4531751"/>
        <a:ext cx="742744" cy="226446"/>
      </dsp:txXfrm>
    </dsp:sp>
    <dsp:sp modelId="{BD02A5B7-CE10-4C1D-8F52-2878948F042A}">
      <dsp:nvSpPr>
        <dsp:cNvPr id="0" name=""/>
        <dsp:cNvSpPr/>
      </dsp:nvSpPr>
      <dsp:spPr>
        <a:xfrm>
          <a:off x="4694995" y="4531751"/>
          <a:ext cx="742744" cy="226446"/>
        </a:xfrm>
        <a:prstGeom prst="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900" kern="1200" dirty="0" smtClean="0"/>
            <a:t>Estratégias</a:t>
          </a:r>
          <a:endParaRPr lang="pt-BR" sz="900" kern="1200" dirty="0"/>
        </a:p>
      </dsp:txBody>
      <dsp:txXfrm>
        <a:off x="4694995" y="4531751"/>
        <a:ext cx="742744" cy="226446"/>
      </dsp:txXfrm>
    </dsp:sp>
    <dsp:sp modelId="{50AF88C7-5AA2-43D7-B69D-589B8792615E}">
      <dsp:nvSpPr>
        <dsp:cNvPr id="0" name=""/>
        <dsp:cNvSpPr/>
      </dsp:nvSpPr>
      <dsp:spPr>
        <a:xfrm>
          <a:off x="2272319" y="4930490"/>
          <a:ext cx="1422236" cy="561199"/>
        </a:xfrm>
        <a:prstGeom prst="rect">
          <a:avLst/>
        </a:prstGeom>
        <a:solidFill>
          <a:schemeClr val="bg1">
            <a:lumMod val="6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900" kern="1200" dirty="0" smtClean="0"/>
            <a:t>Formação e valorização dos Profissionais da Educação</a:t>
          </a:r>
          <a:endParaRPr lang="pt-BR" sz="900" kern="1200" dirty="0"/>
        </a:p>
      </dsp:txBody>
      <dsp:txXfrm>
        <a:off x="2272319" y="4930490"/>
        <a:ext cx="1422236" cy="561199"/>
      </dsp:txXfrm>
    </dsp:sp>
    <dsp:sp modelId="{2B7DE1AA-F5D7-476C-9234-5BDA06380956}">
      <dsp:nvSpPr>
        <dsp:cNvPr id="0" name=""/>
        <dsp:cNvSpPr/>
      </dsp:nvSpPr>
      <dsp:spPr>
        <a:xfrm>
          <a:off x="3843105" y="4814809"/>
          <a:ext cx="742744" cy="226446"/>
        </a:xfrm>
        <a:prstGeom prst="rect">
          <a:avLst/>
        </a:prstGeom>
        <a:solidFill>
          <a:schemeClr val="bg1">
            <a:lumMod val="6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900" kern="1200" dirty="0" smtClean="0"/>
            <a:t>Meta15</a:t>
          </a:r>
          <a:endParaRPr lang="pt-BR" sz="900" kern="1200" dirty="0"/>
        </a:p>
      </dsp:txBody>
      <dsp:txXfrm>
        <a:off x="3843105" y="4814809"/>
        <a:ext cx="742744" cy="226446"/>
      </dsp:txXfrm>
    </dsp:sp>
    <dsp:sp modelId="{09B24CFF-E100-47C8-BC4D-F5D43CA38A4B}">
      <dsp:nvSpPr>
        <dsp:cNvPr id="0" name=""/>
        <dsp:cNvSpPr/>
      </dsp:nvSpPr>
      <dsp:spPr>
        <a:xfrm>
          <a:off x="4734398" y="4814809"/>
          <a:ext cx="742744" cy="226446"/>
        </a:xfrm>
        <a:prstGeom prst="rect">
          <a:avLst/>
        </a:prstGeom>
        <a:solidFill>
          <a:schemeClr val="bg1">
            <a:lumMod val="6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900" kern="1200" dirty="0" smtClean="0"/>
            <a:t>Estratégias</a:t>
          </a:r>
          <a:endParaRPr lang="pt-BR" sz="900" kern="1200" dirty="0"/>
        </a:p>
      </dsp:txBody>
      <dsp:txXfrm>
        <a:off x="4734398" y="4814809"/>
        <a:ext cx="742744" cy="226446"/>
      </dsp:txXfrm>
    </dsp:sp>
    <dsp:sp modelId="{738B423A-9D3F-41F7-A608-443E52B152D0}">
      <dsp:nvSpPr>
        <dsp:cNvPr id="0" name=""/>
        <dsp:cNvSpPr/>
      </dsp:nvSpPr>
      <dsp:spPr>
        <a:xfrm>
          <a:off x="3843105" y="5097867"/>
          <a:ext cx="742744" cy="226446"/>
        </a:xfrm>
        <a:prstGeom prst="rect">
          <a:avLst/>
        </a:prstGeom>
        <a:solidFill>
          <a:schemeClr val="bg1">
            <a:lumMod val="6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900" kern="1200" dirty="0" smtClean="0"/>
            <a:t>Meta16</a:t>
          </a:r>
          <a:endParaRPr lang="pt-BR" sz="900" kern="1200" dirty="0"/>
        </a:p>
      </dsp:txBody>
      <dsp:txXfrm>
        <a:off x="3843105" y="5097867"/>
        <a:ext cx="742744" cy="226446"/>
      </dsp:txXfrm>
    </dsp:sp>
    <dsp:sp modelId="{4410CCE9-FA85-4911-80A7-1B4278539C76}">
      <dsp:nvSpPr>
        <dsp:cNvPr id="0" name=""/>
        <dsp:cNvSpPr/>
      </dsp:nvSpPr>
      <dsp:spPr>
        <a:xfrm>
          <a:off x="4734398" y="5097867"/>
          <a:ext cx="742744" cy="226446"/>
        </a:xfrm>
        <a:prstGeom prst="rect">
          <a:avLst/>
        </a:prstGeom>
        <a:solidFill>
          <a:schemeClr val="bg1">
            <a:lumMod val="6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900" kern="1200" dirty="0" smtClean="0"/>
            <a:t>Estratégias</a:t>
          </a:r>
          <a:endParaRPr lang="pt-BR" sz="900" kern="1200" dirty="0"/>
        </a:p>
      </dsp:txBody>
      <dsp:txXfrm>
        <a:off x="4734398" y="5097867"/>
        <a:ext cx="742744" cy="226446"/>
      </dsp:txXfrm>
    </dsp:sp>
    <dsp:sp modelId="{A50F61E4-3F5D-4A36-ACEB-346D53256F89}">
      <dsp:nvSpPr>
        <dsp:cNvPr id="0" name=""/>
        <dsp:cNvSpPr/>
      </dsp:nvSpPr>
      <dsp:spPr>
        <a:xfrm>
          <a:off x="3843105" y="5380925"/>
          <a:ext cx="742744" cy="226446"/>
        </a:xfrm>
        <a:prstGeom prst="rect">
          <a:avLst/>
        </a:prstGeom>
        <a:solidFill>
          <a:schemeClr val="bg1">
            <a:lumMod val="6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900" kern="1200" dirty="0" smtClean="0"/>
            <a:t>Meta18</a:t>
          </a:r>
          <a:endParaRPr lang="pt-BR" sz="900" kern="1200" dirty="0"/>
        </a:p>
      </dsp:txBody>
      <dsp:txXfrm>
        <a:off x="3843105" y="5380925"/>
        <a:ext cx="742744" cy="226446"/>
      </dsp:txXfrm>
    </dsp:sp>
    <dsp:sp modelId="{30057C41-F5CD-4ADA-AFE9-56D7EC82E777}">
      <dsp:nvSpPr>
        <dsp:cNvPr id="0" name=""/>
        <dsp:cNvSpPr/>
      </dsp:nvSpPr>
      <dsp:spPr>
        <a:xfrm>
          <a:off x="4734398" y="5380925"/>
          <a:ext cx="742744" cy="226446"/>
        </a:xfrm>
        <a:prstGeom prst="rect">
          <a:avLst/>
        </a:prstGeom>
        <a:solidFill>
          <a:schemeClr val="bg1">
            <a:lumMod val="6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900" kern="1200" dirty="0" smtClean="0"/>
            <a:t>Estratégias</a:t>
          </a:r>
          <a:endParaRPr lang="pt-BR" sz="900" kern="1200" dirty="0"/>
        </a:p>
      </dsp:txBody>
      <dsp:txXfrm>
        <a:off x="4734398" y="5380925"/>
        <a:ext cx="742744" cy="22644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8E0DD8-5A1E-48E5-8E28-B31D6F017801}">
      <dsp:nvSpPr>
        <dsp:cNvPr id="0" name=""/>
        <dsp:cNvSpPr/>
      </dsp:nvSpPr>
      <dsp:spPr>
        <a:xfrm>
          <a:off x="5805308" y="3744448"/>
          <a:ext cx="25812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58123" y="4572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5927916" y="3783715"/>
        <a:ext cx="12906" cy="12906"/>
      </dsp:txXfrm>
    </dsp:sp>
    <dsp:sp modelId="{843C81C7-A3DD-4138-A62C-77A3FB726E50}">
      <dsp:nvSpPr>
        <dsp:cNvPr id="0" name=""/>
        <dsp:cNvSpPr/>
      </dsp:nvSpPr>
      <dsp:spPr>
        <a:xfrm>
          <a:off x="4549293" y="3744448"/>
          <a:ext cx="25812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58123" y="4572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4671901" y="3783715"/>
        <a:ext cx="12906" cy="12906"/>
      </dsp:txXfrm>
    </dsp:sp>
    <dsp:sp modelId="{91552C85-BCF8-44E2-9BB1-9E37446E3AE9}">
      <dsp:nvSpPr>
        <dsp:cNvPr id="0" name=""/>
        <dsp:cNvSpPr/>
      </dsp:nvSpPr>
      <dsp:spPr>
        <a:xfrm>
          <a:off x="3000553" y="3744448"/>
          <a:ext cx="25812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58123" y="4572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3123161" y="3783715"/>
        <a:ext cx="12906" cy="12906"/>
      </dsp:txXfrm>
    </dsp:sp>
    <dsp:sp modelId="{27FDEE5B-A484-4B0A-942F-6A627851908E}">
      <dsp:nvSpPr>
        <dsp:cNvPr id="0" name=""/>
        <dsp:cNvSpPr/>
      </dsp:nvSpPr>
      <dsp:spPr>
        <a:xfrm>
          <a:off x="396153" y="2809733"/>
          <a:ext cx="258123" cy="9804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9061" y="0"/>
              </a:lnTo>
              <a:lnTo>
                <a:pt x="129061" y="980434"/>
              </a:lnTo>
              <a:lnTo>
                <a:pt x="258123" y="98043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00" kern="1200"/>
        </a:p>
      </dsp:txBody>
      <dsp:txXfrm>
        <a:off x="499869" y="3274604"/>
        <a:ext cx="50692" cy="50692"/>
      </dsp:txXfrm>
    </dsp:sp>
    <dsp:sp modelId="{E26FCE81-65AD-4C04-89C5-E8BC160F715E}">
      <dsp:nvSpPr>
        <dsp:cNvPr id="0" name=""/>
        <dsp:cNvSpPr/>
      </dsp:nvSpPr>
      <dsp:spPr>
        <a:xfrm>
          <a:off x="5780618" y="3208002"/>
          <a:ext cx="25812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58123" y="4572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5903227" y="3247269"/>
        <a:ext cx="12906" cy="12906"/>
      </dsp:txXfrm>
    </dsp:sp>
    <dsp:sp modelId="{B7564F26-AA4C-4DD4-AF36-D19C1A22C631}">
      <dsp:nvSpPr>
        <dsp:cNvPr id="0" name=""/>
        <dsp:cNvSpPr/>
      </dsp:nvSpPr>
      <dsp:spPr>
        <a:xfrm>
          <a:off x="4571478" y="3208002"/>
          <a:ext cx="25812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58123" y="4572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4694087" y="3247269"/>
        <a:ext cx="12906" cy="12906"/>
      </dsp:txXfrm>
    </dsp:sp>
    <dsp:sp modelId="{8A5ADF1D-B8C1-4070-ABBD-61F8434F7FED}">
      <dsp:nvSpPr>
        <dsp:cNvPr id="0" name=""/>
        <dsp:cNvSpPr/>
      </dsp:nvSpPr>
      <dsp:spPr>
        <a:xfrm>
          <a:off x="3022738" y="3208002"/>
          <a:ext cx="25812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58123" y="4572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3145347" y="3247269"/>
        <a:ext cx="12906" cy="12906"/>
      </dsp:txXfrm>
    </dsp:sp>
    <dsp:sp modelId="{4509E96D-2441-4B10-8E5B-9E21383383A6}">
      <dsp:nvSpPr>
        <dsp:cNvPr id="0" name=""/>
        <dsp:cNvSpPr/>
      </dsp:nvSpPr>
      <dsp:spPr>
        <a:xfrm>
          <a:off x="396153" y="2809733"/>
          <a:ext cx="258123" cy="4439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9061" y="0"/>
              </a:lnTo>
              <a:lnTo>
                <a:pt x="129061" y="443988"/>
              </a:lnTo>
              <a:lnTo>
                <a:pt x="258123" y="44398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00" kern="1200"/>
        </a:p>
      </dsp:txBody>
      <dsp:txXfrm>
        <a:off x="512375" y="3018888"/>
        <a:ext cx="25678" cy="25678"/>
      </dsp:txXfrm>
    </dsp:sp>
    <dsp:sp modelId="{3D00A048-6633-493F-8FDD-3522CBB64F7F}">
      <dsp:nvSpPr>
        <dsp:cNvPr id="0" name=""/>
        <dsp:cNvSpPr/>
      </dsp:nvSpPr>
      <dsp:spPr>
        <a:xfrm>
          <a:off x="5819130" y="2714782"/>
          <a:ext cx="25812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58123" y="4572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5941739" y="2754049"/>
        <a:ext cx="12906" cy="12906"/>
      </dsp:txXfrm>
    </dsp:sp>
    <dsp:sp modelId="{DCC1CC8D-B7EB-439F-836B-FB066EF50D6E}">
      <dsp:nvSpPr>
        <dsp:cNvPr id="0" name=""/>
        <dsp:cNvSpPr/>
      </dsp:nvSpPr>
      <dsp:spPr>
        <a:xfrm>
          <a:off x="4585765" y="2714782"/>
          <a:ext cx="25812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58123" y="4572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4708374" y="2754049"/>
        <a:ext cx="12906" cy="12906"/>
      </dsp:txXfrm>
    </dsp:sp>
    <dsp:sp modelId="{AB07B67A-11AC-4C9E-A991-046E4424135C}">
      <dsp:nvSpPr>
        <dsp:cNvPr id="0" name=""/>
        <dsp:cNvSpPr/>
      </dsp:nvSpPr>
      <dsp:spPr>
        <a:xfrm>
          <a:off x="3037026" y="2714782"/>
          <a:ext cx="25812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58123" y="4572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00" kern="1200"/>
        </a:p>
      </dsp:txBody>
      <dsp:txXfrm>
        <a:off x="3159634" y="2754049"/>
        <a:ext cx="12906" cy="12906"/>
      </dsp:txXfrm>
    </dsp:sp>
    <dsp:sp modelId="{4C6593A2-E29B-4DF3-BD33-115DEF8F2FDF}">
      <dsp:nvSpPr>
        <dsp:cNvPr id="0" name=""/>
        <dsp:cNvSpPr/>
      </dsp:nvSpPr>
      <dsp:spPr>
        <a:xfrm>
          <a:off x="396153" y="2714782"/>
          <a:ext cx="25812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94951"/>
              </a:moveTo>
              <a:lnTo>
                <a:pt x="129061" y="94951"/>
              </a:lnTo>
              <a:lnTo>
                <a:pt x="129061" y="45720"/>
              </a:lnTo>
              <a:lnTo>
                <a:pt x="258123" y="457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00" kern="1200"/>
        </a:p>
      </dsp:txBody>
      <dsp:txXfrm>
        <a:off x="518645" y="2753932"/>
        <a:ext cx="13138" cy="13138"/>
      </dsp:txXfrm>
    </dsp:sp>
    <dsp:sp modelId="{05AAA4B2-A64D-4365-BFDC-4619154B4DCE}">
      <dsp:nvSpPr>
        <dsp:cNvPr id="0" name=""/>
        <dsp:cNvSpPr/>
      </dsp:nvSpPr>
      <dsp:spPr>
        <a:xfrm>
          <a:off x="5813632" y="2222931"/>
          <a:ext cx="25812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58123" y="4572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5936241" y="2262198"/>
        <a:ext cx="12906" cy="12906"/>
      </dsp:txXfrm>
    </dsp:sp>
    <dsp:sp modelId="{B3F6781C-9B96-41A8-ADCE-8FAAFE270221}">
      <dsp:nvSpPr>
        <dsp:cNvPr id="0" name=""/>
        <dsp:cNvSpPr/>
      </dsp:nvSpPr>
      <dsp:spPr>
        <a:xfrm>
          <a:off x="4568781" y="2222931"/>
          <a:ext cx="25812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58123" y="4572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4691390" y="2262198"/>
        <a:ext cx="12906" cy="12906"/>
      </dsp:txXfrm>
    </dsp:sp>
    <dsp:sp modelId="{BCE21D8B-5C7B-448D-8BF2-4898993C39FF}">
      <dsp:nvSpPr>
        <dsp:cNvPr id="0" name=""/>
        <dsp:cNvSpPr/>
      </dsp:nvSpPr>
      <dsp:spPr>
        <a:xfrm>
          <a:off x="3020041" y="2222931"/>
          <a:ext cx="25812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58123" y="4572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00" kern="1200"/>
        </a:p>
      </dsp:txBody>
      <dsp:txXfrm>
        <a:off x="3142650" y="2262198"/>
        <a:ext cx="12906" cy="12906"/>
      </dsp:txXfrm>
    </dsp:sp>
    <dsp:sp modelId="{167C0248-2321-4A30-9974-51E2B052DEFF}">
      <dsp:nvSpPr>
        <dsp:cNvPr id="0" name=""/>
        <dsp:cNvSpPr/>
      </dsp:nvSpPr>
      <dsp:spPr>
        <a:xfrm>
          <a:off x="396153" y="2268651"/>
          <a:ext cx="258123" cy="541082"/>
        </a:xfrm>
        <a:custGeom>
          <a:avLst/>
          <a:gdLst/>
          <a:ahLst/>
          <a:cxnLst/>
          <a:rect l="0" t="0" r="0" b="0"/>
          <a:pathLst>
            <a:path>
              <a:moveTo>
                <a:pt x="0" y="541082"/>
              </a:moveTo>
              <a:lnTo>
                <a:pt x="129061" y="541082"/>
              </a:lnTo>
              <a:lnTo>
                <a:pt x="129061" y="0"/>
              </a:lnTo>
              <a:lnTo>
                <a:pt x="258123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00" kern="1200"/>
        </a:p>
      </dsp:txBody>
      <dsp:txXfrm>
        <a:off x="510227" y="2524205"/>
        <a:ext cx="29974" cy="29974"/>
      </dsp:txXfrm>
    </dsp:sp>
    <dsp:sp modelId="{09E5391A-AEE0-4F55-875F-7CF12011F607}">
      <dsp:nvSpPr>
        <dsp:cNvPr id="0" name=""/>
        <dsp:cNvSpPr/>
      </dsp:nvSpPr>
      <dsp:spPr>
        <a:xfrm>
          <a:off x="5823054" y="1731080"/>
          <a:ext cx="25812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58123" y="4572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5945662" y="1770347"/>
        <a:ext cx="12906" cy="12906"/>
      </dsp:txXfrm>
    </dsp:sp>
    <dsp:sp modelId="{2173FCD7-37C6-4430-A8FD-E287493EDC47}">
      <dsp:nvSpPr>
        <dsp:cNvPr id="0" name=""/>
        <dsp:cNvSpPr/>
      </dsp:nvSpPr>
      <dsp:spPr>
        <a:xfrm>
          <a:off x="4524100" y="1731080"/>
          <a:ext cx="25812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58123" y="4572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4646708" y="1770347"/>
        <a:ext cx="12906" cy="12906"/>
      </dsp:txXfrm>
    </dsp:sp>
    <dsp:sp modelId="{701226B9-958A-4AE4-B8D2-69A7D5DDC714}">
      <dsp:nvSpPr>
        <dsp:cNvPr id="0" name=""/>
        <dsp:cNvSpPr/>
      </dsp:nvSpPr>
      <dsp:spPr>
        <a:xfrm>
          <a:off x="2975360" y="1731080"/>
          <a:ext cx="25812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58123" y="4572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00" kern="1200"/>
        </a:p>
      </dsp:txBody>
      <dsp:txXfrm>
        <a:off x="3097968" y="1770347"/>
        <a:ext cx="12906" cy="12906"/>
      </dsp:txXfrm>
    </dsp:sp>
    <dsp:sp modelId="{37A5C7B5-AB7D-4805-BCB7-B2186DB1B93C}">
      <dsp:nvSpPr>
        <dsp:cNvPr id="0" name=""/>
        <dsp:cNvSpPr/>
      </dsp:nvSpPr>
      <dsp:spPr>
        <a:xfrm>
          <a:off x="396153" y="1776800"/>
          <a:ext cx="258123" cy="1032932"/>
        </a:xfrm>
        <a:custGeom>
          <a:avLst/>
          <a:gdLst/>
          <a:ahLst/>
          <a:cxnLst/>
          <a:rect l="0" t="0" r="0" b="0"/>
          <a:pathLst>
            <a:path>
              <a:moveTo>
                <a:pt x="0" y="1032932"/>
              </a:moveTo>
              <a:lnTo>
                <a:pt x="129061" y="1032932"/>
              </a:lnTo>
              <a:lnTo>
                <a:pt x="129061" y="0"/>
              </a:lnTo>
              <a:lnTo>
                <a:pt x="258123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00" kern="1200"/>
        </a:p>
      </dsp:txBody>
      <dsp:txXfrm>
        <a:off x="498597" y="2266649"/>
        <a:ext cx="53234" cy="53234"/>
      </dsp:txXfrm>
    </dsp:sp>
    <dsp:sp modelId="{9D9B3528-5E43-4EA5-833E-08D865648CA7}">
      <dsp:nvSpPr>
        <dsp:cNvPr id="0" name=""/>
        <dsp:cNvSpPr/>
      </dsp:nvSpPr>
      <dsp:spPr>
        <a:xfrm rot="16200000">
          <a:off x="-836062" y="2612993"/>
          <a:ext cx="2070950" cy="393480"/>
        </a:xfrm>
        <a:prstGeom prst="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50" kern="1200" dirty="0" smtClean="0"/>
            <a:t>PPA</a:t>
          </a:r>
          <a:endParaRPr lang="pt-BR" sz="1050" kern="1200" dirty="0"/>
        </a:p>
      </dsp:txBody>
      <dsp:txXfrm>
        <a:off x="-836062" y="2612993"/>
        <a:ext cx="2070950" cy="393480"/>
      </dsp:txXfrm>
    </dsp:sp>
    <dsp:sp modelId="{7E74D1C7-5272-4B8E-ABB0-C8800A58085A}">
      <dsp:nvSpPr>
        <dsp:cNvPr id="0" name=""/>
        <dsp:cNvSpPr/>
      </dsp:nvSpPr>
      <dsp:spPr>
        <a:xfrm>
          <a:off x="654276" y="1589332"/>
          <a:ext cx="2321083" cy="374935"/>
        </a:xfrm>
        <a:prstGeom prst="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900" kern="1200" dirty="0" smtClean="0"/>
            <a:t> Educação Básica</a:t>
          </a:r>
          <a:endParaRPr lang="pt-BR" sz="900" kern="1200" dirty="0"/>
        </a:p>
      </dsp:txBody>
      <dsp:txXfrm>
        <a:off x="654276" y="1589332"/>
        <a:ext cx="2321083" cy="374935"/>
      </dsp:txXfrm>
    </dsp:sp>
    <dsp:sp modelId="{59025969-9C08-4B8E-8E7C-CA4E70D87BA4}">
      <dsp:nvSpPr>
        <dsp:cNvPr id="0" name=""/>
        <dsp:cNvSpPr/>
      </dsp:nvSpPr>
      <dsp:spPr>
        <a:xfrm>
          <a:off x="3233483" y="1580060"/>
          <a:ext cx="1290616" cy="393480"/>
        </a:xfrm>
        <a:prstGeom prst="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900" kern="1200" dirty="0" smtClean="0"/>
            <a:t>Objetivos</a:t>
          </a:r>
          <a:endParaRPr lang="pt-BR" sz="900" kern="1200" dirty="0"/>
        </a:p>
      </dsp:txBody>
      <dsp:txXfrm>
        <a:off x="3233483" y="1580060"/>
        <a:ext cx="1290616" cy="393480"/>
      </dsp:txXfrm>
    </dsp:sp>
    <dsp:sp modelId="{3C2A726A-4BF6-406F-8440-F6E0D359DA4C}">
      <dsp:nvSpPr>
        <dsp:cNvPr id="0" name=""/>
        <dsp:cNvSpPr/>
      </dsp:nvSpPr>
      <dsp:spPr>
        <a:xfrm>
          <a:off x="4782223" y="1580060"/>
          <a:ext cx="1040830" cy="393480"/>
        </a:xfrm>
        <a:prstGeom prst="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900" kern="1200" dirty="0" smtClean="0"/>
            <a:t>Metas PPA</a:t>
          </a:r>
          <a:endParaRPr lang="pt-BR" sz="900" kern="1200" dirty="0"/>
        </a:p>
      </dsp:txBody>
      <dsp:txXfrm>
        <a:off x="4782223" y="1580060"/>
        <a:ext cx="1040830" cy="393480"/>
      </dsp:txXfrm>
    </dsp:sp>
    <dsp:sp modelId="{E53F489C-B537-44CB-9DE9-2F4F9678E0FD}">
      <dsp:nvSpPr>
        <dsp:cNvPr id="0" name=""/>
        <dsp:cNvSpPr/>
      </dsp:nvSpPr>
      <dsp:spPr>
        <a:xfrm>
          <a:off x="6081177" y="1580060"/>
          <a:ext cx="1290616" cy="393480"/>
        </a:xfrm>
        <a:prstGeom prst="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900" kern="1200" dirty="0" smtClean="0"/>
            <a:t>Iniciativas PPA</a:t>
          </a:r>
          <a:endParaRPr lang="pt-BR" sz="900" kern="1200" dirty="0"/>
        </a:p>
      </dsp:txBody>
      <dsp:txXfrm>
        <a:off x="6081177" y="1580060"/>
        <a:ext cx="1290616" cy="393480"/>
      </dsp:txXfrm>
    </dsp:sp>
    <dsp:sp modelId="{7916A5DC-888D-4A27-ADBB-42CE7ED25668}">
      <dsp:nvSpPr>
        <dsp:cNvPr id="0" name=""/>
        <dsp:cNvSpPr/>
      </dsp:nvSpPr>
      <dsp:spPr>
        <a:xfrm>
          <a:off x="654276" y="2085960"/>
          <a:ext cx="2365764" cy="3653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900" kern="1200" dirty="0" smtClean="0"/>
            <a:t>Educação Profissional e Tecnológica</a:t>
          </a:r>
          <a:endParaRPr lang="pt-BR" sz="900" kern="1200" dirty="0"/>
        </a:p>
      </dsp:txBody>
      <dsp:txXfrm>
        <a:off x="654276" y="2085960"/>
        <a:ext cx="2365764" cy="365382"/>
      </dsp:txXfrm>
    </dsp:sp>
    <dsp:sp modelId="{48BC15B7-9359-42F5-B7AB-95E20EF50D7A}">
      <dsp:nvSpPr>
        <dsp:cNvPr id="0" name=""/>
        <dsp:cNvSpPr/>
      </dsp:nvSpPr>
      <dsp:spPr>
        <a:xfrm>
          <a:off x="3278164" y="2071911"/>
          <a:ext cx="1290616" cy="3934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900" kern="1200" dirty="0" smtClean="0"/>
            <a:t>Objetivos</a:t>
          </a:r>
          <a:endParaRPr lang="pt-BR" sz="900" kern="1200" dirty="0"/>
        </a:p>
      </dsp:txBody>
      <dsp:txXfrm>
        <a:off x="3278164" y="2071911"/>
        <a:ext cx="1290616" cy="393480"/>
      </dsp:txXfrm>
    </dsp:sp>
    <dsp:sp modelId="{A94C2785-19CA-404E-8C4B-E2DBED1D18CD}">
      <dsp:nvSpPr>
        <dsp:cNvPr id="0" name=""/>
        <dsp:cNvSpPr/>
      </dsp:nvSpPr>
      <dsp:spPr>
        <a:xfrm>
          <a:off x="4826904" y="2071911"/>
          <a:ext cx="986728" cy="3934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900" kern="1200" dirty="0" smtClean="0"/>
            <a:t>Metas PPA</a:t>
          </a:r>
          <a:endParaRPr lang="pt-BR" sz="900" kern="1200" dirty="0"/>
        </a:p>
      </dsp:txBody>
      <dsp:txXfrm>
        <a:off x="4826904" y="2071911"/>
        <a:ext cx="986728" cy="393480"/>
      </dsp:txXfrm>
    </dsp:sp>
    <dsp:sp modelId="{46A30525-A007-467A-A8F3-6696128562D5}">
      <dsp:nvSpPr>
        <dsp:cNvPr id="0" name=""/>
        <dsp:cNvSpPr/>
      </dsp:nvSpPr>
      <dsp:spPr>
        <a:xfrm>
          <a:off x="6071756" y="2071911"/>
          <a:ext cx="1290616" cy="3934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900" kern="1200" dirty="0" smtClean="0"/>
            <a:t>Iniciativas PPA</a:t>
          </a:r>
          <a:endParaRPr lang="pt-BR" sz="900" kern="1200" dirty="0"/>
        </a:p>
      </dsp:txBody>
      <dsp:txXfrm>
        <a:off x="6071756" y="2071911"/>
        <a:ext cx="1290616" cy="393480"/>
      </dsp:txXfrm>
    </dsp:sp>
    <dsp:sp modelId="{0EB34F1E-C120-4C68-9B54-17CB33575C07}">
      <dsp:nvSpPr>
        <dsp:cNvPr id="0" name=""/>
        <dsp:cNvSpPr/>
      </dsp:nvSpPr>
      <dsp:spPr>
        <a:xfrm>
          <a:off x="654276" y="2563762"/>
          <a:ext cx="2382749" cy="393480"/>
        </a:xfrm>
        <a:prstGeom prst="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900" kern="1200" dirty="0" smtClean="0"/>
            <a:t>Educação Superior</a:t>
          </a:r>
          <a:endParaRPr lang="pt-BR" sz="900" kern="1200" dirty="0"/>
        </a:p>
      </dsp:txBody>
      <dsp:txXfrm>
        <a:off x="654276" y="2563762"/>
        <a:ext cx="2382749" cy="393480"/>
      </dsp:txXfrm>
    </dsp:sp>
    <dsp:sp modelId="{7F05EA1A-1983-4E4D-9191-83394BD7DD87}">
      <dsp:nvSpPr>
        <dsp:cNvPr id="0" name=""/>
        <dsp:cNvSpPr/>
      </dsp:nvSpPr>
      <dsp:spPr>
        <a:xfrm>
          <a:off x="3295149" y="2563762"/>
          <a:ext cx="1290616" cy="393480"/>
        </a:xfrm>
        <a:prstGeom prst="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900" kern="1200" dirty="0" smtClean="0"/>
            <a:t>Objetivos</a:t>
          </a:r>
          <a:endParaRPr lang="pt-BR" sz="900" kern="1200" dirty="0"/>
        </a:p>
      </dsp:txBody>
      <dsp:txXfrm>
        <a:off x="3295149" y="2563762"/>
        <a:ext cx="1290616" cy="393480"/>
      </dsp:txXfrm>
    </dsp:sp>
    <dsp:sp modelId="{224ACB6C-DABC-486A-90FE-10F6390F6E51}">
      <dsp:nvSpPr>
        <dsp:cNvPr id="0" name=""/>
        <dsp:cNvSpPr/>
      </dsp:nvSpPr>
      <dsp:spPr>
        <a:xfrm>
          <a:off x="4843889" y="2563762"/>
          <a:ext cx="975241" cy="393480"/>
        </a:xfrm>
        <a:prstGeom prst="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900" kern="1200" dirty="0" smtClean="0"/>
            <a:t>Metas PPA</a:t>
          </a:r>
          <a:endParaRPr lang="pt-BR" sz="900" kern="1200" dirty="0"/>
        </a:p>
      </dsp:txBody>
      <dsp:txXfrm>
        <a:off x="4843889" y="2563762"/>
        <a:ext cx="975241" cy="393480"/>
      </dsp:txXfrm>
    </dsp:sp>
    <dsp:sp modelId="{2CD8E9B5-8B81-4DCF-B90C-BDE07F28E3A0}">
      <dsp:nvSpPr>
        <dsp:cNvPr id="0" name=""/>
        <dsp:cNvSpPr/>
      </dsp:nvSpPr>
      <dsp:spPr>
        <a:xfrm>
          <a:off x="6077254" y="2563762"/>
          <a:ext cx="1290616" cy="393480"/>
        </a:xfrm>
        <a:prstGeom prst="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900" kern="1200" dirty="0" smtClean="0"/>
            <a:t>Iniciativas PPA</a:t>
          </a:r>
          <a:endParaRPr lang="pt-BR" sz="900" kern="1200" dirty="0"/>
        </a:p>
      </dsp:txBody>
      <dsp:txXfrm>
        <a:off x="6077254" y="2563762"/>
        <a:ext cx="1290616" cy="393480"/>
      </dsp:txXfrm>
    </dsp:sp>
    <dsp:sp modelId="{9928C8BD-250D-4BE4-8570-C1A10D55166A}">
      <dsp:nvSpPr>
        <dsp:cNvPr id="0" name=""/>
        <dsp:cNvSpPr/>
      </dsp:nvSpPr>
      <dsp:spPr>
        <a:xfrm>
          <a:off x="654276" y="3055612"/>
          <a:ext cx="2368462" cy="396219"/>
        </a:xfrm>
        <a:prstGeom prst="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900" kern="1200" dirty="0" smtClean="0"/>
            <a:t>Planejamento e Gestão das Políticas Educacionais</a:t>
          </a:r>
          <a:endParaRPr lang="pt-BR" sz="900" kern="1200" dirty="0"/>
        </a:p>
      </dsp:txBody>
      <dsp:txXfrm>
        <a:off x="654276" y="3055612"/>
        <a:ext cx="2368462" cy="396219"/>
      </dsp:txXfrm>
    </dsp:sp>
    <dsp:sp modelId="{F588DEF8-9162-4937-9FCB-20D666731551}">
      <dsp:nvSpPr>
        <dsp:cNvPr id="0" name=""/>
        <dsp:cNvSpPr/>
      </dsp:nvSpPr>
      <dsp:spPr>
        <a:xfrm>
          <a:off x="3280862" y="3056982"/>
          <a:ext cx="1290616" cy="393480"/>
        </a:xfrm>
        <a:prstGeom prst="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900" kern="1200" dirty="0" smtClean="0"/>
            <a:t>Objetivos</a:t>
          </a:r>
          <a:endParaRPr lang="pt-BR" sz="900" kern="1200" dirty="0"/>
        </a:p>
      </dsp:txBody>
      <dsp:txXfrm>
        <a:off x="3280862" y="3056982"/>
        <a:ext cx="1290616" cy="393480"/>
      </dsp:txXfrm>
    </dsp:sp>
    <dsp:sp modelId="{17FCA6DD-CA6A-4B54-9F20-85CCE72D2719}">
      <dsp:nvSpPr>
        <dsp:cNvPr id="0" name=""/>
        <dsp:cNvSpPr/>
      </dsp:nvSpPr>
      <dsp:spPr>
        <a:xfrm>
          <a:off x="4829602" y="3056982"/>
          <a:ext cx="951016" cy="393480"/>
        </a:xfrm>
        <a:prstGeom prst="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900" kern="1200" dirty="0" smtClean="0"/>
            <a:t>Metas PPA</a:t>
          </a:r>
          <a:endParaRPr lang="pt-BR" sz="900" kern="1200" dirty="0"/>
        </a:p>
      </dsp:txBody>
      <dsp:txXfrm>
        <a:off x="4829602" y="3056982"/>
        <a:ext cx="951016" cy="393480"/>
      </dsp:txXfrm>
    </dsp:sp>
    <dsp:sp modelId="{29AFE98D-EFEF-414A-8999-02439BA83F03}">
      <dsp:nvSpPr>
        <dsp:cNvPr id="0" name=""/>
        <dsp:cNvSpPr/>
      </dsp:nvSpPr>
      <dsp:spPr>
        <a:xfrm>
          <a:off x="6038742" y="3056982"/>
          <a:ext cx="1290616" cy="393480"/>
        </a:xfrm>
        <a:prstGeom prst="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900" kern="1200" dirty="0" smtClean="0"/>
            <a:t>Iniciativas PPA</a:t>
          </a:r>
          <a:endParaRPr lang="pt-BR" sz="900" kern="1200" dirty="0"/>
        </a:p>
      </dsp:txBody>
      <dsp:txXfrm>
        <a:off x="6038742" y="3056982"/>
        <a:ext cx="1290616" cy="393480"/>
      </dsp:txXfrm>
    </dsp:sp>
    <dsp:sp modelId="{50AF88C7-5AA2-43D7-B69D-589B8792615E}">
      <dsp:nvSpPr>
        <dsp:cNvPr id="0" name=""/>
        <dsp:cNvSpPr/>
      </dsp:nvSpPr>
      <dsp:spPr>
        <a:xfrm>
          <a:off x="654276" y="3550202"/>
          <a:ext cx="2346276" cy="479932"/>
        </a:xfrm>
        <a:prstGeom prst="rect">
          <a:avLst/>
        </a:prstGeom>
        <a:solidFill>
          <a:schemeClr val="bg1">
            <a:lumMod val="6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900" kern="1200" dirty="0" smtClean="0"/>
            <a:t>Formação e valorização dos Profissionais da Educação</a:t>
          </a:r>
          <a:endParaRPr lang="pt-BR" sz="900" kern="1200" dirty="0"/>
        </a:p>
      </dsp:txBody>
      <dsp:txXfrm>
        <a:off x="654276" y="3550202"/>
        <a:ext cx="2346276" cy="479932"/>
      </dsp:txXfrm>
    </dsp:sp>
    <dsp:sp modelId="{2B7DE1AA-F5D7-476C-9234-5BDA06380956}">
      <dsp:nvSpPr>
        <dsp:cNvPr id="0" name=""/>
        <dsp:cNvSpPr/>
      </dsp:nvSpPr>
      <dsp:spPr>
        <a:xfrm>
          <a:off x="3258676" y="3593428"/>
          <a:ext cx="1290616" cy="393480"/>
        </a:xfrm>
        <a:prstGeom prst="rect">
          <a:avLst/>
        </a:prstGeom>
        <a:solidFill>
          <a:schemeClr val="bg1">
            <a:lumMod val="6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900" kern="1200" dirty="0" smtClean="0"/>
            <a:t>Objetivos</a:t>
          </a:r>
          <a:endParaRPr lang="pt-BR" sz="900" kern="1200" dirty="0"/>
        </a:p>
      </dsp:txBody>
      <dsp:txXfrm>
        <a:off x="3258676" y="3593428"/>
        <a:ext cx="1290616" cy="393480"/>
      </dsp:txXfrm>
    </dsp:sp>
    <dsp:sp modelId="{70572DCF-B77D-4EE9-9E10-3D95106AB3E5}">
      <dsp:nvSpPr>
        <dsp:cNvPr id="0" name=""/>
        <dsp:cNvSpPr/>
      </dsp:nvSpPr>
      <dsp:spPr>
        <a:xfrm>
          <a:off x="4807416" y="3593428"/>
          <a:ext cx="997891" cy="393480"/>
        </a:xfrm>
        <a:prstGeom prst="rect">
          <a:avLst/>
        </a:prstGeom>
        <a:solidFill>
          <a:schemeClr val="bg1">
            <a:lumMod val="6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900" kern="1200" dirty="0" smtClean="0"/>
            <a:t>Metas PPA</a:t>
          </a:r>
          <a:endParaRPr lang="pt-BR" sz="900" kern="1200" dirty="0"/>
        </a:p>
      </dsp:txBody>
      <dsp:txXfrm>
        <a:off x="4807416" y="3593428"/>
        <a:ext cx="997891" cy="393480"/>
      </dsp:txXfrm>
    </dsp:sp>
    <dsp:sp modelId="{0BECCDC6-A4DB-41B1-81E8-464C6272901F}">
      <dsp:nvSpPr>
        <dsp:cNvPr id="0" name=""/>
        <dsp:cNvSpPr/>
      </dsp:nvSpPr>
      <dsp:spPr>
        <a:xfrm>
          <a:off x="6063431" y="3593428"/>
          <a:ext cx="1290616" cy="393480"/>
        </a:xfrm>
        <a:prstGeom prst="rect">
          <a:avLst/>
        </a:prstGeom>
        <a:solidFill>
          <a:schemeClr val="bg1">
            <a:lumMod val="6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900" kern="1200" dirty="0" smtClean="0"/>
            <a:t>Iniciativas PPA</a:t>
          </a:r>
          <a:endParaRPr lang="pt-BR" sz="900" kern="1200" dirty="0"/>
        </a:p>
      </dsp:txBody>
      <dsp:txXfrm>
        <a:off x="6063431" y="3593428"/>
        <a:ext cx="1290616" cy="39348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C7129F-C1CF-48F8-B124-D1EDC7B9C5FA}">
      <dsp:nvSpPr>
        <dsp:cNvPr id="0" name=""/>
        <dsp:cNvSpPr/>
      </dsp:nvSpPr>
      <dsp:spPr>
        <a:xfrm>
          <a:off x="5468122" y="4294848"/>
          <a:ext cx="31104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11045" y="4572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5615869" y="4332792"/>
        <a:ext cx="15552" cy="15552"/>
      </dsp:txXfrm>
    </dsp:sp>
    <dsp:sp modelId="{EA80ADC1-92DB-4B3C-9E4F-F31A9BB85AB5}">
      <dsp:nvSpPr>
        <dsp:cNvPr id="0" name=""/>
        <dsp:cNvSpPr/>
      </dsp:nvSpPr>
      <dsp:spPr>
        <a:xfrm>
          <a:off x="3601850" y="4294848"/>
          <a:ext cx="31104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11045" y="4572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3749596" y="4332792"/>
        <a:ext cx="15552" cy="15552"/>
      </dsp:txXfrm>
    </dsp:sp>
    <dsp:sp modelId="{1E6D83FB-EBD7-4790-AF64-AE1390FA8198}">
      <dsp:nvSpPr>
        <dsp:cNvPr id="0" name=""/>
        <dsp:cNvSpPr/>
      </dsp:nvSpPr>
      <dsp:spPr>
        <a:xfrm>
          <a:off x="475485" y="2810684"/>
          <a:ext cx="311045" cy="15298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55522" y="0"/>
              </a:lnTo>
              <a:lnTo>
                <a:pt x="155522" y="1529884"/>
              </a:lnTo>
              <a:lnTo>
                <a:pt x="311045" y="152988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591978" y="3536596"/>
        <a:ext cx="78059" cy="78059"/>
      </dsp:txXfrm>
    </dsp:sp>
    <dsp:sp modelId="{0CF8F847-9F4F-475D-A8F7-E847483E1F94}">
      <dsp:nvSpPr>
        <dsp:cNvPr id="0" name=""/>
        <dsp:cNvSpPr/>
      </dsp:nvSpPr>
      <dsp:spPr>
        <a:xfrm>
          <a:off x="5480128" y="3650067"/>
          <a:ext cx="31104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11045" y="4572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5627875" y="3688011"/>
        <a:ext cx="15552" cy="15552"/>
      </dsp:txXfrm>
    </dsp:sp>
    <dsp:sp modelId="{91552C85-BCF8-44E2-9BB1-9E37446E3AE9}">
      <dsp:nvSpPr>
        <dsp:cNvPr id="0" name=""/>
        <dsp:cNvSpPr/>
      </dsp:nvSpPr>
      <dsp:spPr>
        <a:xfrm>
          <a:off x="3613856" y="3650067"/>
          <a:ext cx="31104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11045" y="4572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3761602" y="3688011"/>
        <a:ext cx="15552" cy="15552"/>
      </dsp:txXfrm>
    </dsp:sp>
    <dsp:sp modelId="{27FDEE5B-A484-4B0A-942F-6A627851908E}">
      <dsp:nvSpPr>
        <dsp:cNvPr id="0" name=""/>
        <dsp:cNvSpPr/>
      </dsp:nvSpPr>
      <dsp:spPr>
        <a:xfrm>
          <a:off x="475485" y="2810684"/>
          <a:ext cx="311045" cy="8851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55522" y="0"/>
              </a:lnTo>
              <a:lnTo>
                <a:pt x="155522" y="885103"/>
              </a:lnTo>
              <a:lnTo>
                <a:pt x="311045" y="88510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00" kern="1200"/>
        </a:p>
      </dsp:txBody>
      <dsp:txXfrm>
        <a:off x="607554" y="3229781"/>
        <a:ext cx="46908" cy="46908"/>
      </dsp:txXfrm>
    </dsp:sp>
    <dsp:sp modelId="{E26FCE81-65AD-4C04-89C5-E8BC160F715E}">
      <dsp:nvSpPr>
        <dsp:cNvPr id="0" name=""/>
        <dsp:cNvSpPr/>
      </dsp:nvSpPr>
      <dsp:spPr>
        <a:xfrm>
          <a:off x="5506863" y="3003635"/>
          <a:ext cx="31104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11045" y="4572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5654609" y="3041579"/>
        <a:ext cx="15552" cy="15552"/>
      </dsp:txXfrm>
    </dsp:sp>
    <dsp:sp modelId="{8A5ADF1D-B8C1-4070-ABBD-61F8434F7FED}">
      <dsp:nvSpPr>
        <dsp:cNvPr id="0" name=""/>
        <dsp:cNvSpPr/>
      </dsp:nvSpPr>
      <dsp:spPr>
        <a:xfrm>
          <a:off x="3640590" y="3003635"/>
          <a:ext cx="31104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11045" y="4572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3788337" y="3041579"/>
        <a:ext cx="15552" cy="15552"/>
      </dsp:txXfrm>
    </dsp:sp>
    <dsp:sp modelId="{4509E96D-2441-4B10-8E5B-9E21383383A6}">
      <dsp:nvSpPr>
        <dsp:cNvPr id="0" name=""/>
        <dsp:cNvSpPr/>
      </dsp:nvSpPr>
      <dsp:spPr>
        <a:xfrm>
          <a:off x="475485" y="2810684"/>
          <a:ext cx="311045" cy="2386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55522" y="0"/>
              </a:lnTo>
              <a:lnTo>
                <a:pt x="155522" y="238671"/>
              </a:lnTo>
              <a:lnTo>
                <a:pt x="311045" y="23867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00" kern="1200"/>
        </a:p>
      </dsp:txBody>
      <dsp:txXfrm>
        <a:off x="621206" y="2920218"/>
        <a:ext cx="19603" cy="19603"/>
      </dsp:txXfrm>
    </dsp:sp>
    <dsp:sp modelId="{3D00A048-6633-493F-8FDD-3522CBB64F7F}">
      <dsp:nvSpPr>
        <dsp:cNvPr id="0" name=""/>
        <dsp:cNvSpPr/>
      </dsp:nvSpPr>
      <dsp:spPr>
        <a:xfrm>
          <a:off x="5469802" y="2409292"/>
          <a:ext cx="31104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11045" y="4572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5617548" y="2447236"/>
        <a:ext cx="15552" cy="15552"/>
      </dsp:txXfrm>
    </dsp:sp>
    <dsp:sp modelId="{AB07B67A-11AC-4C9E-A991-046E4424135C}">
      <dsp:nvSpPr>
        <dsp:cNvPr id="0" name=""/>
        <dsp:cNvSpPr/>
      </dsp:nvSpPr>
      <dsp:spPr>
        <a:xfrm>
          <a:off x="3603529" y="2409292"/>
          <a:ext cx="31104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11045" y="4572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00" kern="1200"/>
        </a:p>
      </dsp:txBody>
      <dsp:txXfrm>
        <a:off x="3751276" y="2447236"/>
        <a:ext cx="15552" cy="15552"/>
      </dsp:txXfrm>
    </dsp:sp>
    <dsp:sp modelId="{4C6593A2-E29B-4DF3-BD33-115DEF8F2FDF}">
      <dsp:nvSpPr>
        <dsp:cNvPr id="0" name=""/>
        <dsp:cNvSpPr/>
      </dsp:nvSpPr>
      <dsp:spPr>
        <a:xfrm>
          <a:off x="475485" y="2455012"/>
          <a:ext cx="311045" cy="355671"/>
        </a:xfrm>
        <a:custGeom>
          <a:avLst/>
          <a:gdLst/>
          <a:ahLst/>
          <a:cxnLst/>
          <a:rect l="0" t="0" r="0" b="0"/>
          <a:pathLst>
            <a:path>
              <a:moveTo>
                <a:pt x="0" y="355671"/>
              </a:moveTo>
              <a:lnTo>
                <a:pt x="155522" y="355671"/>
              </a:lnTo>
              <a:lnTo>
                <a:pt x="155522" y="0"/>
              </a:lnTo>
              <a:lnTo>
                <a:pt x="311045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00" kern="1200"/>
        </a:p>
      </dsp:txBody>
      <dsp:txXfrm>
        <a:off x="619196" y="2621036"/>
        <a:ext cx="23624" cy="23624"/>
      </dsp:txXfrm>
    </dsp:sp>
    <dsp:sp modelId="{05AAA4B2-A64D-4365-BFDC-4619154B4DCE}">
      <dsp:nvSpPr>
        <dsp:cNvPr id="0" name=""/>
        <dsp:cNvSpPr/>
      </dsp:nvSpPr>
      <dsp:spPr>
        <a:xfrm>
          <a:off x="5442399" y="1816599"/>
          <a:ext cx="31104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11045" y="4572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5590145" y="1854543"/>
        <a:ext cx="15552" cy="15552"/>
      </dsp:txXfrm>
    </dsp:sp>
    <dsp:sp modelId="{BCE21D8B-5C7B-448D-8BF2-4898993C39FF}">
      <dsp:nvSpPr>
        <dsp:cNvPr id="0" name=""/>
        <dsp:cNvSpPr/>
      </dsp:nvSpPr>
      <dsp:spPr>
        <a:xfrm>
          <a:off x="3576126" y="1816599"/>
          <a:ext cx="31104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11045" y="4572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00" kern="1200"/>
        </a:p>
      </dsp:txBody>
      <dsp:txXfrm>
        <a:off x="3723873" y="1854543"/>
        <a:ext cx="15552" cy="15552"/>
      </dsp:txXfrm>
    </dsp:sp>
    <dsp:sp modelId="{167C0248-2321-4A30-9974-51E2B052DEFF}">
      <dsp:nvSpPr>
        <dsp:cNvPr id="0" name=""/>
        <dsp:cNvSpPr/>
      </dsp:nvSpPr>
      <dsp:spPr>
        <a:xfrm>
          <a:off x="475485" y="1862319"/>
          <a:ext cx="311045" cy="948364"/>
        </a:xfrm>
        <a:custGeom>
          <a:avLst/>
          <a:gdLst/>
          <a:ahLst/>
          <a:cxnLst/>
          <a:rect l="0" t="0" r="0" b="0"/>
          <a:pathLst>
            <a:path>
              <a:moveTo>
                <a:pt x="0" y="948364"/>
              </a:moveTo>
              <a:lnTo>
                <a:pt x="155522" y="948364"/>
              </a:lnTo>
              <a:lnTo>
                <a:pt x="155522" y="0"/>
              </a:lnTo>
              <a:lnTo>
                <a:pt x="311045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00" kern="1200"/>
        </a:p>
      </dsp:txBody>
      <dsp:txXfrm>
        <a:off x="606056" y="2311549"/>
        <a:ext cx="49903" cy="49903"/>
      </dsp:txXfrm>
    </dsp:sp>
    <dsp:sp modelId="{09E5391A-AEE0-4F55-875F-7CF12011F607}">
      <dsp:nvSpPr>
        <dsp:cNvPr id="0" name=""/>
        <dsp:cNvSpPr/>
      </dsp:nvSpPr>
      <dsp:spPr>
        <a:xfrm>
          <a:off x="5449770" y="1223906"/>
          <a:ext cx="31104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11045" y="4572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5597517" y="1261849"/>
        <a:ext cx="15552" cy="15552"/>
      </dsp:txXfrm>
    </dsp:sp>
    <dsp:sp modelId="{701226B9-958A-4AE4-B8D2-69A7D5DDC714}">
      <dsp:nvSpPr>
        <dsp:cNvPr id="0" name=""/>
        <dsp:cNvSpPr/>
      </dsp:nvSpPr>
      <dsp:spPr>
        <a:xfrm>
          <a:off x="3583498" y="1223906"/>
          <a:ext cx="31104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11045" y="4572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00" kern="1200"/>
        </a:p>
      </dsp:txBody>
      <dsp:txXfrm>
        <a:off x="3731244" y="1261849"/>
        <a:ext cx="15552" cy="15552"/>
      </dsp:txXfrm>
    </dsp:sp>
    <dsp:sp modelId="{37A5C7B5-AB7D-4805-BCB7-B2186DB1B93C}">
      <dsp:nvSpPr>
        <dsp:cNvPr id="0" name=""/>
        <dsp:cNvSpPr/>
      </dsp:nvSpPr>
      <dsp:spPr>
        <a:xfrm>
          <a:off x="475485" y="1269626"/>
          <a:ext cx="311045" cy="1541058"/>
        </a:xfrm>
        <a:custGeom>
          <a:avLst/>
          <a:gdLst/>
          <a:ahLst/>
          <a:cxnLst/>
          <a:rect l="0" t="0" r="0" b="0"/>
          <a:pathLst>
            <a:path>
              <a:moveTo>
                <a:pt x="0" y="1541058"/>
              </a:moveTo>
              <a:lnTo>
                <a:pt x="155522" y="1541058"/>
              </a:lnTo>
              <a:lnTo>
                <a:pt x="155522" y="0"/>
              </a:lnTo>
              <a:lnTo>
                <a:pt x="311045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00" kern="1200"/>
        </a:p>
      </dsp:txBody>
      <dsp:txXfrm>
        <a:off x="591705" y="2000851"/>
        <a:ext cx="78606" cy="78606"/>
      </dsp:txXfrm>
    </dsp:sp>
    <dsp:sp modelId="{9D9B3528-5E43-4EA5-833E-08D865648CA7}">
      <dsp:nvSpPr>
        <dsp:cNvPr id="0" name=""/>
        <dsp:cNvSpPr/>
      </dsp:nvSpPr>
      <dsp:spPr>
        <a:xfrm rot="16200000">
          <a:off x="-1009366" y="2573606"/>
          <a:ext cx="2495550" cy="474154"/>
        </a:xfrm>
        <a:prstGeom prst="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50" kern="1200" dirty="0" smtClean="0"/>
            <a:t>PEI MEC</a:t>
          </a:r>
          <a:endParaRPr lang="pt-BR" sz="1050" kern="1200" dirty="0"/>
        </a:p>
      </dsp:txBody>
      <dsp:txXfrm>
        <a:off x="-1009366" y="2573606"/>
        <a:ext cx="2495550" cy="474154"/>
      </dsp:txXfrm>
    </dsp:sp>
    <dsp:sp modelId="{7E74D1C7-5272-4B8E-ABB0-C8800A58085A}">
      <dsp:nvSpPr>
        <dsp:cNvPr id="0" name=""/>
        <dsp:cNvSpPr/>
      </dsp:nvSpPr>
      <dsp:spPr>
        <a:xfrm>
          <a:off x="786531" y="1043722"/>
          <a:ext cx="2796967" cy="451807"/>
        </a:xfrm>
        <a:prstGeom prst="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900" kern="1200" dirty="0" smtClean="0"/>
            <a:t> Educação Básica</a:t>
          </a:r>
          <a:endParaRPr lang="pt-BR" sz="900" kern="1200" dirty="0"/>
        </a:p>
      </dsp:txBody>
      <dsp:txXfrm>
        <a:off x="786531" y="1043722"/>
        <a:ext cx="2796967" cy="451807"/>
      </dsp:txXfrm>
    </dsp:sp>
    <dsp:sp modelId="{59025969-9C08-4B8E-8E7C-CA4E70D87BA4}">
      <dsp:nvSpPr>
        <dsp:cNvPr id="0" name=""/>
        <dsp:cNvSpPr/>
      </dsp:nvSpPr>
      <dsp:spPr>
        <a:xfrm>
          <a:off x="3894543" y="1032548"/>
          <a:ext cx="1555227" cy="474154"/>
        </a:xfrm>
        <a:prstGeom prst="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900" kern="1200" dirty="0" smtClean="0"/>
            <a:t>Objetivos PEI </a:t>
          </a:r>
          <a:endParaRPr lang="pt-BR" sz="900" kern="1200" dirty="0"/>
        </a:p>
      </dsp:txBody>
      <dsp:txXfrm>
        <a:off x="3894543" y="1032548"/>
        <a:ext cx="1555227" cy="474154"/>
      </dsp:txXfrm>
    </dsp:sp>
    <dsp:sp modelId="{E53F489C-B537-44CB-9DE9-2F4F9678E0FD}">
      <dsp:nvSpPr>
        <dsp:cNvPr id="0" name=""/>
        <dsp:cNvSpPr/>
      </dsp:nvSpPr>
      <dsp:spPr>
        <a:xfrm>
          <a:off x="5760816" y="1032548"/>
          <a:ext cx="1555227" cy="474154"/>
        </a:xfrm>
        <a:prstGeom prst="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900" kern="1200" dirty="0" smtClean="0"/>
            <a:t>Iniciativas PEI</a:t>
          </a:r>
          <a:endParaRPr lang="pt-BR" sz="900" kern="1200" dirty="0"/>
        </a:p>
      </dsp:txBody>
      <dsp:txXfrm>
        <a:off x="5760816" y="1032548"/>
        <a:ext cx="1555227" cy="474154"/>
      </dsp:txXfrm>
    </dsp:sp>
    <dsp:sp modelId="{7916A5DC-888D-4A27-ADBB-42CE7ED25668}">
      <dsp:nvSpPr>
        <dsp:cNvPr id="0" name=""/>
        <dsp:cNvSpPr/>
      </dsp:nvSpPr>
      <dsp:spPr>
        <a:xfrm>
          <a:off x="786531" y="1642171"/>
          <a:ext cx="2789595" cy="4402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900" kern="1200" dirty="0" smtClean="0"/>
            <a:t>Educação Profissional e Tecnológica</a:t>
          </a:r>
          <a:endParaRPr lang="pt-BR" sz="900" kern="1200" dirty="0"/>
        </a:p>
      </dsp:txBody>
      <dsp:txXfrm>
        <a:off x="786531" y="1642171"/>
        <a:ext cx="2789595" cy="440295"/>
      </dsp:txXfrm>
    </dsp:sp>
    <dsp:sp modelId="{48BC15B7-9359-42F5-B7AB-95E20EF50D7A}">
      <dsp:nvSpPr>
        <dsp:cNvPr id="0" name=""/>
        <dsp:cNvSpPr/>
      </dsp:nvSpPr>
      <dsp:spPr>
        <a:xfrm>
          <a:off x="3887171" y="1625241"/>
          <a:ext cx="1555227" cy="4741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900" kern="1200" dirty="0" smtClean="0"/>
            <a:t>Objetivos PEI</a:t>
          </a:r>
          <a:endParaRPr lang="pt-BR" sz="900" kern="1200" dirty="0"/>
        </a:p>
      </dsp:txBody>
      <dsp:txXfrm>
        <a:off x="3887171" y="1625241"/>
        <a:ext cx="1555227" cy="474154"/>
      </dsp:txXfrm>
    </dsp:sp>
    <dsp:sp modelId="{46A30525-A007-467A-A8F3-6696128562D5}">
      <dsp:nvSpPr>
        <dsp:cNvPr id="0" name=""/>
        <dsp:cNvSpPr/>
      </dsp:nvSpPr>
      <dsp:spPr>
        <a:xfrm>
          <a:off x="5753444" y="1625241"/>
          <a:ext cx="1555227" cy="4741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900" kern="1200" dirty="0" smtClean="0"/>
            <a:t>Iniciativas PEI</a:t>
          </a:r>
          <a:endParaRPr lang="pt-BR" sz="900" kern="1200" dirty="0"/>
        </a:p>
      </dsp:txBody>
      <dsp:txXfrm>
        <a:off x="5753444" y="1625241"/>
        <a:ext cx="1555227" cy="474154"/>
      </dsp:txXfrm>
    </dsp:sp>
    <dsp:sp modelId="{0EB34F1E-C120-4C68-9B54-17CB33575C07}">
      <dsp:nvSpPr>
        <dsp:cNvPr id="0" name=""/>
        <dsp:cNvSpPr/>
      </dsp:nvSpPr>
      <dsp:spPr>
        <a:xfrm>
          <a:off x="786531" y="2217935"/>
          <a:ext cx="2816998" cy="474154"/>
        </a:xfrm>
        <a:prstGeom prst="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900" kern="1200" dirty="0" smtClean="0"/>
            <a:t>Educação Superior</a:t>
          </a:r>
          <a:endParaRPr lang="pt-BR" sz="900" kern="1200" dirty="0"/>
        </a:p>
      </dsp:txBody>
      <dsp:txXfrm>
        <a:off x="786531" y="2217935"/>
        <a:ext cx="2816998" cy="474154"/>
      </dsp:txXfrm>
    </dsp:sp>
    <dsp:sp modelId="{7F05EA1A-1983-4E4D-9191-83394BD7DD87}">
      <dsp:nvSpPr>
        <dsp:cNvPr id="0" name=""/>
        <dsp:cNvSpPr/>
      </dsp:nvSpPr>
      <dsp:spPr>
        <a:xfrm>
          <a:off x="3914575" y="2217935"/>
          <a:ext cx="1555227" cy="474154"/>
        </a:xfrm>
        <a:prstGeom prst="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900" kern="1200" dirty="0" smtClean="0"/>
            <a:t>Objetivos PEI</a:t>
          </a:r>
          <a:endParaRPr lang="pt-BR" sz="900" kern="1200" dirty="0"/>
        </a:p>
      </dsp:txBody>
      <dsp:txXfrm>
        <a:off x="3914575" y="2217935"/>
        <a:ext cx="1555227" cy="474154"/>
      </dsp:txXfrm>
    </dsp:sp>
    <dsp:sp modelId="{2CD8E9B5-8B81-4DCF-B90C-BDE07F28E3A0}">
      <dsp:nvSpPr>
        <dsp:cNvPr id="0" name=""/>
        <dsp:cNvSpPr/>
      </dsp:nvSpPr>
      <dsp:spPr>
        <a:xfrm>
          <a:off x="5780847" y="2217935"/>
          <a:ext cx="1555227" cy="474154"/>
        </a:xfrm>
        <a:prstGeom prst="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900" kern="1200" dirty="0" smtClean="0"/>
            <a:t>Iniciativas PEI</a:t>
          </a:r>
          <a:endParaRPr lang="pt-BR" sz="900" kern="1200" dirty="0"/>
        </a:p>
      </dsp:txBody>
      <dsp:txXfrm>
        <a:off x="5780847" y="2217935"/>
        <a:ext cx="1555227" cy="474154"/>
      </dsp:txXfrm>
    </dsp:sp>
    <dsp:sp modelId="{9928C8BD-250D-4BE4-8570-C1A10D55166A}">
      <dsp:nvSpPr>
        <dsp:cNvPr id="0" name=""/>
        <dsp:cNvSpPr/>
      </dsp:nvSpPr>
      <dsp:spPr>
        <a:xfrm>
          <a:off x="786531" y="2810628"/>
          <a:ext cx="2854059" cy="477454"/>
        </a:xfrm>
        <a:prstGeom prst="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900" kern="1200" dirty="0" smtClean="0"/>
            <a:t>Planejamento e Gestão das Políticas Educacionais</a:t>
          </a:r>
          <a:endParaRPr lang="pt-BR" sz="900" kern="1200" dirty="0"/>
        </a:p>
      </dsp:txBody>
      <dsp:txXfrm>
        <a:off x="786531" y="2810628"/>
        <a:ext cx="2854059" cy="477454"/>
      </dsp:txXfrm>
    </dsp:sp>
    <dsp:sp modelId="{F588DEF8-9162-4937-9FCB-20D666731551}">
      <dsp:nvSpPr>
        <dsp:cNvPr id="0" name=""/>
        <dsp:cNvSpPr/>
      </dsp:nvSpPr>
      <dsp:spPr>
        <a:xfrm>
          <a:off x="3951636" y="2812278"/>
          <a:ext cx="1555227" cy="474154"/>
        </a:xfrm>
        <a:prstGeom prst="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900" kern="1200" dirty="0" smtClean="0"/>
            <a:t>Objetivo PEI</a:t>
          </a:r>
          <a:endParaRPr lang="pt-BR" sz="900" kern="1200" dirty="0"/>
        </a:p>
      </dsp:txBody>
      <dsp:txXfrm>
        <a:off x="3951636" y="2812278"/>
        <a:ext cx="1555227" cy="474154"/>
      </dsp:txXfrm>
    </dsp:sp>
    <dsp:sp modelId="{29AFE98D-EFEF-414A-8999-02439BA83F03}">
      <dsp:nvSpPr>
        <dsp:cNvPr id="0" name=""/>
        <dsp:cNvSpPr/>
      </dsp:nvSpPr>
      <dsp:spPr>
        <a:xfrm>
          <a:off x="5817908" y="2812278"/>
          <a:ext cx="1555227" cy="474154"/>
        </a:xfrm>
        <a:prstGeom prst="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900" kern="1200" dirty="0" smtClean="0"/>
            <a:t>Iniciativas PEI</a:t>
          </a:r>
          <a:endParaRPr lang="pt-BR" sz="900" kern="1200" dirty="0"/>
        </a:p>
      </dsp:txBody>
      <dsp:txXfrm>
        <a:off x="5817908" y="2812278"/>
        <a:ext cx="1555227" cy="474154"/>
      </dsp:txXfrm>
    </dsp:sp>
    <dsp:sp modelId="{50AF88C7-5AA2-43D7-B69D-589B8792615E}">
      <dsp:nvSpPr>
        <dsp:cNvPr id="0" name=""/>
        <dsp:cNvSpPr/>
      </dsp:nvSpPr>
      <dsp:spPr>
        <a:xfrm>
          <a:off x="786531" y="3406621"/>
          <a:ext cx="2827325" cy="578331"/>
        </a:xfrm>
        <a:prstGeom prst="rect">
          <a:avLst/>
        </a:prstGeom>
        <a:solidFill>
          <a:schemeClr val="bg1">
            <a:lumMod val="6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900" kern="1200" dirty="0" smtClean="0"/>
            <a:t>Formação e valorização dos Profissionais da Educação</a:t>
          </a:r>
          <a:endParaRPr lang="pt-BR" sz="900" kern="1200" dirty="0"/>
        </a:p>
      </dsp:txBody>
      <dsp:txXfrm>
        <a:off x="786531" y="3406621"/>
        <a:ext cx="2827325" cy="578331"/>
      </dsp:txXfrm>
    </dsp:sp>
    <dsp:sp modelId="{2B7DE1AA-F5D7-476C-9234-5BDA06380956}">
      <dsp:nvSpPr>
        <dsp:cNvPr id="0" name=""/>
        <dsp:cNvSpPr/>
      </dsp:nvSpPr>
      <dsp:spPr>
        <a:xfrm>
          <a:off x="3924901" y="3458710"/>
          <a:ext cx="1555227" cy="474154"/>
        </a:xfrm>
        <a:prstGeom prst="rect">
          <a:avLst/>
        </a:prstGeom>
        <a:solidFill>
          <a:schemeClr val="bg1">
            <a:lumMod val="6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900" kern="1200" dirty="0" smtClean="0"/>
            <a:t>Objetivos PEI</a:t>
          </a:r>
          <a:endParaRPr lang="pt-BR" sz="900" kern="1200" dirty="0"/>
        </a:p>
      </dsp:txBody>
      <dsp:txXfrm>
        <a:off x="3924901" y="3458710"/>
        <a:ext cx="1555227" cy="474154"/>
      </dsp:txXfrm>
    </dsp:sp>
    <dsp:sp modelId="{99415A4C-AEFF-4770-A017-E0D22401982E}">
      <dsp:nvSpPr>
        <dsp:cNvPr id="0" name=""/>
        <dsp:cNvSpPr/>
      </dsp:nvSpPr>
      <dsp:spPr>
        <a:xfrm>
          <a:off x="5791174" y="3458710"/>
          <a:ext cx="1555227" cy="474154"/>
        </a:xfrm>
        <a:prstGeom prst="rect">
          <a:avLst/>
        </a:prstGeom>
        <a:solidFill>
          <a:schemeClr val="bg1">
            <a:lumMod val="6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900" kern="1200" dirty="0" smtClean="0"/>
            <a:t>Iniciativas PEI</a:t>
          </a:r>
          <a:endParaRPr lang="pt-BR" sz="900" kern="1200" dirty="0"/>
        </a:p>
      </dsp:txBody>
      <dsp:txXfrm>
        <a:off x="5791174" y="3458710"/>
        <a:ext cx="1555227" cy="474154"/>
      </dsp:txXfrm>
    </dsp:sp>
    <dsp:sp modelId="{21CAAA3D-6C51-40B7-9752-5C0CE4523101}">
      <dsp:nvSpPr>
        <dsp:cNvPr id="0" name=""/>
        <dsp:cNvSpPr/>
      </dsp:nvSpPr>
      <dsp:spPr>
        <a:xfrm>
          <a:off x="786531" y="4103491"/>
          <a:ext cx="2815318" cy="474154"/>
        </a:xfrm>
        <a:prstGeom prst="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900" kern="1200" dirty="0" smtClean="0"/>
            <a:t>Suporte</a:t>
          </a:r>
          <a:endParaRPr lang="pt-BR" sz="900" kern="1200" dirty="0"/>
        </a:p>
      </dsp:txBody>
      <dsp:txXfrm>
        <a:off x="786531" y="4103491"/>
        <a:ext cx="2815318" cy="474154"/>
      </dsp:txXfrm>
    </dsp:sp>
    <dsp:sp modelId="{4820729C-E92F-4202-BBF3-B337A8C54AD5}">
      <dsp:nvSpPr>
        <dsp:cNvPr id="0" name=""/>
        <dsp:cNvSpPr/>
      </dsp:nvSpPr>
      <dsp:spPr>
        <a:xfrm>
          <a:off x="3912895" y="4103491"/>
          <a:ext cx="1555227" cy="474154"/>
        </a:xfrm>
        <a:prstGeom prst="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900" kern="1200" dirty="0" smtClean="0"/>
            <a:t>Objetivos PEI</a:t>
          </a:r>
          <a:endParaRPr lang="pt-BR" sz="900" kern="1200" dirty="0"/>
        </a:p>
      </dsp:txBody>
      <dsp:txXfrm>
        <a:off x="3912895" y="4103491"/>
        <a:ext cx="1555227" cy="474154"/>
      </dsp:txXfrm>
    </dsp:sp>
    <dsp:sp modelId="{42B6A624-4014-4A72-BE9D-F16E5341727F}">
      <dsp:nvSpPr>
        <dsp:cNvPr id="0" name=""/>
        <dsp:cNvSpPr/>
      </dsp:nvSpPr>
      <dsp:spPr>
        <a:xfrm>
          <a:off x="5779168" y="4103491"/>
          <a:ext cx="1555227" cy="474154"/>
        </a:xfrm>
        <a:prstGeom prst="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900" kern="1200" dirty="0" smtClean="0"/>
            <a:t>Iniciativas PEI</a:t>
          </a:r>
          <a:endParaRPr lang="pt-BR" sz="900" kern="1200" dirty="0"/>
        </a:p>
      </dsp:txBody>
      <dsp:txXfrm>
        <a:off x="5779168" y="4103491"/>
        <a:ext cx="1555227" cy="4741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0937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2592848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Shape 181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078305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Shape 250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015105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Shape 257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563330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Shape 264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008394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Shape 271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322124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Shape 278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196062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Shape 285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284316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hape 291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Shape 292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001292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hape 298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Shape 299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175649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hape 307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Shape 308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8134971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Shape 315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" name="Shape 316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632169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Shape 188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612811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Shape 324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Shape 325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7020536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Shape 333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Shape 334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632277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Shape 342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" name="Shape 34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7209640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Shape 352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" name="Shape 35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251260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Shape 361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Shape 362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9863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Shape 181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6080354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Shape 370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" name="Shape 371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442113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Shape 194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90330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Shape 181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726454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Shape 206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455774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Shape 215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044759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Shape 225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280186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Shape 235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970528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Shape 24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331659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" type="title">
  <p:cSld name="TITLE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ctrTitle"/>
          </p:nvPr>
        </p:nvSpPr>
        <p:spPr>
          <a:xfrm>
            <a:off x="1130300" y="2404534"/>
            <a:ext cx="5825202" cy="1646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5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ubTitle" idx="1"/>
          </p:nvPr>
        </p:nvSpPr>
        <p:spPr>
          <a:xfrm>
            <a:off x="1130300" y="4050834"/>
            <a:ext cx="5825202" cy="1096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r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sz="1350" b="0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ctr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2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ctr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05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ctr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ctr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ctr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ctr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ctr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ctr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dt" idx="10"/>
          </p:nvPr>
        </p:nvSpPr>
        <p:spPr>
          <a:xfrm>
            <a:off x="5404247" y="6042026"/>
            <a:ext cx="68341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75" b="0" i="0" u="none">
                <a:solidFill>
                  <a:srgbClr val="898989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ftr" idx="11"/>
          </p:nvPr>
        </p:nvSpPr>
        <p:spPr>
          <a:xfrm>
            <a:off x="508397" y="6042026"/>
            <a:ext cx="47232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6442472" y="6042026"/>
            <a:ext cx="51315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675" b="0" i="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675" b="0" i="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675" b="0" i="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675" b="0" i="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675" b="0" i="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675" b="0" i="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675" b="0" i="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675" b="0" i="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675" b="0" i="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fld id="{00000000-1234-1234-1234-123412341234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mente título" type="titleOnly">
  <p:cSld name="TITLE_ONLY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xfrm>
            <a:off x="508001" y="609600"/>
            <a:ext cx="6447501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dt" idx="10"/>
          </p:nvPr>
        </p:nvSpPr>
        <p:spPr>
          <a:xfrm>
            <a:off x="5404247" y="6042026"/>
            <a:ext cx="68341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75" b="0" i="0" u="none">
                <a:solidFill>
                  <a:srgbClr val="898989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ftr" idx="11"/>
          </p:nvPr>
        </p:nvSpPr>
        <p:spPr>
          <a:xfrm>
            <a:off x="508397" y="6042026"/>
            <a:ext cx="47232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sldNum" idx="12"/>
          </p:nvPr>
        </p:nvSpPr>
        <p:spPr>
          <a:xfrm>
            <a:off x="6442472" y="6042026"/>
            <a:ext cx="51315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675" b="0" i="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675" b="0" i="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675" b="0" i="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675" b="0" i="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675" b="0" i="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675" b="0" i="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675" b="0" i="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675" b="0" i="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675" b="0" i="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fld id="{00000000-1234-1234-1234-123412341234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 type="twoTxTwoObj">
  <p:cSld name="TWO_OBJECTS_WITH_TEXT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title"/>
          </p:nvPr>
        </p:nvSpPr>
        <p:spPr>
          <a:xfrm>
            <a:off x="508397" y="609600"/>
            <a:ext cx="6447234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506809" y="2160983"/>
            <a:ext cx="3139217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342900" marR="0" lvl="0" indent="-17145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None/>
              <a:defRPr sz="1800" b="0" i="0" u="none" strike="noStrike" cap="none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685800" marR="0" lvl="1" indent="-17145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500" b="1" i="0" u="none" strike="noStrike" cap="none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028700" marR="0" lvl="2" indent="-17145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sz="1350" b="1" i="0" u="none" strike="noStrike" cap="none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-17145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200" b="1" i="0" u="none" strike="noStrike" cap="none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714500" marR="0" lvl="4" indent="-17145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200" b="1" i="0" u="none" strike="noStrike" cap="none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057400" marR="0" lvl="5" indent="-17145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200" b="1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400300" marR="0" lvl="6" indent="-17145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200" b="1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2743200" marR="0" lvl="7" indent="-17145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200" b="1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086100" marR="0" lvl="8" indent="-17145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200" b="1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body" idx="2"/>
          </p:nvPr>
        </p:nvSpPr>
        <p:spPr>
          <a:xfrm>
            <a:off x="506809" y="2737246"/>
            <a:ext cx="3139217" cy="3304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342900" marR="0" lvl="0" indent="-24003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▶"/>
              <a:defRPr sz="1350" b="0" i="0" u="none" strike="noStrike" cap="none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685800" marR="0" lvl="1" indent="-23241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▶"/>
              <a:defRPr sz="1200" b="0" i="0" u="none" strike="noStrike" cap="none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028700" marR="0" lvl="2" indent="-224789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▶"/>
              <a:defRPr sz="1050" b="0" i="0" u="none" strike="noStrike" cap="none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-21717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900" b="0" i="0" u="none" strike="noStrike" cap="none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714500" marR="0" lvl="4" indent="-21717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900" b="0" i="0" u="none" strike="noStrike" cap="none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057400" marR="0" lvl="5" indent="-21717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400300" marR="0" lvl="6" indent="-21717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2743200" marR="0" lvl="7" indent="-217169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086100" marR="0" lvl="8" indent="-217169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body" idx="3"/>
          </p:nvPr>
        </p:nvSpPr>
        <p:spPr>
          <a:xfrm>
            <a:off x="3816287" y="2160983"/>
            <a:ext cx="3139214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342900" marR="0" lvl="0" indent="-17145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None/>
              <a:defRPr sz="1800" b="0" i="0" u="none" strike="noStrike" cap="none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685800" marR="0" lvl="1" indent="-17145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500" b="1" i="0" u="none" strike="noStrike" cap="none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028700" marR="0" lvl="2" indent="-17145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sz="1350" b="1" i="0" u="none" strike="noStrike" cap="none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-17145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200" b="1" i="0" u="none" strike="noStrike" cap="none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714500" marR="0" lvl="4" indent="-17145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200" b="1" i="0" u="none" strike="noStrike" cap="none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057400" marR="0" lvl="5" indent="-17145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200" b="1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400300" marR="0" lvl="6" indent="-17145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200" b="1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2743200" marR="0" lvl="7" indent="-17145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200" b="1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086100" marR="0" lvl="8" indent="-17145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200" b="1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body" idx="4"/>
          </p:nvPr>
        </p:nvSpPr>
        <p:spPr>
          <a:xfrm>
            <a:off x="3816288" y="2737246"/>
            <a:ext cx="3139213" cy="3304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342900" marR="0" lvl="0" indent="-24003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▶"/>
              <a:defRPr sz="1350" b="0" i="0" u="none" strike="noStrike" cap="none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685800" marR="0" lvl="1" indent="-23241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▶"/>
              <a:defRPr sz="1200" b="0" i="0" u="none" strike="noStrike" cap="none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028700" marR="0" lvl="2" indent="-224789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▶"/>
              <a:defRPr sz="1050" b="0" i="0" u="none" strike="noStrike" cap="none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-21717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900" b="0" i="0" u="none" strike="noStrike" cap="none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714500" marR="0" lvl="4" indent="-21717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900" b="0" i="0" u="none" strike="noStrike" cap="none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057400" marR="0" lvl="5" indent="-21717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400300" marR="0" lvl="6" indent="-21717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2743200" marR="0" lvl="7" indent="-217169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086100" marR="0" lvl="8" indent="-217169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05" name="Shape 105"/>
          <p:cNvSpPr txBox="1">
            <a:spLocks noGrp="1"/>
          </p:cNvSpPr>
          <p:nvPr>
            <p:ph type="dt" idx="10"/>
          </p:nvPr>
        </p:nvSpPr>
        <p:spPr>
          <a:xfrm>
            <a:off x="5404247" y="6042026"/>
            <a:ext cx="68341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75" b="0" i="0" u="none">
                <a:solidFill>
                  <a:srgbClr val="898989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6" name="Shape 106"/>
          <p:cNvSpPr txBox="1">
            <a:spLocks noGrp="1"/>
          </p:cNvSpPr>
          <p:nvPr>
            <p:ph type="ftr" idx="11"/>
          </p:nvPr>
        </p:nvSpPr>
        <p:spPr>
          <a:xfrm>
            <a:off x="508397" y="6042026"/>
            <a:ext cx="47232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7" name="Shape 107"/>
          <p:cNvSpPr txBox="1">
            <a:spLocks noGrp="1"/>
          </p:cNvSpPr>
          <p:nvPr>
            <p:ph type="sldNum" idx="12"/>
          </p:nvPr>
        </p:nvSpPr>
        <p:spPr>
          <a:xfrm>
            <a:off x="6442472" y="6042026"/>
            <a:ext cx="51315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675" b="0" i="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675" b="0" i="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675" b="0" i="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675" b="0" i="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675" b="0" i="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675" b="0" i="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675" b="0" i="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675" b="0" i="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675" b="0" i="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fld id="{00000000-1234-1234-1234-123412341234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as Partes de Conteúdo" type="twoObj">
  <p:cSld name="TWO_OBJECTS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title"/>
          </p:nvPr>
        </p:nvSpPr>
        <p:spPr>
          <a:xfrm>
            <a:off x="508397" y="609600"/>
            <a:ext cx="6447234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508001" y="2160589"/>
            <a:ext cx="3138026" cy="3880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342900" marR="0" lvl="0" indent="-24003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▶"/>
              <a:defRPr sz="1350" b="0" i="0" u="none" strike="noStrike" cap="none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685800" marR="0" lvl="1" indent="-23241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▶"/>
              <a:defRPr sz="1200" b="0" i="0" u="none" strike="noStrike" cap="none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028700" marR="0" lvl="2" indent="-224789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▶"/>
              <a:defRPr sz="1050" b="0" i="0" u="none" strike="noStrike" cap="none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-21717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900" b="0" i="0" u="none" strike="noStrike" cap="none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714500" marR="0" lvl="4" indent="-21717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900" b="0" i="0" u="none" strike="noStrike" cap="none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057400" marR="0" lvl="5" indent="-21717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400300" marR="0" lvl="6" indent="-21717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2743200" marR="0" lvl="7" indent="-217169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086100" marR="0" lvl="8" indent="-217169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body" idx="2"/>
          </p:nvPr>
        </p:nvSpPr>
        <p:spPr>
          <a:xfrm>
            <a:off x="3817477" y="2160590"/>
            <a:ext cx="3138026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342900" marR="0" lvl="0" indent="-24003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▶"/>
              <a:defRPr sz="1350" b="0" i="0" u="none" strike="noStrike" cap="none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685800" marR="0" lvl="1" indent="-23241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▶"/>
              <a:defRPr sz="1200" b="0" i="0" u="none" strike="noStrike" cap="none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028700" marR="0" lvl="2" indent="-224789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▶"/>
              <a:defRPr sz="1050" b="0" i="0" u="none" strike="noStrike" cap="none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-21717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900" b="0" i="0" u="none" strike="noStrike" cap="none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714500" marR="0" lvl="4" indent="-21717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900" b="0" i="0" u="none" strike="noStrike" cap="none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057400" marR="0" lvl="5" indent="-21717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400300" marR="0" lvl="6" indent="-21717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2743200" marR="0" lvl="7" indent="-217169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086100" marR="0" lvl="8" indent="-217169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12" name="Shape 112"/>
          <p:cNvSpPr txBox="1">
            <a:spLocks noGrp="1"/>
          </p:cNvSpPr>
          <p:nvPr>
            <p:ph type="dt" idx="10"/>
          </p:nvPr>
        </p:nvSpPr>
        <p:spPr>
          <a:xfrm>
            <a:off x="5404247" y="6042026"/>
            <a:ext cx="68341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75" b="0" i="0" u="none">
                <a:solidFill>
                  <a:srgbClr val="898989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3" name="Shape 113"/>
          <p:cNvSpPr txBox="1">
            <a:spLocks noGrp="1"/>
          </p:cNvSpPr>
          <p:nvPr>
            <p:ph type="ftr" idx="11"/>
          </p:nvPr>
        </p:nvSpPr>
        <p:spPr>
          <a:xfrm>
            <a:off x="508397" y="6042026"/>
            <a:ext cx="47232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4" name="Shape 114"/>
          <p:cNvSpPr txBox="1">
            <a:spLocks noGrp="1"/>
          </p:cNvSpPr>
          <p:nvPr>
            <p:ph type="sldNum" idx="12"/>
          </p:nvPr>
        </p:nvSpPr>
        <p:spPr>
          <a:xfrm>
            <a:off x="6442472" y="6042026"/>
            <a:ext cx="51315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675" b="0" i="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675" b="0" i="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675" b="0" i="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675" b="0" i="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675" b="0" i="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675" b="0" i="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675" b="0" i="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675" b="0" i="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675" b="0" i="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fld id="{00000000-1234-1234-1234-123412341234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beçalho da Seção" type="secHead">
  <p:cSld name="SECTION_HEADER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title"/>
          </p:nvPr>
        </p:nvSpPr>
        <p:spPr>
          <a:xfrm>
            <a:off x="508001" y="2700868"/>
            <a:ext cx="6447501" cy="1826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508001" y="4527448"/>
            <a:ext cx="6447501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342900" marR="0" lvl="0" indent="-17145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500" b="0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685800" marR="0" lvl="1" indent="-17145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sz="135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028700" marR="0" lvl="2" indent="-17145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2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-17145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05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714500" marR="0" lvl="4" indent="-17145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05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057400" marR="0" lvl="5" indent="-17145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05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400300" marR="0" lvl="6" indent="-17145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05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2743200" marR="0" lvl="7" indent="-17145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05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086100" marR="0" lvl="8" indent="-17145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05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18" name="Shape 118"/>
          <p:cNvSpPr txBox="1">
            <a:spLocks noGrp="1"/>
          </p:cNvSpPr>
          <p:nvPr>
            <p:ph type="dt" idx="10"/>
          </p:nvPr>
        </p:nvSpPr>
        <p:spPr>
          <a:xfrm>
            <a:off x="5404247" y="6042026"/>
            <a:ext cx="68341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75" b="0" i="0" u="none">
                <a:solidFill>
                  <a:srgbClr val="898989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9" name="Shape 119"/>
          <p:cNvSpPr txBox="1">
            <a:spLocks noGrp="1"/>
          </p:cNvSpPr>
          <p:nvPr>
            <p:ph type="ftr" idx="11"/>
          </p:nvPr>
        </p:nvSpPr>
        <p:spPr>
          <a:xfrm>
            <a:off x="508397" y="6042026"/>
            <a:ext cx="47232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0" name="Shape 120"/>
          <p:cNvSpPr txBox="1">
            <a:spLocks noGrp="1"/>
          </p:cNvSpPr>
          <p:nvPr>
            <p:ph type="sldNum" idx="12"/>
          </p:nvPr>
        </p:nvSpPr>
        <p:spPr>
          <a:xfrm>
            <a:off x="6442472" y="6042026"/>
            <a:ext cx="51315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675" b="0" i="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675" b="0" i="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675" b="0" i="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675" b="0" i="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675" b="0" i="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675" b="0" i="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675" b="0" i="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675" b="0" i="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675" b="0" i="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fld id="{00000000-1234-1234-1234-123412341234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 type="obj">
  <p:cSld name="OBJECT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title"/>
          </p:nvPr>
        </p:nvSpPr>
        <p:spPr>
          <a:xfrm>
            <a:off x="508397" y="609600"/>
            <a:ext cx="6447234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508397" y="2160588"/>
            <a:ext cx="6447234" cy="38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342900" marR="0" lvl="0" indent="-24003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▶"/>
              <a:defRPr sz="1350" b="0" i="0" u="none" strike="noStrike" cap="none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685800" marR="0" lvl="1" indent="-23241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▶"/>
              <a:defRPr sz="1200" b="0" i="0" u="none" strike="noStrike" cap="none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028700" marR="0" lvl="2" indent="-224789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▶"/>
              <a:defRPr sz="1050" b="0" i="0" u="none" strike="noStrike" cap="none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-21717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900" b="0" i="0" u="none" strike="noStrike" cap="none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714500" marR="0" lvl="4" indent="-21717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900" b="0" i="0" u="none" strike="noStrike" cap="none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057400" marR="0" lvl="5" indent="-21717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400300" marR="0" lvl="6" indent="-21717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2743200" marR="0" lvl="7" indent="-217169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086100" marR="0" lvl="8" indent="-217169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24" name="Shape 124"/>
          <p:cNvSpPr txBox="1">
            <a:spLocks noGrp="1"/>
          </p:cNvSpPr>
          <p:nvPr>
            <p:ph type="dt" idx="10"/>
          </p:nvPr>
        </p:nvSpPr>
        <p:spPr>
          <a:xfrm>
            <a:off x="5404247" y="6042026"/>
            <a:ext cx="68341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75" b="0" i="0" u="none">
                <a:solidFill>
                  <a:srgbClr val="898989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5" name="Shape 125"/>
          <p:cNvSpPr txBox="1">
            <a:spLocks noGrp="1"/>
          </p:cNvSpPr>
          <p:nvPr>
            <p:ph type="ftr" idx="11"/>
          </p:nvPr>
        </p:nvSpPr>
        <p:spPr>
          <a:xfrm>
            <a:off x="508397" y="6042026"/>
            <a:ext cx="47232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6" name="Shape 126"/>
          <p:cNvSpPr txBox="1">
            <a:spLocks noGrp="1"/>
          </p:cNvSpPr>
          <p:nvPr>
            <p:ph type="sldNum" idx="12"/>
          </p:nvPr>
        </p:nvSpPr>
        <p:spPr>
          <a:xfrm>
            <a:off x="6442472" y="6042026"/>
            <a:ext cx="51315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675" b="0" i="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675" b="0" i="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675" b="0" i="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675" b="0" i="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675" b="0" i="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675" b="0" i="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675" b="0" i="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675" b="0" i="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675" b="0" i="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fld id="{00000000-1234-1234-1234-123412341234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itação com Legenda">
  <p:cSld name="Citação com Legenda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>
            <a:spLocks noGrp="1"/>
          </p:cNvSpPr>
          <p:nvPr>
            <p:ph type="title"/>
          </p:nvPr>
        </p:nvSpPr>
        <p:spPr>
          <a:xfrm>
            <a:off x="698500" y="609600"/>
            <a:ext cx="6070601" cy="30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1024604" y="3632200"/>
            <a:ext cx="5418393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342900" marR="0" lvl="0" indent="-17145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200" b="0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685800" marR="0" lvl="1" indent="-17145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200" b="0" i="0" u="none" strike="noStrike" cap="none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028700" marR="0" lvl="2" indent="-17145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050" b="0" i="0" u="none" strike="noStrike" cap="none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-17145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900" b="0" i="0" u="none" strike="noStrike" cap="none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714500" marR="0" lvl="4" indent="-17145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900" b="0" i="0" u="none" strike="noStrike" cap="none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057400" marR="0" lvl="5" indent="-21717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400300" marR="0" lvl="6" indent="-21717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2743200" marR="0" lvl="7" indent="-217169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086100" marR="0" lvl="8" indent="-217169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49" name="Shape 149"/>
          <p:cNvSpPr txBox="1">
            <a:spLocks noGrp="1"/>
          </p:cNvSpPr>
          <p:nvPr>
            <p:ph type="body" idx="2"/>
          </p:nvPr>
        </p:nvSpPr>
        <p:spPr>
          <a:xfrm>
            <a:off x="508001" y="4470400"/>
            <a:ext cx="6447501" cy="1570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342900" marR="0" lvl="0" indent="-17145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sz="135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685800" marR="0" lvl="1" indent="-17145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sz="135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028700" marR="0" lvl="2" indent="-17145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2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-17145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05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714500" marR="0" lvl="4" indent="-17145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05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057400" marR="0" lvl="5" indent="-17145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05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400300" marR="0" lvl="6" indent="-17145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05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2743200" marR="0" lvl="7" indent="-17145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05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086100" marR="0" lvl="8" indent="-17145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05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50" name="Shape 150"/>
          <p:cNvSpPr txBox="1">
            <a:spLocks noGrp="1"/>
          </p:cNvSpPr>
          <p:nvPr>
            <p:ph type="dt" idx="10"/>
          </p:nvPr>
        </p:nvSpPr>
        <p:spPr>
          <a:xfrm>
            <a:off x="5404247" y="6042026"/>
            <a:ext cx="68341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75" b="0" i="0" u="none">
                <a:solidFill>
                  <a:srgbClr val="898989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1" name="Shape 151"/>
          <p:cNvSpPr txBox="1">
            <a:spLocks noGrp="1"/>
          </p:cNvSpPr>
          <p:nvPr>
            <p:ph type="ftr" idx="11"/>
          </p:nvPr>
        </p:nvSpPr>
        <p:spPr>
          <a:xfrm>
            <a:off x="508397" y="6042026"/>
            <a:ext cx="47232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2" name="Shape 152"/>
          <p:cNvSpPr txBox="1">
            <a:spLocks noGrp="1"/>
          </p:cNvSpPr>
          <p:nvPr>
            <p:ph type="sldNum" idx="12"/>
          </p:nvPr>
        </p:nvSpPr>
        <p:spPr>
          <a:xfrm>
            <a:off x="6442472" y="6042026"/>
            <a:ext cx="51315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675" b="0" i="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675" b="0" i="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675" b="0" i="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675" b="0" i="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675" b="0" i="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675" b="0" i="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675" b="0" i="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675" b="0" i="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675" b="0" i="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fld id="{00000000-1234-1234-1234-123412341234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itar o Cartão de Nome">
  <p:cSld name="Citar o Cartão de Nome"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>
            <a:spLocks noGrp="1"/>
          </p:cNvSpPr>
          <p:nvPr>
            <p:ph type="title"/>
          </p:nvPr>
        </p:nvSpPr>
        <p:spPr>
          <a:xfrm>
            <a:off x="698500" y="609600"/>
            <a:ext cx="6070601" cy="30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507999" y="4013200"/>
            <a:ext cx="6447502" cy="514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342900" marR="0" lvl="0" indent="-17145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None/>
              <a:defRPr sz="1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685800" marR="0" lvl="1" indent="-17145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200" b="0" i="0" u="none" strike="noStrike" cap="none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028700" marR="0" lvl="2" indent="-17145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050" b="0" i="0" u="none" strike="noStrike" cap="none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-17145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900" b="0" i="0" u="none" strike="noStrike" cap="none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714500" marR="0" lvl="4" indent="-17145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900" b="0" i="0" u="none" strike="noStrike" cap="none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057400" marR="0" lvl="5" indent="-21717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400300" marR="0" lvl="6" indent="-21717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2743200" marR="0" lvl="7" indent="-217169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086100" marR="0" lvl="8" indent="-217169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75" name="Shape 175"/>
          <p:cNvSpPr txBox="1">
            <a:spLocks noGrp="1"/>
          </p:cNvSpPr>
          <p:nvPr>
            <p:ph type="body" idx="2"/>
          </p:nvPr>
        </p:nvSpPr>
        <p:spPr>
          <a:xfrm>
            <a:off x="508001" y="4527448"/>
            <a:ext cx="6447501" cy="151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342900" marR="0" lvl="0" indent="-17145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sz="1350" b="0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685800" marR="0" lvl="1" indent="-17145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sz="135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028700" marR="0" lvl="2" indent="-17145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2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-17145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05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714500" marR="0" lvl="4" indent="-17145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05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057400" marR="0" lvl="5" indent="-17145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05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400300" marR="0" lvl="6" indent="-17145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05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2743200" marR="0" lvl="7" indent="-17145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05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086100" marR="0" lvl="8" indent="-17145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05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76" name="Shape 176"/>
          <p:cNvSpPr txBox="1">
            <a:spLocks noGrp="1"/>
          </p:cNvSpPr>
          <p:nvPr>
            <p:ph type="dt" idx="10"/>
          </p:nvPr>
        </p:nvSpPr>
        <p:spPr>
          <a:xfrm>
            <a:off x="5404247" y="6042026"/>
            <a:ext cx="68341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75" b="0" i="0" u="none">
                <a:solidFill>
                  <a:srgbClr val="898989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7" name="Shape 177"/>
          <p:cNvSpPr txBox="1">
            <a:spLocks noGrp="1"/>
          </p:cNvSpPr>
          <p:nvPr>
            <p:ph type="ftr" idx="11"/>
          </p:nvPr>
        </p:nvSpPr>
        <p:spPr>
          <a:xfrm>
            <a:off x="508397" y="6042026"/>
            <a:ext cx="47232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8" name="Shape 178"/>
          <p:cNvSpPr txBox="1">
            <a:spLocks noGrp="1"/>
          </p:cNvSpPr>
          <p:nvPr>
            <p:ph type="sldNum" idx="12"/>
          </p:nvPr>
        </p:nvSpPr>
        <p:spPr>
          <a:xfrm>
            <a:off x="6442472" y="6042026"/>
            <a:ext cx="51315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675" b="0" i="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675" b="0" i="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675" b="0" i="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675" b="0" i="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675" b="0" i="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675" b="0" i="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675" b="0" i="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675" b="0" i="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675" b="0" i="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fld id="{00000000-1234-1234-1234-123412341234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is" type="vertTitleAndTx">
  <p:cSld name="VERTICAL_TITLE_AND_VERTICAL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 rot="5400000">
            <a:off x="3839308" y="2746047"/>
            <a:ext cx="5251451" cy="9785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 rot="5400000">
            <a:off x="529833" y="587769"/>
            <a:ext cx="5251450" cy="5295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342900" marR="0" lvl="0" indent="-24003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▶"/>
              <a:defRPr sz="1350" b="0" i="0" u="none" strike="noStrike" cap="none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685800" marR="0" lvl="1" indent="-23241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▶"/>
              <a:defRPr sz="1200" b="0" i="0" u="none" strike="noStrike" cap="none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028700" marR="0" lvl="2" indent="-224789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▶"/>
              <a:defRPr sz="1050" b="0" i="0" u="none" strike="noStrike" cap="none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-21717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900" b="0" i="0" u="none" strike="noStrike" cap="none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714500" marR="0" lvl="4" indent="-21717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900" b="0" i="0" u="none" strike="noStrike" cap="none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057400" marR="0" lvl="5" indent="-21717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400300" marR="0" lvl="6" indent="-21717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2743200" marR="0" lvl="7" indent="-217169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086100" marR="0" lvl="8" indent="-217169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dt" idx="10"/>
          </p:nvPr>
        </p:nvSpPr>
        <p:spPr>
          <a:xfrm>
            <a:off x="5404247" y="6042026"/>
            <a:ext cx="68341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75" b="0" i="0" u="none">
                <a:solidFill>
                  <a:srgbClr val="898989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ftr" idx="11"/>
          </p:nvPr>
        </p:nvSpPr>
        <p:spPr>
          <a:xfrm>
            <a:off x="508397" y="6042026"/>
            <a:ext cx="47232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sldNum" idx="12"/>
          </p:nvPr>
        </p:nvSpPr>
        <p:spPr>
          <a:xfrm>
            <a:off x="6442472" y="6042026"/>
            <a:ext cx="51315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675" b="0" i="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675" b="0" i="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675" b="0" i="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675" b="0" i="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675" b="0" i="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675" b="0" i="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675" b="0" i="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675" b="0" i="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675" b="0" i="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fld id="{00000000-1234-1234-1234-123412341234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l" type="vertTx">
  <p:cSld name="VERTICAL_TEX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>
            <a:spLocks noGrp="1"/>
          </p:cNvSpPr>
          <p:nvPr>
            <p:ph type="title"/>
          </p:nvPr>
        </p:nvSpPr>
        <p:spPr>
          <a:xfrm>
            <a:off x="508397" y="609600"/>
            <a:ext cx="6447234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 rot="5400000">
            <a:off x="1791296" y="877688"/>
            <a:ext cx="3881437" cy="6447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342900" marR="0" lvl="0" indent="-24003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▶"/>
              <a:defRPr sz="1350" b="0" i="0" u="none" strike="noStrike" cap="none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685800" marR="0" lvl="1" indent="-23241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▶"/>
              <a:defRPr sz="1200" b="0" i="0" u="none" strike="noStrike" cap="none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028700" marR="0" lvl="2" indent="-224789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▶"/>
              <a:defRPr sz="1050" b="0" i="0" u="none" strike="noStrike" cap="none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-21717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900" b="0" i="0" u="none" strike="noStrike" cap="none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714500" marR="0" lvl="4" indent="-21717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900" b="0" i="0" u="none" strike="noStrike" cap="none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057400" marR="0" lvl="5" indent="-21717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400300" marR="0" lvl="6" indent="-21717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2743200" marR="0" lvl="7" indent="-217169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086100" marR="0" lvl="8" indent="-217169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dt" idx="10"/>
          </p:nvPr>
        </p:nvSpPr>
        <p:spPr>
          <a:xfrm>
            <a:off x="5404247" y="6042026"/>
            <a:ext cx="68341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75" b="0" i="0" u="none">
                <a:solidFill>
                  <a:srgbClr val="898989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ftr" idx="11"/>
          </p:nvPr>
        </p:nvSpPr>
        <p:spPr>
          <a:xfrm>
            <a:off x="508397" y="6042026"/>
            <a:ext cx="47232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sldNum" idx="12"/>
          </p:nvPr>
        </p:nvSpPr>
        <p:spPr>
          <a:xfrm>
            <a:off x="6442472" y="6042026"/>
            <a:ext cx="51315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675" b="0" i="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675" b="0" i="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675" b="0" i="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675" b="0" i="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675" b="0" i="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675" b="0" i="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675" b="0" i="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675" b="0" i="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675" b="0" i="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fld id="{00000000-1234-1234-1234-123412341234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dadeiro ou Falso">
  <p:cSld name="Verdadeiro ou Falso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xfrm>
            <a:off x="514350" y="609600"/>
            <a:ext cx="6441152" cy="30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507999" y="4013200"/>
            <a:ext cx="6447502" cy="514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342900" marR="0" lvl="0" indent="-17145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None/>
              <a:defRPr sz="18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685800" marR="0" lvl="1" indent="-17145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200" b="0" i="0" u="none" strike="noStrike" cap="none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028700" marR="0" lvl="2" indent="-17145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050" b="0" i="0" u="none" strike="noStrike" cap="none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-17145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900" b="0" i="0" u="none" strike="noStrike" cap="none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714500" marR="0" lvl="4" indent="-17145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900" b="0" i="0" u="none" strike="noStrike" cap="none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057400" marR="0" lvl="5" indent="-21717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400300" marR="0" lvl="6" indent="-21717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2743200" marR="0" lvl="7" indent="-217169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086100" marR="0" lvl="8" indent="-217169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2"/>
          </p:nvPr>
        </p:nvSpPr>
        <p:spPr>
          <a:xfrm>
            <a:off x="508001" y="4527448"/>
            <a:ext cx="6447501" cy="151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342900" marR="0" lvl="0" indent="-17145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sz="1350" b="0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685800" marR="0" lvl="1" indent="-17145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sz="135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028700" marR="0" lvl="2" indent="-17145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2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-17145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05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714500" marR="0" lvl="4" indent="-17145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05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057400" marR="0" lvl="5" indent="-17145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05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400300" marR="0" lvl="6" indent="-17145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05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2743200" marR="0" lvl="7" indent="-17145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05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086100" marR="0" lvl="8" indent="-17145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05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dt" idx="10"/>
          </p:nvPr>
        </p:nvSpPr>
        <p:spPr>
          <a:xfrm>
            <a:off x="5404247" y="6042026"/>
            <a:ext cx="68341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75" b="0" i="0" u="none">
                <a:solidFill>
                  <a:srgbClr val="898989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ftr" idx="11"/>
          </p:nvPr>
        </p:nvSpPr>
        <p:spPr>
          <a:xfrm>
            <a:off x="508397" y="6042026"/>
            <a:ext cx="47232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sldNum" idx="12"/>
          </p:nvPr>
        </p:nvSpPr>
        <p:spPr>
          <a:xfrm>
            <a:off x="6442472" y="6042026"/>
            <a:ext cx="51315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675" b="0" i="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675" b="0" i="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675" b="0" i="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675" b="0" i="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675" b="0" i="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675" b="0" i="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675" b="0" i="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675" b="0" i="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675" b="0" i="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fld id="{00000000-1234-1234-1234-123412341234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rtão de Nome">
  <p:cSld name="Cartão de Nome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508001" y="1931988"/>
            <a:ext cx="6447501" cy="2595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342900" marR="0" lvl="0" indent="-17145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sz="135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685800" marR="0" lvl="1" indent="-17145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sz="135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028700" marR="0" lvl="2" indent="-17145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2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-17145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05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714500" marR="0" lvl="4" indent="-17145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05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057400" marR="0" lvl="5" indent="-17145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05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400300" marR="0" lvl="6" indent="-17145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05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2743200" marR="0" lvl="7" indent="-17145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05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086100" marR="0" lvl="8" indent="-17145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05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dt" idx="10"/>
          </p:nvPr>
        </p:nvSpPr>
        <p:spPr>
          <a:xfrm>
            <a:off x="5404247" y="6042026"/>
            <a:ext cx="68341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75" b="0" i="0" u="none">
                <a:solidFill>
                  <a:srgbClr val="898989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ftr" idx="11"/>
          </p:nvPr>
        </p:nvSpPr>
        <p:spPr>
          <a:xfrm>
            <a:off x="508397" y="6042026"/>
            <a:ext cx="47232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sldNum" idx="12"/>
          </p:nvPr>
        </p:nvSpPr>
        <p:spPr>
          <a:xfrm>
            <a:off x="6442472" y="6042026"/>
            <a:ext cx="51315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675" b="0" i="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675" b="0" i="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675" b="0" i="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675" b="0" i="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675" b="0" i="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675" b="0" i="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675" b="0" i="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675" b="0" i="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675" b="0" i="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fld id="{00000000-1234-1234-1234-123412341234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Legenda">
  <p:cSld name="Título e Legenda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title"/>
          </p:nvPr>
        </p:nvSpPr>
        <p:spPr>
          <a:xfrm>
            <a:off x="508001" y="609600"/>
            <a:ext cx="6447501" cy="34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508001" y="4470400"/>
            <a:ext cx="6447501" cy="1570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342900" marR="0" lvl="0" indent="-17145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sz="135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685800" marR="0" lvl="1" indent="-17145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sz="135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028700" marR="0" lvl="2" indent="-17145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2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-17145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05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714500" marR="0" lvl="4" indent="-17145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05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057400" marR="0" lvl="5" indent="-17145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05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400300" marR="0" lvl="6" indent="-17145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05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2743200" marR="0" lvl="7" indent="-17145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05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086100" marR="0" lvl="8" indent="-17145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05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dt" idx="10"/>
          </p:nvPr>
        </p:nvSpPr>
        <p:spPr>
          <a:xfrm>
            <a:off x="5404247" y="6042026"/>
            <a:ext cx="68341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75" b="0" i="0" u="none">
                <a:solidFill>
                  <a:srgbClr val="898989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ftr" idx="11"/>
          </p:nvPr>
        </p:nvSpPr>
        <p:spPr>
          <a:xfrm>
            <a:off x="508397" y="6042026"/>
            <a:ext cx="47232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sldNum" idx="12"/>
          </p:nvPr>
        </p:nvSpPr>
        <p:spPr>
          <a:xfrm>
            <a:off x="6442472" y="6042026"/>
            <a:ext cx="51315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675" b="0" i="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675" b="0" i="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675" b="0" i="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675" b="0" i="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675" b="0" i="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675" b="0" i="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675" b="0" i="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675" b="0" i="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675" b="0" i="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fld id="{00000000-1234-1234-1234-123412341234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com Legenda" type="picTx">
  <p:cSld name="PICTURE_WITH_CAPTION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title"/>
          </p:nvPr>
        </p:nvSpPr>
        <p:spPr>
          <a:xfrm>
            <a:off x="508001" y="4800600"/>
            <a:ext cx="64475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8" name="Shape 78"/>
          <p:cNvSpPr>
            <a:spLocks noGrp="1"/>
          </p:cNvSpPr>
          <p:nvPr>
            <p:ph type="pic" idx="2"/>
          </p:nvPr>
        </p:nvSpPr>
        <p:spPr>
          <a:xfrm>
            <a:off x="508001" y="609600"/>
            <a:ext cx="6447501" cy="3845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200" b="0" i="0" u="none" strike="noStrike" cap="none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200" b="0" i="0" u="none" strike="noStrike" cap="none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200" b="0" i="0" u="none" strike="noStrike" cap="none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200" b="0" i="0" u="none" strike="noStrike" cap="none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200" b="0" i="0" u="none" strike="noStrike" cap="none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508001" y="5367338"/>
            <a:ext cx="6447500" cy="674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342900" marR="0" lvl="0" indent="-17145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900" b="0" i="0" u="none" strike="noStrike" cap="none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685800" marR="0" lvl="1" indent="-17145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900" b="0" i="0" u="none" strike="noStrike" cap="none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028700" marR="0" lvl="2" indent="-17145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None/>
              <a:defRPr sz="750" b="0" i="0" u="none" strike="noStrike" cap="none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-17145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sz="675" b="0" i="0" u="none" strike="noStrike" cap="none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714500" marR="0" lvl="4" indent="-17145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sz="675" b="0" i="0" u="none" strike="noStrike" cap="none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057400" marR="0" lvl="5" indent="-17145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sz="675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400300" marR="0" lvl="6" indent="-17145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sz="675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2743200" marR="0" lvl="7" indent="-17145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sz="675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086100" marR="0" lvl="8" indent="-17145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sz="675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dt" idx="10"/>
          </p:nvPr>
        </p:nvSpPr>
        <p:spPr>
          <a:xfrm>
            <a:off x="5404247" y="6042026"/>
            <a:ext cx="68341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75" b="0" i="0" u="none">
                <a:solidFill>
                  <a:srgbClr val="898989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ftr" idx="11"/>
          </p:nvPr>
        </p:nvSpPr>
        <p:spPr>
          <a:xfrm>
            <a:off x="508397" y="6042026"/>
            <a:ext cx="47232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sldNum" idx="12"/>
          </p:nvPr>
        </p:nvSpPr>
        <p:spPr>
          <a:xfrm>
            <a:off x="6442472" y="6042026"/>
            <a:ext cx="51315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675" b="0" i="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675" b="0" i="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675" b="0" i="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675" b="0" i="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675" b="0" i="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675" b="0" i="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675" b="0" i="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675" b="0" i="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675" b="0" i="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fld id="{00000000-1234-1234-1234-123412341234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OBJECT_WITH_CAPTION_TEX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title"/>
          </p:nvPr>
        </p:nvSpPr>
        <p:spPr>
          <a:xfrm>
            <a:off x="508001" y="1498604"/>
            <a:ext cx="2890896" cy="1278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3570346" y="514925"/>
            <a:ext cx="3385156" cy="5526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342900" marR="0" lvl="0" indent="-24003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▶"/>
              <a:defRPr sz="1350" b="0" i="0" u="none" strike="noStrike" cap="none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685800" marR="0" lvl="1" indent="-23241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▶"/>
              <a:defRPr sz="1200" b="0" i="0" u="none" strike="noStrike" cap="none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028700" marR="0" lvl="2" indent="-224789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▶"/>
              <a:defRPr sz="1050" b="0" i="0" u="none" strike="noStrike" cap="none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-21717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900" b="0" i="0" u="none" strike="noStrike" cap="none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714500" marR="0" lvl="4" indent="-21717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900" b="0" i="0" u="none" strike="noStrike" cap="none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057400" marR="0" lvl="5" indent="-21717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400300" marR="0" lvl="6" indent="-21717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2743200" marR="0" lvl="7" indent="-217169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086100" marR="0" lvl="8" indent="-217169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body" idx="2"/>
          </p:nvPr>
        </p:nvSpPr>
        <p:spPr>
          <a:xfrm>
            <a:off x="508001" y="2777069"/>
            <a:ext cx="2890896" cy="2584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342900" marR="0" lvl="0" indent="-17145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050" b="0" i="0" u="none" strike="noStrike" cap="none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685800" marR="0" lvl="1" indent="-17145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050" b="0" i="0" u="none" strike="noStrike" cap="none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028700" marR="0" lvl="2" indent="-17145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900" b="0" i="0" u="none" strike="noStrike" cap="none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-17145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None/>
              <a:defRPr sz="750" b="0" i="0" u="none" strike="noStrike" cap="none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714500" marR="0" lvl="4" indent="-17145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None/>
              <a:defRPr sz="750" b="0" i="0" u="none" strike="noStrike" cap="none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057400" marR="0" lvl="5" indent="-17145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None/>
              <a:defRPr sz="75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400300" marR="0" lvl="6" indent="-17145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None/>
              <a:defRPr sz="75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2743200" marR="0" lvl="7" indent="-17145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None/>
              <a:defRPr sz="75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086100" marR="0" lvl="8" indent="-17145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None/>
              <a:defRPr sz="75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dt" idx="10"/>
          </p:nvPr>
        </p:nvSpPr>
        <p:spPr>
          <a:xfrm>
            <a:off x="5404247" y="6042026"/>
            <a:ext cx="68341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75" b="0" i="0" u="none">
                <a:solidFill>
                  <a:srgbClr val="898989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ftr" idx="11"/>
          </p:nvPr>
        </p:nvSpPr>
        <p:spPr>
          <a:xfrm>
            <a:off x="508397" y="6042026"/>
            <a:ext cx="47232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sldNum" idx="12"/>
          </p:nvPr>
        </p:nvSpPr>
        <p:spPr>
          <a:xfrm>
            <a:off x="6442472" y="6042026"/>
            <a:ext cx="51315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675" b="0" i="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675" b="0" i="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675" b="0" i="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675" b="0" i="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675" b="0" i="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675" b="0" i="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675" b="0" i="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675" b="0" i="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675" b="0" i="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fld id="{00000000-1234-1234-1234-123412341234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 branco" type="blank">
  <p:cSld name="BLANK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dt" idx="10"/>
          </p:nvPr>
        </p:nvSpPr>
        <p:spPr>
          <a:xfrm>
            <a:off x="5404247" y="6042026"/>
            <a:ext cx="68341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75" b="0" i="0" u="none">
                <a:solidFill>
                  <a:srgbClr val="898989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ftr" idx="11"/>
          </p:nvPr>
        </p:nvSpPr>
        <p:spPr>
          <a:xfrm>
            <a:off x="508397" y="6042026"/>
            <a:ext cx="47232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sldNum" idx="12"/>
          </p:nvPr>
        </p:nvSpPr>
        <p:spPr>
          <a:xfrm>
            <a:off x="6442472" y="6042026"/>
            <a:ext cx="51315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675" b="0" i="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675" b="0" i="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675" b="0" i="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675" b="0" i="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675" b="0" i="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675" b="0" i="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675" b="0" i="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675" b="0" i="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675" b="0" i="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fld id="{00000000-1234-1234-1234-123412341234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5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Shape 6"/>
          <p:cNvGrpSpPr/>
          <p:nvPr/>
        </p:nvGrpSpPr>
        <p:grpSpPr>
          <a:xfrm>
            <a:off x="0" y="-7937"/>
            <a:ext cx="9144000" cy="6865937"/>
            <a:chOff x="0" y="0"/>
            <a:chExt cx="2147483647" cy="2147483647"/>
          </a:xfrm>
        </p:grpSpPr>
        <p:cxnSp>
          <p:nvCxnSpPr>
            <p:cNvPr id="7" name="Shape 7"/>
            <p:cNvCxnSpPr/>
            <p:nvPr/>
          </p:nvCxnSpPr>
          <p:spPr>
            <a:xfrm>
              <a:off x="1650598517" y="2482917"/>
              <a:ext cx="214748354" cy="2145000710"/>
            </a:xfrm>
            <a:prstGeom prst="straightConnector1">
              <a:avLst/>
            </a:prstGeom>
            <a:noFill/>
            <a:ln w="9525" cap="rnd" cmpd="sng">
              <a:solidFill>
                <a:srgbClr val="BFBFBF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8" name="Shape 8"/>
            <p:cNvCxnSpPr/>
            <p:nvPr/>
          </p:nvCxnSpPr>
          <p:spPr>
            <a:xfrm flipH="1">
              <a:off x="1307784081" y="1153931262"/>
              <a:ext cx="839140345" cy="993552384"/>
            </a:xfrm>
            <a:prstGeom prst="straightConnector1">
              <a:avLst/>
            </a:prstGeom>
            <a:noFill/>
            <a:ln w="9525" cap="rnd" cmpd="sng">
              <a:solidFill>
                <a:srgbClr val="D9D9D9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sp>
          <p:nvSpPr>
            <p:cNvPr id="9" name="Shape 9"/>
            <p:cNvSpPr/>
            <p:nvPr/>
          </p:nvSpPr>
          <p:spPr>
            <a:xfrm>
              <a:off x="1617323638" y="0"/>
              <a:ext cx="529600764" cy="214748355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81621" y="0"/>
                  </a:moveTo>
                  <a:lnTo>
                    <a:pt x="120000" y="0"/>
                  </a:lnTo>
                  <a:lnTo>
                    <a:pt x="120000" y="119999"/>
                  </a:lnTo>
                  <a:lnTo>
                    <a:pt x="0" y="119999"/>
                  </a:lnTo>
                  <a:lnTo>
                    <a:pt x="81621" y="0"/>
                  </a:lnTo>
                  <a:close/>
                </a:path>
              </a:pathLst>
            </a:custGeom>
            <a:solidFill>
              <a:schemeClr val="accent1">
                <a:alpha val="2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35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Shape 10"/>
            <p:cNvSpPr/>
            <p:nvPr/>
          </p:nvSpPr>
          <p:spPr>
            <a:xfrm>
              <a:off x="1691423030" y="0"/>
              <a:ext cx="456060547" cy="214748355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119999"/>
                  </a:lnTo>
                  <a:lnTo>
                    <a:pt x="56067" y="1199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19607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35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Shape 11"/>
            <p:cNvSpPr/>
            <p:nvPr/>
          </p:nvSpPr>
          <p:spPr>
            <a:xfrm>
              <a:off x="1573423316" y="955816332"/>
              <a:ext cx="574060330" cy="1191667221"/>
            </a:xfrm>
            <a:prstGeom prst="triangle">
              <a:avLst>
                <a:gd name="adj" fmla="val 21600"/>
              </a:avLst>
            </a:prstGeom>
            <a:solidFill>
              <a:schemeClr val="accent2">
                <a:alpha val="71764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35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Shape 12"/>
            <p:cNvSpPr/>
            <p:nvPr/>
          </p:nvSpPr>
          <p:spPr>
            <a:xfrm>
              <a:off x="1644167117" y="0"/>
              <a:ext cx="502757252" cy="214748355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119999"/>
                  </a:lnTo>
                  <a:lnTo>
                    <a:pt x="103873" y="1199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7819">
                <a:alpha val="6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35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Shape 13"/>
            <p:cNvSpPr/>
            <p:nvPr/>
          </p:nvSpPr>
          <p:spPr>
            <a:xfrm>
              <a:off x="1919593221" y="0"/>
              <a:ext cx="227331193" cy="214748355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4852" y="0"/>
                  </a:moveTo>
                  <a:lnTo>
                    <a:pt x="120000" y="0"/>
                  </a:lnTo>
                  <a:lnTo>
                    <a:pt x="120000" y="120000"/>
                  </a:lnTo>
                  <a:lnTo>
                    <a:pt x="0" y="120000"/>
                  </a:lnTo>
                  <a:lnTo>
                    <a:pt x="94852" y="0"/>
                  </a:lnTo>
                  <a:close/>
                </a:path>
              </a:pathLst>
            </a:custGeom>
            <a:solidFill>
              <a:srgbClr val="C0E474">
                <a:alpha val="6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35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Shape 14"/>
            <p:cNvSpPr/>
            <p:nvPr/>
          </p:nvSpPr>
          <p:spPr>
            <a:xfrm>
              <a:off x="1926863253" y="0"/>
              <a:ext cx="220061061" cy="214748355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120000"/>
                  </a:lnTo>
                  <a:lnTo>
                    <a:pt x="106515" y="1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705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35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Shape 15"/>
            <p:cNvSpPr/>
            <p:nvPr/>
          </p:nvSpPr>
          <p:spPr>
            <a:xfrm>
              <a:off x="1826759191" y="1125132625"/>
              <a:ext cx="320165116" cy="1022350953"/>
            </a:xfrm>
            <a:prstGeom prst="triangle">
              <a:avLst>
                <a:gd name="adj" fmla="val 21600"/>
              </a:avLst>
            </a:prstGeom>
            <a:solidFill>
              <a:schemeClr val="accent1">
                <a:alpha val="79607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35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Shape 16"/>
            <p:cNvSpPr/>
            <p:nvPr/>
          </p:nvSpPr>
          <p:spPr>
            <a:xfrm rot="10800000">
              <a:off x="0" y="2482814"/>
              <a:ext cx="148478452" cy="1772108634"/>
            </a:xfrm>
            <a:prstGeom prst="triangle">
              <a:avLst>
                <a:gd name="adj" fmla="val 21600"/>
              </a:avLst>
            </a:prstGeom>
            <a:solidFill>
              <a:schemeClr val="accent1">
                <a:alpha val="84705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35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508397" y="609600"/>
            <a:ext cx="6447234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508397" y="2160588"/>
            <a:ext cx="6447234" cy="38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2004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▶"/>
              <a:defRPr sz="1800" b="0" i="0" u="none" strike="noStrike" cap="none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0988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▶"/>
              <a:defRPr sz="1600" b="0" i="0" u="none" strike="noStrike" cap="none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9971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dt" idx="10"/>
          </p:nvPr>
        </p:nvSpPr>
        <p:spPr>
          <a:xfrm>
            <a:off x="5404247" y="6042026"/>
            <a:ext cx="68341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75" b="0" i="0" u="none">
                <a:solidFill>
                  <a:srgbClr val="898989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ftr" idx="11"/>
          </p:nvPr>
        </p:nvSpPr>
        <p:spPr>
          <a:xfrm>
            <a:off x="508397" y="6042026"/>
            <a:ext cx="47232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sldNum" idx="12"/>
          </p:nvPr>
        </p:nvSpPr>
        <p:spPr>
          <a:xfrm>
            <a:off x="6442472" y="6042026"/>
            <a:ext cx="51315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675" b="0" i="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675" b="0" i="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675" b="0" i="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675" b="0" i="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675" b="0" i="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675" b="0" i="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675" b="0" i="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675" b="0" i="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675" b="0" i="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fld id="{00000000-1234-1234-1234-123412341234}" type="slidenum">
              <a:rPr lang="en-US" smtClean="0"/>
              <a:pPr/>
              <a:t>‹nº›</a:t>
            </a:fld>
            <a:endParaRPr lang="en-US" sz="10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Shape 29"/>
          <p:cNvGrpSpPr/>
          <p:nvPr/>
        </p:nvGrpSpPr>
        <p:grpSpPr>
          <a:xfrm>
            <a:off x="0" y="-7937"/>
            <a:ext cx="9144000" cy="6865937"/>
            <a:chOff x="0" y="0"/>
            <a:chExt cx="2147483647" cy="2147483647"/>
          </a:xfrm>
        </p:grpSpPr>
        <p:cxnSp>
          <p:nvCxnSpPr>
            <p:cNvPr id="30" name="Shape 30"/>
            <p:cNvCxnSpPr/>
            <p:nvPr/>
          </p:nvCxnSpPr>
          <p:spPr>
            <a:xfrm>
              <a:off x="1650598517" y="2482917"/>
              <a:ext cx="214748354" cy="2145000710"/>
            </a:xfrm>
            <a:prstGeom prst="straightConnector1">
              <a:avLst/>
            </a:prstGeom>
            <a:noFill/>
            <a:ln w="9525" cap="rnd" cmpd="sng">
              <a:solidFill>
                <a:srgbClr val="BFBFBF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31" name="Shape 31"/>
            <p:cNvCxnSpPr/>
            <p:nvPr/>
          </p:nvCxnSpPr>
          <p:spPr>
            <a:xfrm flipH="1">
              <a:off x="1307784082" y="1153931262"/>
              <a:ext cx="839140344" cy="993552384"/>
            </a:xfrm>
            <a:prstGeom prst="straightConnector1">
              <a:avLst/>
            </a:prstGeom>
            <a:noFill/>
            <a:ln w="9525" cap="rnd" cmpd="sng">
              <a:solidFill>
                <a:srgbClr val="D9D9D9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sp>
          <p:nvSpPr>
            <p:cNvPr id="32" name="Shape 32"/>
            <p:cNvSpPr/>
            <p:nvPr/>
          </p:nvSpPr>
          <p:spPr>
            <a:xfrm>
              <a:off x="1617323638" y="0"/>
              <a:ext cx="529600763" cy="214748355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81621" y="0"/>
                  </a:moveTo>
                  <a:lnTo>
                    <a:pt x="120000" y="0"/>
                  </a:lnTo>
                  <a:lnTo>
                    <a:pt x="120000" y="119999"/>
                  </a:lnTo>
                  <a:lnTo>
                    <a:pt x="0" y="119999"/>
                  </a:lnTo>
                  <a:lnTo>
                    <a:pt x="81621" y="0"/>
                  </a:lnTo>
                  <a:close/>
                </a:path>
              </a:pathLst>
            </a:custGeom>
            <a:solidFill>
              <a:schemeClr val="accent1">
                <a:alpha val="2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35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Shape 33"/>
            <p:cNvSpPr/>
            <p:nvPr/>
          </p:nvSpPr>
          <p:spPr>
            <a:xfrm>
              <a:off x="1691423030" y="0"/>
              <a:ext cx="456060547" cy="214748355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119999"/>
                  </a:lnTo>
                  <a:lnTo>
                    <a:pt x="56067" y="1199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19607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35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Shape 34"/>
            <p:cNvSpPr/>
            <p:nvPr/>
          </p:nvSpPr>
          <p:spPr>
            <a:xfrm>
              <a:off x="1573423316" y="955816332"/>
              <a:ext cx="574060330" cy="1191667221"/>
            </a:xfrm>
            <a:prstGeom prst="triangle">
              <a:avLst>
                <a:gd name="adj" fmla="val 21600"/>
              </a:avLst>
            </a:prstGeom>
            <a:solidFill>
              <a:schemeClr val="accent2">
                <a:alpha val="71764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35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Shape 35"/>
            <p:cNvSpPr/>
            <p:nvPr/>
          </p:nvSpPr>
          <p:spPr>
            <a:xfrm>
              <a:off x="1644167117" y="0"/>
              <a:ext cx="502757252" cy="214748355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119999"/>
                  </a:lnTo>
                  <a:lnTo>
                    <a:pt x="103873" y="1199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7819">
                <a:alpha val="6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35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Shape 36"/>
            <p:cNvSpPr/>
            <p:nvPr/>
          </p:nvSpPr>
          <p:spPr>
            <a:xfrm>
              <a:off x="1919593221" y="0"/>
              <a:ext cx="227331193" cy="214748355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4852" y="0"/>
                  </a:moveTo>
                  <a:lnTo>
                    <a:pt x="120000" y="0"/>
                  </a:lnTo>
                  <a:lnTo>
                    <a:pt x="120000" y="120000"/>
                  </a:lnTo>
                  <a:lnTo>
                    <a:pt x="0" y="120000"/>
                  </a:lnTo>
                  <a:lnTo>
                    <a:pt x="94852" y="0"/>
                  </a:lnTo>
                  <a:close/>
                </a:path>
              </a:pathLst>
            </a:custGeom>
            <a:solidFill>
              <a:srgbClr val="C0E474">
                <a:alpha val="6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35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Shape 37"/>
            <p:cNvSpPr/>
            <p:nvPr/>
          </p:nvSpPr>
          <p:spPr>
            <a:xfrm>
              <a:off x="1926863253" y="0"/>
              <a:ext cx="220061061" cy="214748355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120000"/>
                  </a:lnTo>
                  <a:lnTo>
                    <a:pt x="106515" y="1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705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35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Shape 38"/>
            <p:cNvSpPr/>
            <p:nvPr/>
          </p:nvSpPr>
          <p:spPr>
            <a:xfrm>
              <a:off x="1826759191" y="1125132625"/>
              <a:ext cx="320165116" cy="1022350953"/>
            </a:xfrm>
            <a:prstGeom prst="triangle">
              <a:avLst>
                <a:gd name="adj" fmla="val 21600"/>
              </a:avLst>
            </a:prstGeom>
            <a:solidFill>
              <a:schemeClr val="accent1">
                <a:alpha val="79607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35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Shape 39"/>
            <p:cNvSpPr/>
            <p:nvPr/>
          </p:nvSpPr>
          <p:spPr>
            <a:xfrm>
              <a:off x="0" y="1257705520"/>
              <a:ext cx="79132621" cy="889778076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4705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35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0" name="Shape 40"/>
          <p:cNvSpPr txBox="1">
            <a:spLocks noGrp="1"/>
          </p:cNvSpPr>
          <p:nvPr>
            <p:ph type="title"/>
          </p:nvPr>
        </p:nvSpPr>
        <p:spPr>
          <a:xfrm>
            <a:off x="508397" y="609600"/>
            <a:ext cx="6447234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508397" y="2160588"/>
            <a:ext cx="6447234" cy="38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2004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▶"/>
              <a:defRPr sz="1800" b="0" i="0" u="none" strike="noStrike" cap="none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0988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▶"/>
              <a:defRPr sz="1600" b="0" i="0" u="none" strike="noStrike" cap="none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9971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dt" idx="10"/>
          </p:nvPr>
        </p:nvSpPr>
        <p:spPr>
          <a:xfrm>
            <a:off x="5404247" y="6042026"/>
            <a:ext cx="68341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75" b="0" i="0" u="none">
                <a:solidFill>
                  <a:srgbClr val="898989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ftr" idx="11"/>
          </p:nvPr>
        </p:nvSpPr>
        <p:spPr>
          <a:xfrm>
            <a:off x="508397" y="6042026"/>
            <a:ext cx="47232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6442472" y="6042026"/>
            <a:ext cx="51315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675" b="0" i="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675" b="0" i="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675" b="0" i="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675" b="0" i="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675" b="0" i="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675" b="0" i="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675" b="0" i="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675" b="0" i="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675" b="0" i="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fld id="{00000000-1234-1234-1234-123412341234}" type="slidenum">
              <a:rPr lang="en-US" smtClean="0"/>
              <a:pPr/>
              <a:t>‹nº›</a:t>
            </a:fld>
            <a:endParaRPr lang="en-US" sz="10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" name="Shape 128"/>
          <p:cNvGrpSpPr/>
          <p:nvPr/>
        </p:nvGrpSpPr>
        <p:grpSpPr>
          <a:xfrm>
            <a:off x="0" y="-7937"/>
            <a:ext cx="9144000" cy="6865937"/>
            <a:chOff x="0" y="0"/>
            <a:chExt cx="2147483647" cy="2147483647"/>
          </a:xfrm>
        </p:grpSpPr>
        <p:cxnSp>
          <p:nvCxnSpPr>
            <p:cNvPr id="129" name="Shape 129"/>
            <p:cNvCxnSpPr/>
            <p:nvPr/>
          </p:nvCxnSpPr>
          <p:spPr>
            <a:xfrm>
              <a:off x="1650598517" y="2482917"/>
              <a:ext cx="214748354" cy="2145000710"/>
            </a:xfrm>
            <a:prstGeom prst="straightConnector1">
              <a:avLst/>
            </a:prstGeom>
            <a:noFill/>
            <a:ln w="9525" cap="rnd" cmpd="sng">
              <a:solidFill>
                <a:srgbClr val="BFBFBF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130" name="Shape 130"/>
            <p:cNvCxnSpPr/>
            <p:nvPr/>
          </p:nvCxnSpPr>
          <p:spPr>
            <a:xfrm flipH="1">
              <a:off x="1307784082" y="1153931262"/>
              <a:ext cx="839140344" cy="993552384"/>
            </a:xfrm>
            <a:prstGeom prst="straightConnector1">
              <a:avLst/>
            </a:prstGeom>
            <a:noFill/>
            <a:ln w="9525" cap="rnd" cmpd="sng">
              <a:solidFill>
                <a:srgbClr val="D9D9D9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sp>
          <p:nvSpPr>
            <p:cNvPr id="131" name="Shape 131"/>
            <p:cNvSpPr/>
            <p:nvPr/>
          </p:nvSpPr>
          <p:spPr>
            <a:xfrm>
              <a:off x="1617323638" y="0"/>
              <a:ext cx="529600763" cy="214748355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81621" y="0"/>
                  </a:moveTo>
                  <a:lnTo>
                    <a:pt x="120000" y="0"/>
                  </a:lnTo>
                  <a:lnTo>
                    <a:pt x="120000" y="119999"/>
                  </a:lnTo>
                  <a:lnTo>
                    <a:pt x="0" y="119999"/>
                  </a:lnTo>
                  <a:lnTo>
                    <a:pt x="81621" y="0"/>
                  </a:lnTo>
                  <a:close/>
                </a:path>
              </a:pathLst>
            </a:custGeom>
            <a:solidFill>
              <a:schemeClr val="accent1">
                <a:alpha val="2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35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Shape 132"/>
            <p:cNvSpPr/>
            <p:nvPr/>
          </p:nvSpPr>
          <p:spPr>
            <a:xfrm>
              <a:off x="1691423030" y="0"/>
              <a:ext cx="456060547" cy="214748355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119999"/>
                  </a:lnTo>
                  <a:lnTo>
                    <a:pt x="56067" y="1199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19607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35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Shape 133"/>
            <p:cNvSpPr/>
            <p:nvPr/>
          </p:nvSpPr>
          <p:spPr>
            <a:xfrm>
              <a:off x="1573423316" y="955816332"/>
              <a:ext cx="574060330" cy="1191667221"/>
            </a:xfrm>
            <a:prstGeom prst="triangle">
              <a:avLst>
                <a:gd name="adj" fmla="val 21600"/>
              </a:avLst>
            </a:prstGeom>
            <a:solidFill>
              <a:schemeClr val="accent2">
                <a:alpha val="71764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35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Shape 134"/>
            <p:cNvSpPr/>
            <p:nvPr/>
          </p:nvSpPr>
          <p:spPr>
            <a:xfrm>
              <a:off x="1644167117" y="0"/>
              <a:ext cx="502757252" cy="214748355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119999"/>
                  </a:lnTo>
                  <a:lnTo>
                    <a:pt x="103873" y="1199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7819">
                <a:alpha val="6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35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Shape 135"/>
            <p:cNvSpPr/>
            <p:nvPr/>
          </p:nvSpPr>
          <p:spPr>
            <a:xfrm>
              <a:off x="1919593221" y="0"/>
              <a:ext cx="227331193" cy="214748355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4852" y="0"/>
                  </a:moveTo>
                  <a:lnTo>
                    <a:pt x="120000" y="0"/>
                  </a:lnTo>
                  <a:lnTo>
                    <a:pt x="120000" y="120000"/>
                  </a:lnTo>
                  <a:lnTo>
                    <a:pt x="0" y="120000"/>
                  </a:lnTo>
                  <a:lnTo>
                    <a:pt x="94852" y="0"/>
                  </a:lnTo>
                  <a:close/>
                </a:path>
              </a:pathLst>
            </a:custGeom>
            <a:solidFill>
              <a:srgbClr val="C0E474">
                <a:alpha val="6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35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Shape 136"/>
            <p:cNvSpPr/>
            <p:nvPr/>
          </p:nvSpPr>
          <p:spPr>
            <a:xfrm>
              <a:off x="1926863253" y="0"/>
              <a:ext cx="220061061" cy="214748355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120000"/>
                  </a:lnTo>
                  <a:lnTo>
                    <a:pt x="106515" y="1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705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35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Shape 137"/>
            <p:cNvSpPr/>
            <p:nvPr/>
          </p:nvSpPr>
          <p:spPr>
            <a:xfrm>
              <a:off x="1826759191" y="1125132625"/>
              <a:ext cx="320165116" cy="1022350953"/>
            </a:xfrm>
            <a:prstGeom prst="triangle">
              <a:avLst>
                <a:gd name="adj" fmla="val 21600"/>
              </a:avLst>
            </a:prstGeom>
            <a:solidFill>
              <a:schemeClr val="accent1">
                <a:alpha val="79607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35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Shape 138"/>
            <p:cNvSpPr/>
            <p:nvPr/>
          </p:nvSpPr>
          <p:spPr>
            <a:xfrm>
              <a:off x="0" y="1257705520"/>
              <a:ext cx="79132621" cy="889778076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4705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35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9" name="Shape 139"/>
          <p:cNvSpPr txBox="1"/>
          <p:nvPr/>
        </p:nvSpPr>
        <p:spPr>
          <a:xfrm>
            <a:off x="406003" y="790575"/>
            <a:ext cx="457200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E474"/>
              </a:buClr>
              <a:buSzPts val="8000"/>
              <a:buFont typeface="Arial"/>
              <a:buNone/>
            </a:pPr>
            <a:r>
              <a:rPr lang="en-US" sz="6000" b="0" i="0" u="none">
                <a:solidFill>
                  <a:srgbClr val="C0E474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 sz="1050"/>
          </a:p>
        </p:txBody>
      </p:sp>
      <p:sp>
        <p:nvSpPr>
          <p:cNvPr id="140" name="Shape 140"/>
          <p:cNvSpPr txBox="1"/>
          <p:nvPr/>
        </p:nvSpPr>
        <p:spPr>
          <a:xfrm>
            <a:off x="6669881" y="2886076"/>
            <a:ext cx="457200" cy="585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E474"/>
              </a:buClr>
              <a:buSzPts val="8000"/>
              <a:buFont typeface="Arial"/>
              <a:buNone/>
            </a:pPr>
            <a:r>
              <a:rPr lang="en-US" sz="6000" b="0" i="0" u="none">
                <a:solidFill>
                  <a:srgbClr val="C0E474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sz="1050"/>
          </a:p>
        </p:txBody>
      </p:sp>
      <p:sp>
        <p:nvSpPr>
          <p:cNvPr id="141" name="Shape 141"/>
          <p:cNvSpPr txBox="1">
            <a:spLocks noGrp="1"/>
          </p:cNvSpPr>
          <p:nvPr>
            <p:ph type="title"/>
          </p:nvPr>
        </p:nvSpPr>
        <p:spPr>
          <a:xfrm>
            <a:off x="508397" y="609600"/>
            <a:ext cx="6447234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508397" y="2160588"/>
            <a:ext cx="6447234" cy="38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2004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▶"/>
              <a:defRPr sz="1800" b="0" i="0" u="none" strike="noStrike" cap="none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0988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▶"/>
              <a:defRPr sz="1600" b="0" i="0" u="none" strike="noStrike" cap="none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9971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43" name="Shape 143"/>
          <p:cNvSpPr txBox="1">
            <a:spLocks noGrp="1"/>
          </p:cNvSpPr>
          <p:nvPr>
            <p:ph type="dt" idx="10"/>
          </p:nvPr>
        </p:nvSpPr>
        <p:spPr>
          <a:xfrm>
            <a:off x="5404247" y="6042026"/>
            <a:ext cx="68341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75" b="0" i="0" u="none">
                <a:solidFill>
                  <a:srgbClr val="898989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4" name="Shape 144"/>
          <p:cNvSpPr txBox="1">
            <a:spLocks noGrp="1"/>
          </p:cNvSpPr>
          <p:nvPr>
            <p:ph type="ftr" idx="11"/>
          </p:nvPr>
        </p:nvSpPr>
        <p:spPr>
          <a:xfrm>
            <a:off x="508397" y="6042026"/>
            <a:ext cx="47232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5" name="Shape 145"/>
          <p:cNvSpPr txBox="1">
            <a:spLocks noGrp="1"/>
          </p:cNvSpPr>
          <p:nvPr>
            <p:ph type="sldNum" idx="12"/>
          </p:nvPr>
        </p:nvSpPr>
        <p:spPr>
          <a:xfrm>
            <a:off x="6442472" y="6042026"/>
            <a:ext cx="51315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675" b="0" i="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675" b="0" i="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675" b="0" i="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675" b="0" i="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675" b="0" i="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675" b="0" i="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675" b="0" i="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675" b="0" i="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675" b="0" i="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fld id="{00000000-1234-1234-1234-123412341234}" type="slidenum">
              <a:rPr lang="en-US" smtClean="0"/>
              <a:pPr/>
              <a:t>‹nº›</a:t>
            </a:fld>
            <a:endParaRPr lang="en-US" sz="10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4" name="Shape 154"/>
          <p:cNvGrpSpPr/>
          <p:nvPr/>
        </p:nvGrpSpPr>
        <p:grpSpPr>
          <a:xfrm>
            <a:off x="0" y="-7937"/>
            <a:ext cx="9144000" cy="6865937"/>
            <a:chOff x="0" y="0"/>
            <a:chExt cx="2147483647" cy="2147483647"/>
          </a:xfrm>
        </p:grpSpPr>
        <p:cxnSp>
          <p:nvCxnSpPr>
            <p:cNvPr id="155" name="Shape 155"/>
            <p:cNvCxnSpPr/>
            <p:nvPr/>
          </p:nvCxnSpPr>
          <p:spPr>
            <a:xfrm>
              <a:off x="1650598517" y="2482917"/>
              <a:ext cx="214748354" cy="2145000710"/>
            </a:xfrm>
            <a:prstGeom prst="straightConnector1">
              <a:avLst/>
            </a:prstGeom>
            <a:noFill/>
            <a:ln w="9525" cap="rnd" cmpd="sng">
              <a:solidFill>
                <a:srgbClr val="BFBFBF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156" name="Shape 156"/>
            <p:cNvCxnSpPr/>
            <p:nvPr/>
          </p:nvCxnSpPr>
          <p:spPr>
            <a:xfrm flipH="1">
              <a:off x="1307784082" y="1153931262"/>
              <a:ext cx="839140344" cy="993552384"/>
            </a:xfrm>
            <a:prstGeom prst="straightConnector1">
              <a:avLst/>
            </a:prstGeom>
            <a:noFill/>
            <a:ln w="9525" cap="rnd" cmpd="sng">
              <a:solidFill>
                <a:srgbClr val="D9D9D9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sp>
          <p:nvSpPr>
            <p:cNvPr id="157" name="Shape 157"/>
            <p:cNvSpPr/>
            <p:nvPr/>
          </p:nvSpPr>
          <p:spPr>
            <a:xfrm>
              <a:off x="1617323638" y="0"/>
              <a:ext cx="529600763" cy="214748355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81621" y="0"/>
                  </a:moveTo>
                  <a:lnTo>
                    <a:pt x="120000" y="0"/>
                  </a:lnTo>
                  <a:lnTo>
                    <a:pt x="120000" y="119999"/>
                  </a:lnTo>
                  <a:lnTo>
                    <a:pt x="0" y="119999"/>
                  </a:lnTo>
                  <a:lnTo>
                    <a:pt x="81621" y="0"/>
                  </a:lnTo>
                  <a:close/>
                </a:path>
              </a:pathLst>
            </a:custGeom>
            <a:solidFill>
              <a:schemeClr val="accent1">
                <a:alpha val="2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35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Shape 158"/>
            <p:cNvSpPr/>
            <p:nvPr/>
          </p:nvSpPr>
          <p:spPr>
            <a:xfrm>
              <a:off x="1691423030" y="0"/>
              <a:ext cx="456060547" cy="214748355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119999"/>
                  </a:lnTo>
                  <a:lnTo>
                    <a:pt x="56067" y="1199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19607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35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Shape 159"/>
            <p:cNvSpPr/>
            <p:nvPr/>
          </p:nvSpPr>
          <p:spPr>
            <a:xfrm>
              <a:off x="1573423316" y="955816332"/>
              <a:ext cx="574060330" cy="1191667221"/>
            </a:xfrm>
            <a:prstGeom prst="triangle">
              <a:avLst>
                <a:gd name="adj" fmla="val 21600"/>
              </a:avLst>
            </a:prstGeom>
            <a:solidFill>
              <a:schemeClr val="accent2">
                <a:alpha val="71764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35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Shape 160"/>
            <p:cNvSpPr/>
            <p:nvPr/>
          </p:nvSpPr>
          <p:spPr>
            <a:xfrm>
              <a:off x="1644167117" y="0"/>
              <a:ext cx="502757252" cy="214748355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119999"/>
                  </a:lnTo>
                  <a:lnTo>
                    <a:pt x="103873" y="1199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7819">
                <a:alpha val="6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35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Shape 161"/>
            <p:cNvSpPr/>
            <p:nvPr/>
          </p:nvSpPr>
          <p:spPr>
            <a:xfrm>
              <a:off x="1919593221" y="0"/>
              <a:ext cx="227331193" cy="214748355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4852" y="0"/>
                  </a:moveTo>
                  <a:lnTo>
                    <a:pt x="120000" y="0"/>
                  </a:lnTo>
                  <a:lnTo>
                    <a:pt x="120000" y="120000"/>
                  </a:lnTo>
                  <a:lnTo>
                    <a:pt x="0" y="120000"/>
                  </a:lnTo>
                  <a:lnTo>
                    <a:pt x="94852" y="0"/>
                  </a:lnTo>
                  <a:close/>
                </a:path>
              </a:pathLst>
            </a:custGeom>
            <a:solidFill>
              <a:srgbClr val="C0E474">
                <a:alpha val="6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35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Shape 162"/>
            <p:cNvSpPr/>
            <p:nvPr/>
          </p:nvSpPr>
          <p:spPr>
            <a:xfrm>
              <a:off x="1926863253" y="0"/>
              <a:ext cx="220061061" cy="214748355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120000"/>
                  </a:lnTo>
                  <a:lnTo>
                    <a:pt x="106515" y="1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705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35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Shape 163"/>
            <p:cNvSpPr/>
            <p:nvPr/>
          </p:nvSpPr>
          <p:spPr>
            <a:xfrm>
              <a:off x="1826759191" y="1125132625"/>
              <a:ext cx="320165116" cy="1022350953"/>
            </a:xfrm>
            <a:prstGeom prst="triangle">
              <a:avLst>
                <a:gd name="adj" fmla="val 21600"/>
              </a:avLst>
            </a:prstGeom>
            <a:solidFill>
              <a:schemeClr val="accent1">
                <a:alpha val="79607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35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Shape 164"/>
            <p:cNvSpPr/>
            <p:nvPr/>
          </p:nvSpPr>
          <p:spPr>
            <a:xfrm>
              <a:off x="0" y="1257705520"/>
              <a:ext cx="79132621" cy="889778076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4705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35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5" name="Shape 165"/>
          <p:cNvSpPr txBox="1"/>
          <p:nvPr/>
        </p:nvSpPr>
        <p:spPr>
          <a:xfrm>
            <a:off x="406003" y="790575"/>
            <a:ext cx="457200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E474"/>
              </a:buClr>
              <a:buSzPts val="8000"/>
              <a:buFont typeface="Arial"/>
              <a:buNone/>
            </a:pPr>
            <a:r>
              <a:rPr lang="en-US" sz="6000" b="0" i="0" u="none">
                <a:solidFill>
                  <a:srgbClr val="C0E474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 sz="1050"/>
          </a:p>
        </p:txBody>
      </p:sp>
      <p:sp>
        <p:nvSpPr>
          <p:cNvPr id="166" name="Shape 166"/>
          <p:cNvSpPr txBox="1"/>
          <p:nvPr/>
        </p:nvSpPr>
        <p:spPr>
          <a:xfrm>
            <a:off x="6669881" y="2886076"/>
            <a:ext cx="457200" cy="585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E474"/>
              </a:buClr>
              <a:buSzPts val="8000"/>
              <a:buFont typeface="Arial"/>
              <a:buNone/>
            </a:pPr>
            <a:r>
              <a:rPr lang="en-US" sz="6000" b="0" i="0" u="none">
                <a:solidFill>
                  <a:srgbClr val="C0E474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sz="1050"/>
          </a:p>
        </p:txBody>
      </p:sp>
      <p:sp>
        <p:nvSpPr>
          <p:cNvPr id="167" name="Shape 167"/>
          <p:cNvSpPr txBox="1">
            <a:spLocks noGrp="1"/>
          </p:cNvSpPr>
          <p:nvPr>
            <p:ph type="title"/>
          </p:nvPr>
        </p:nvSpPr>
        <p:spPr>
          <a:xfrm>
            <a:off x="508397" y="609600"/>
            <a:ext cx="6447234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508397" y="2160588"/>
            <a:ext cx="6447234" cy="38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2004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▶"/>
              <a:defRPr sz="1800" b="0" i="0" u="none" strike="noStrike" cap="none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0988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▶"/>
              <a:defRPr sz="1600" b="0" i="0" u="none" strike="noStrike" cap="none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9971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69" name="Shape 169"/>
          <p:cNvSpPr txBox="1">
            <a:spLocks noGrp="1"/>
          </p:cNvSpPr>
          <p:nvPr>
            <p:ph type="dt" idx="10"/>
          </p:nvPr>
        </p:nvSpPr>
        <p:spPr>
          <a:xfrm>
            <a:off x="5404247" y="6042026"/>
            <a:ext cx="68341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75" b="0" i="0" u="none">
                <a:solidFill>
                  <a:srgbClr val="898989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0" name="Shape 170"/>
          <p:cNvSpPr txBox="1">
            <a:spLocks noGrp="1"/>
          </p:cNvSpPr>
          <p:nvPr>
            <p:ph type="ftr" idx="11"/>
          </p:nvPr>
        </p:nvSpPr>
        <p:spPr>
          <a:xfrm>
            <a:off x="508397" y="6042026"/>
            <a:ext cx="47232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1" name="Shape 171"/>
          <p:cNvSpPr txBox="1">
            <a:spLocks noGrp="1"/>
          </p:cNvSpPr>
          <p:nvPr>
            <p:ph type="sldNum" idx="12"/>
          </p:nvPr>
        </p:nvSpPr>
        <p:spPr>
          <a:xfrm>
            <a:off x="6442472" y="6042026"/>
            <a:ext cx="51315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675" b="0" i="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675" b="0" i="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675" b="0" i="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675" b="0" i="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675" b="0" i="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675" b="0" i="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675" b="0" i="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675" b="0" i="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675" b="0" i="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fld id="{00000000-1234-1234-1234-123412341234}" type="slidenum">
              <a:rPr lang="en-US" smtClean="0"/>
              <a:pPr/>
              <a:t>‹nº›</a:t>
            </a:fld>
            <a:endParaRPr lang="en-US" sz="10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png"/><Relationship Id="rId4" Type="http://schemas.openxmlformats.org/officeDocument/2006/relationships/image" Target="../media/image3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>
            <a:spLocks noGrp="1"/>
          </p:cNvSpPr>
          <p:nvPr>
            <p:ph type="ctrTitle"/>
          </p:nvPr>
        </p:nvSpPr>
        <p:spPr>
          <a:xfrm>
            <a:off x="856284" y="2280035"/>
            <a:ext cx="5824538" cy="557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b" anchorCtr="0">
            <a:noAutofit/>
          </a:bodyPr>
          <a:lstStyle/>
          <a:p>
            <a:pPr algn="ctr">
              <a:buClr>
                <a:schemeClr val="accent1"/>
              </a:buClr>
              <a:buSzPts val="4000"/>
            </a:pPr>
            <a:r>
              <a:rPr lang="en-US" sz="3600" dirty="0" err="1"/>
              <a:t>Reunião</a:t>
            </a:r>
            <a:r>
              <a:rPr lang="en-US" sz="3600" dirty="0"/>
              <a:t> do </a:t>
            </a:r>
            <a:r>
              <a:rPr lang="en-US" sz="3600" dirty="0" err="1"/>
              <a:t>Comitê</a:t>
            </a:r>
            <a:r>
              <a:rPr lang="en-US" sz="3600" dirty="0"/>
              <a:t> de </a:t>
            </a:r>
            <a:r>
              <a:rPr lang="en-US" sz="3600" dirty="0" err="1"/>
              <a:t>Planejamento</a:t>
            </a:r>
            <a:r>
              <a:rPr lang="en-US" sz="3600" dirty="0"/>
              <a:t> e Administração - CPA</a:t>
            </a:r>
            <a:endParaRPr sz="3600" dirty="0"/>
          </a:p>
        </p:txBody>
      </p:sp>
      <p:sp>
        <p:nvSpPr>
          <p:cNvPr id="185" name="Shape 185"/>
          <p:cNvSpPr txBox="1">
            <a:spLocks noGrp="1"/>
          </p:cNvSpPr>
          <p:nvPr>
            <p:ph type="subTitle" idx="1"/>
          </p:nvPr>
        </p:nvSpPr>
        <p:spPr>
          <a:xfrm>
            <a:off x="788043" y="2760176"/>
            <a:ext cx="5825700" cy="2099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marL="0" indent="0" algn="ctr">
              <a:spcBef>
                <a:spcPts val="0"/>
              </a:spcBef>
            </a:pPr>
            <a:endParaRPr b="1" dirty="0"/>
          </a:p>
          <a:p>
            <a:pPr marL="0" indent="0" algn="ctr"/>
            <a:endParaRPr dirty="0"/>
          </a:p>
          <a:p>
            <a:pPr marL="0" indent="0" algn="ctr"/>
            <a:endParaRPr dirty="0"/>
          </a:p>
          <a:p>
            <a:pPr marL="0" indent="0" algn="ctr"/>
            <a:r>
              <a:rPr lang="en-US" dirty="0" smtClean="0"/>
              <a:t>IFAM – Campus - Tabatinga</a:t>
            </a:r>
            <a:endParaRPr dirty="0"/>
          </a:p>
          <a:p>
            <a:pPr marL="0" indent="0" algn="ctr"/>
            <a:endParaRPr b="1" dirty="0"/>
          </a:p>
          <a:p>
            <a:pPr marL="0" indent="0" algn="ctr"/>
            <a:r>
              <a:rPr lang="en-US" b="1" dirty="0" smtClean="0"/>
              <a:t>19 </a:t>
            </a:r>
            <a:r>
              <a:rPr lang="en-US" b="1" dirty="0"/>
              <a:t>a </a:t>
            </a:r>
            <a:r>
              <a:rPr lang="en-US" b="1" dirty="0" smtClean="0"/>
              <a:t>20 </a:t>
            </a:r>
            <a:r>
              <a:rPr lang="en-US" b="1" dirty="0"/>
              <a:t>de </a:t>
            </a:r>
            <a:r>
              <a:rPr lang="en-US" b="1" dirty="0" err="1"/>
              <a:t>abril</a:t>
            </a:r>
            <a:r>
              <a:rPr lang="en-US" b="1" dirty="0"/>
              <a:t> 2018</a:t>
            </a:r>
            <a:endParaRPr b="1" dirty="0"/>
          </a:p>
          <a:p>
            <a:pPr marL="0" indent="0" algn="ctr"/>
            <a:endParaRPr dirty="0"/>
          </a:p>
          <a:p>
            <a:pPr marL="0" indent="0"/>
            <a:endParaRPr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526" y="5010150"/>
            <a:ext cx="2466975" cy="184785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Shape 2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52060" y="857250"/>
            <a:ext cx="2191940" cy="13287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Shape 2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52060" y="2185987"/>
            <a:ext cx="2191940" cy="13287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Shape 22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33387" y="2185988"/>
            <a:ext cx="6415088" cy="26253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Shape 23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952060" y="3514725"/>
            <a:ext cx="2191940" cy="2472928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Shape 231"/>
          <p:cNvSpPr txBox="1"/>
          <p:nvPr/>
        </p:nvSpPr>
        <p:spPr>
          <a:xfrm>
            <a:off x="2888457" y="1128713"/>
            <a:ext cx="4063603" cy="920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b" anchorCtr="0">
            <a:noAutofit/>
          </a:bodyPr>
          <a:lstStyle/>
          <a:p>
            <a:pPr algn="ctr">
              <a:buClr>
                <a:schemeClr val="accent1"/>
              </a:buClr>
              <a:buSzPts val="4000"/>
            </a:pPr>
            <a:r>
              <a:rPr lang="en-US" sz="30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PDI 2014-2018</a:t>
            </a:r>
            <a:endParaRPr sz="1050"/>
          </a:p>
        </p:txBody>
      </p:sp>
      <p:sp>
        <p:nvSpPr>
          <p:cNvPr id="232" name="Shape 232"/>
          <p:cNvSpPr txBox="1">
            <a:spLocks noGrp="1"/>
          </p:cNvSpPr>
          <p:nvPr>
            <p:ph type="subTitle" idx="1"/>
          </p:nvPr>
        </p:nvSpPr>
        <p:spPr>
          <a:xfrm>
            <a:off x="1129903" y="3895725"/>
            <a:ext cx="5825728" cy="8227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marL="0" indent="0">
              <a:spcBef>
                <a:spcPts val="0"/>
              </a:spcBef>
            </a:pP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 txBox="1">
            <a:spLocks noGrp="1"/>
          </p:cNvSpPr>
          <p:nvPr>
            <p:ph type="subTitle" idx="1"/>
          </p:nvPr>
        </p:nvSpPr>
        <p:spPr>
          <a:xfrm>
            <a:off x="608409" y="857251"/>
            <a:ext cx="2280047" cy="1191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marL="0" indent="0" algn="l">
              <a:spcBef>
                <a:spcPts val="0"/>
              </a:spcBef>
              <a:buSzPts val="960"/>
            </a:pPr>
            <a:r>
              <a:rPr lang="en-US" sz="900" b="1"/>
              <a:t>Pauta:</a:t>
            </a:r>
            <a:endParaRPr/>
          </a:p>
          <a:p>
            <a:pPr marL="0" indent="0" algn="l">
              <a:buSzPts val="960"/>
            </a:pPr>
            <a:r>
              <a:rPr lang="en-US" sz="900" b="1">
                <a:latin typeface="Calibri"/>
                <a:ea typeface="Calibri"/>
                <a:cs typeface="Calibri"/>
                <a:sym typeface="Calibri"/>
              </a:rPr>
              <a:t>→ Breve Histórico do planejamento no IFAM</a:t>
            </a:r>
            <a:endParaRPr/>
          </a:p>
          <a:p>
            <a:pPr marL="0" indent="0" algn="l">
              <a:buSzPts val="960"/>
            </a:pPr>
            <a:r>
              <a:rPr lang="en-US" sz="900" b="1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→ Conceitos Gerais</a:t>
            </a:r>
            <a:endParaRPr/>
          </a:p>
          <a:p>
            <a:pPr marL="0" indent="0" algn="l">
              <a:buSzPts val="960"/>
            </a:pPr>
            <a:r>
              <a:rPr lang="en-US" sz="900" b="1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→ Sistema de Planejamento – SGD e SIGPP</a:t>
            </a:r>
            <a:endParaRPr/>
          </a:p>
          <a:p>
            <a:pPr marL="0" indent="0" algn="l">
              <a:buSzPts val="960"/>
            </a:pPr>
            <a:r>
              <a:rPr lang="en-US" sz="900" b="1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→ Planejamento (Meta e Ações para 2018)</a:t>
            </a:r>
            <a:endParaRPr sz="900" b="1">
              <a:latin typeface="Calibri"/>
              <a:ea typeface="Calibri"/>
              <a:cs typeface="Calibri"/>
              <a:sym typeface="Calibri"/>
            </a:endParaRPr>
          </a:p>
          <a:p>
            <a:pPr marL="0" indent="0" algn="l"/>
            <a:endParaRPr b="1"/>
          </a:p>
          <a:p>
            <a:pPr marL="0" indent="0" algn="ctr"/>
            <a:endParaRPr/>
          </a:p>
          <a:p>
            <a:pPr marL="0" indent="0" algn="ctr"/>
            <a:endParaRPr/>
          </a:p>
          <a:p>
            <a:pPr marL="0" indent="0"/>
            <a:endParaRPr/>
          </a:p>
        </p:txBody>
      </p:sp>
      <p:pic>
        <p:nvPicPr>
          <p:cNvPr id="238" name="Shape 2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52060" y="857250"/>
            <a:ext cx="219194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Shape 23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8410" y="2028826"/>
            <a:ext cx="6107906" cy="3849290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Shape 240"/>
          <p:cNvSpPr txBox="1"/>
          <p:nvPr/>
        </p:nvSpPr>
        <p:spPr>
          <a:xfrm>
            <a:off x="2888457" y="1128713"/>
            <a:ext cx="4063603" cy="920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b" anchorCtr="0">
            <a:noAutofit/>
          </a:bodyPr>
          <a:lstStyle/>
          <a:p>
            <a:pPr algn="ctr">
              <a:buClr>
                <a:schemeClr val="accent1"/>
              </a:buClr>
              <a:buSzPts val="4000"/>
            </a:pPr>
            <a:r>
              <a:rPr lang="en-US" sz="30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PDI 2014-2018</a:t>
            </a:r>
            <a:endParaRPr sz="105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" name="Shape 2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52060" y="857250"/>
            <a:ext cx="219194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Shape 246"/>
          <p:cNvSpPr txBox="1"/>
          <p:nvPr/>
        </p:nvSpPr>
        <p:spPr>
          <a:xfrm>
            <a:off x="2888457" y="1128713"/>
            <a:ext cx="4063603" cy="920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b" anchorCtr="0">
            <a:noAutofit/>
          </a:bodyPr>
          <a:lstStyle/>
          <a:p>
            <a:pPr algn="ctr">
              <a:buClr>
                <a:schemeClr val="accent1"/>
              </a:buClr>
              <a:buSzPts val="4000"/>
            </a:pPr>
            <a:r>
              <a:rPr lang="en-US" sz="30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PDI 2014-2018</a:t>
            </a:r>
            <a:endParaRPr sz="1050"/>
          </a:p>
        </p:txBody>
      </p:sp>
      <p:pic>
        <p:nvPicPr>
          <p:cNvPr id="247" name="Shape 24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5565" y="2049065"/>
            <a:ext cx="5995988" cy="37183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" name="Shape 25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52060" y="857250"/>
            <a:ext cx="219194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Shape 253"/>
          <p:cNvSpPr txBox="1"/>
          <p:nvPr/>
        </p:nvSpPr>
        <p:spPr>
          <a:xfrm>
            <a:off x="2888457" y="1128713"/>
            <a:ext cx="4063603" cy="920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b" anchorCtr="0">
            <a:noAutofit/>
          </a:bodyPr>
          <a:lstStyle/>
          <a:p>
            <a:pPr algn="ctr">
              <a:buClr>
                <a:schemeClr val="accent1"/>
              </a:buClr>
              <a:buSzPts val="4000"/>
            </a:pPr>
            <a:r>
              <a:rPr lang="en-US" sz="30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PDI 2014-2018</a:t>
            </a:r>
            <a:endParaRPr sz="1050"/>
          </a:p>
        </p:txBody>
      </p:sp>
      <p:pic>
        <p:nvPicPr>
          <p:cNvPr id="254" name="Shape 25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1994" y="2287191"/>
            <a:ext cx="5585222" cy="29491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Shape 25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52060" y="857250"/>
            <a:ext cx="219194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Shape 260"/>
          <p:cNvSpPr txBox="1"/>
          <p:nvPr/>
        </p:nvSpPr>
        <p:spPr>
          <a:xfrm>
            <a:off x="2888457" y="1128713"/>
            <a:ext cx="4063603" cy="920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b" anchorCtr="0">
            <a:noAutofit/>
          </a:bodyPr>
          <a:lstStyle/>
          <a:p>
            <a:pPr algn="ctr">
              <a:buClr>
                <a:schemeClr val="accent1"/>
              </a:buClr>
              <a:buSzPts val="4000"/>
            </a:pPr>
            <a:r>
              <a:rPr lang="en-US" sz="30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PDI 2014-2018</a:t>
            </a:r>
            <a:endParaRPr sz="1050"/>
          </a:p>
        </p:txBody>
      </p:sp>
      <p:pic>
        <p:nvPicPr>
          <p:cNvPr id="261" name="Shape 26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35919" y="1939528"/>
            <a:ext cx="4679156" cy="39981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Shape 26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52060" y="857250"/>
            <a:ext cx="219194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Shape 267"/>
          <p:cNvSpPr txBox="1"/>
          <p:nvPr/>
        </p:nvSpPr>
        <p:spPr>
          <a:xfrm>
            <a:off x="2888457" y="1128713"/>
            <a:ext cx="4063603" cy="920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b" anchorCtr="0">
            <a:noAutofit/>
          </a:bodyPr>
          <a:lstStyle/>
          <a:p>
            <a:pPr algn="ctr">
              <a:buClr>
                <a:schemeClr val="accent1"/>
              </a:buClr>
              <a:buSzPts val="4000"/>
            </a:pPr>
            <a:r>
              <a:rPr lang="en-US" sz="30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PDI 2014-2018</a:t>
            </a:r>
            <a:endParaRPr sz="1050"/>
          </a:p>
        </p:txBody>
      </p:sp>
      <p:pic>
        <p:nvPicPr>
          <p:cNvPr id="268" name="Shape 26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2722" y="1965722"/>
            <a:ext cx="5750719" cy="38254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3" name="Shape 27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52060" y="857250"/>
            <a:ext cx="219194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Shape 274"/>
          <p:cNvSpPr txBox="1"/>
          <p:nvPr/>
        </p:nvSpPr>
        <p:spPr>
          <a:xfrm>
            <a:off x="2888457" y="1128713"/>
            <a:ext cx="4063603" cy="920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b" anchorCtr="0">
            <a:noAutofit/>
          </a:bodyPr>
          <a:lstStyle/>
          <a:p>
            <a:pPr algn="ctr">
              <a:buClr>
                <a:schemeClr val="accent1"/>
              </a:buClr>
              <a:buSzPts val="4000"/>
            </a:pPr>
            <a:r>
              <a:rPr lang="en-US" sz="30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PDI 2014-2018</a:t>
            </a:r>
            <a:endParaRPr sz="1050"/>
          </a:p>
        </p:txBody>
      </p:sp>
      <p:pic>
        <p:nvPicPr>
          <p:cNvPr id="275" name="Shape 27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4382" y="3078957"/>
            <a:ext cx="5593556" cy="10965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" name="Shape 28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52060" y="857250"/>
            <a:ext cx="219194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Shape 281"/>
          <p:cNvSpPr txBox="1"/>
          <p:nvPr/>
        </p:nvSpPr>
        <p:spPr>
          <a:xfrm>
            <a:off x="2888457" y="1128713"/>
            <a:ext cx="4063603" cy="920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b" anchorCtr="0">
            <a:noAutofit/>
          </a:bodyPr>
          <a:lstStyle/>
          <a:p>
            <a:pPr algn="ctr">
              <a:buClr>
                <a:schemeClr val="accent1"/>
              </a:buClr>
              <a:buSzPts val="4000"/>
            </a:pPr>
            <a:r>
              <a:rPr lang="en-US" sz="30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PDI 2014-2018</a:t>
            </a:r>
            <a:endParaRPr sz="1050"/>
          </a:p>
        </p:txBody>
      </p:sp>
      <p:pic>
        <p:nvPicPr>
          <p:cNvPr id="282" name="Shape 28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18072" y="2049065"/>
            <a:ext cx="4542234" cy="3752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7" name="Shape 28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52060" y="857250"/>
            <a:ext cx="219194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Shape 288"/>
          <p:cNvSpPr txBox="1"/>
          <p:nvPr/>
        </p:nvSpPr>
        <p:spPr>
          <a:xfrm>
            <a:off x="2888457" y="1128713"/>
            <a:ext cx="4063603" cy="920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b" anchorCtr="0">
            <a:noAutofit/>
          </a:bodyPr>
          <a:lstStyle/>
          <a:p>
            <a:pPr algn="ctr">
              <a:buClr>
                <a:schemeClr val="accent1"/>
              </a:buClr>
              <a:buSzPts val="4000"/>
            </a:pPr>
            <a:r>
              <a:rPr lang="en-US" sz="30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PDI 2014-2018</a:t>
            </a:r>
            <a:endParaRPr sz="1050"/>
          </a:p>
        </p:txBody>
      </p:sp>
      <p:pic>
        <p:nvPicPr>
          <p:cNvPr id="289" name="Shape 28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50119" y="2243138"/>
            <a:ext cx="5407819" cy="3590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4" name="Shape 29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52060" y="857250"/>
            <a:ext cx="219194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Shape 295"/>
          <p:cNvSpPr txBox="1"/>
          <p:nvPr/>
        </p:nvSpPr>
        <p:spPr>
          <a:xfrm>
            <a:off x="2888457" y="1128713"/>
            <a:ext cx="4063603" cy="920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b" anchorCtr="0">
            <a:noAutofit/>
          </a:bodyPr>
          <a:lstStyle/>
          <a:p>
            <a:pPr algn="ctr">
              <a:buClr>
                <a:schemeClr val="accent1"/>
              </a:buClr>
              <a:buSzPts val="4000"/>
            </a:pPr>
            <a:r>
              <a:rPr lang="en-US" sz="30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PDI 2014-2018</a:t>
            </a:r>
            <a:endParaRPr sz="1050"/>
          </a:p>
        </p:txBody>
      </p:sp>
      <p:pic>
        <p:nvPicPr>
          <p:cNvPr id="296" name="Shape 29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06153" y="1978819"/>
            <a:ext cx="4510088" cy="38754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>
            <a:spLocks noGrp="1"/>
          </p:cNvSpPr>
          <p:nvPr>
            <p:ph type="ctrTitle"/>
          </p:nvPr>
        </p:nvSpPr>
        <p:spPr>
          <a:xfrm>
            <a:off x="809625" y="1128712"/>
            <a:ext cx="6142434" cy="5560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b" anchorCtr="0">
            <a:noAutofit/>
          </a:bodyPr>
          <a:lstStyle/>
          <a:p>
            <a:pPr algn="ctr">
              <a:buClr>
                <a:schemeClr val="accent1"/>
              </a:buClr>
              <a:buSzPts val="4000"/>
            </a:pPr>
            <a:r>
              <a:rPr lang="en-US" sz="3000" dirty="0" err="1"/>
              <a:t>Apresentaçao</a:t>
            </a:r>
            <a:endParaRPr dirty="0"/>
          </a:p>
        </p:txBody>
      </p:sp>
      <p:sp>
        <p:nvSpPr>
          <p:cNvPr id="191" name="Shape 191"/>
          <p:cNvSpPr txBox="1">
            <a:spLocks noGrp="1"/>
          </p:cNvSpPr>
          <p:nvPr>
            <p:ph type="subTitle" idx="1"/>
          </p:nvPr>
        </p:nvSpPr>
        <p:spPr>
          <a:xfrm>
            <a:off x="1129903" y="1684734"/>
            <a:ext cx="6000750" cy="42076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marL="0" indent="0" algn="ctr">
              <a:spcBef>
                <a:spcPts val="0"/>
              </a:spcBef>
            </a:pPr>
            <a:endParaRPr b="1"/>
          </a:p>
          <a:p>
            <a:pPr marL="0" indent="0" algn="ctr"/>
            <a:r>
              <a:rPr lang="en-US" b="1"/>
              <a:t>João Luiz Cavalcante Ferreira</a:t>
            </a:r>
            <a:endParaRPr/>
          </a:p>
          <a:p>
            <a:pPr marL="0" indent="0" algn="ctr"/>
            <a:endParaRPr b="1"/>
          </a:p>
          <a:p>
            <a:pPr marL="0" indent="0" algn="l">
              <a:buFont typeface="Arial"/>
              <a:buChar char="•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Bacharel em Administração com ênfase em Sistemas de Informação pelo CIESA;</a:t>
            </a:r>
            <a:endParaRPr/>
          </a:p>
          <a:p>
            <a:pPr marL="0" indent="0" algn="l">
              <a:buFont typeface="Arial"/>
              <a:buChar char="•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Especialista em Tecnologia Java pelo IFAM-CMDI;</a:t>
            </a:r>
            <a:endParaRPr/>
          </a:p>
          <a:p>
            <a:pPr marL="0" indent="0" algn="l">
              <a:buFont typeface="Arial"/>
              <a:buChar char="•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Mestre em Computação aplicada pela UNISINOS;</a:t>
            </a:r>
            <a:endParaRPr/>
          </a:p>
          <a:p>
            <a:pPr marL="0" indent="0" algn="l">
              <a:buFont typeface="Arial"/>
              <a:buChar char="•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Gestor de TI do IFAM de 1996 a 2013;</a:t>
            </a:r>
            <a:endParaRPr/>
          </a:p>
          <a:p>
            <a:pPr marL="0" indent="0" algn="l">
              <a:buFont typeface="Arial"/>
              <a:buChar char="•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Diretor de Planejamento do IFAM a partir de 2013 a 2017.</a:t>
            </a:r>
            <a:endParaRPr/>
          </a:p>
          <a:p>
            <a:pPr marL="0" indent="0" algn="l">
              <a:buFont typeface="Arial"/>
              <a:buChar char="•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Coordenador Geral de Planejamento do IFAM a partir de dez/2017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indent="0" algn="l"/>
            <a:endParaRPr b="1">
              <a:latin typeface="Calibri"/>
              <a:ea typeface="Calibri"/>
              <a:cs typeface="Calibri"/>
              <a:sym typeface="Calibri"/>
            </a:endParaRPr>
          </a:p>
          <a:p>
            <a:pPr marL="0" indent="0" algn="ctr"/>
            <a:endParaRPr/>
          </a:p>
          <a:p>
            <a:pPr marL="0" indent="0" algn="ctr"/>
            <a:endParaRPr/>
          </a:p>
          <a:p>
            <a:pPr marL="0" indent="0"/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1" name="Shape 301" descr="Resultado de imagem para planejamento estratégico tático e operaciona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99147" y="2320528"/>
            <a:ext cx="4856559" cy="3680222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Shape 302"/>
          <p:cNvSpPr txBox="1"/>
          <p:nvPr/>
        </p:nvSpPr>
        <p:spPr>
          <a:xfrm>
            <a:off x="2287190" y="2794397"/>
            <a:ext cx="823913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>
              <a:buClr>
                <a:schemeClr val="dk1"/>
              </a:buClr>
              <a:buSzPts val="1800"/>
            </a:pPr>
            <a:r>
              <a:rPr lang="en-US" sz="1350">
                <a:solidFill>
                  <a:schemeClr val="dk1"/>
                </a:solidFill>
              </a:rPr>
              <a:t>PDI/PEI</a:t>
            </a:r>
            <a:endParaRPr sz="1050"/>
          </a:p>
        </p:txBody>
      </p:sp>
      <p:sp>
        <p:nvSpPr>
          <p:cNvPr id="303" name="Shape 303"/>
          <p:cNvSpPr txBox="1"/>
          <p:nvPr/>
        </p:nvSpPr>
        <p:spPr>
          <a:xfrm>
            <a:off x="1462087" y="3883819"/>
            <a:ext cx="1651397" cy="277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>
              <a:buClr>
                <a:schemeClr val="dk1"/>
              </a:buClr>
              <a:buSzPts val="1800"/>
            </a:pPr>
            <a:r>
              <a:rPr lang="en-US" sz="1350">
                <a:solidFill>
                  <a:schemeClr val="dk1"/>
                </a:solidFill>
              </a:rPr>
              <a:t>PLANO DE METAS</a:t>
            </a:r>
            <a:endParaRPr sz="1050"/>
          </a:p>
        </p:txBody>
      </p:sp>
      <p:sp>
        <p:nvSpPr>
          <p:cNvPr id="304" name="Shape 304"/>
          <p:cNvSpPr txBox="1"/>
          <p:nvPr/>
        </p:nvSpPr>
        <p:spPr>
          <a:xfrm>
            <a:off x="1179910" y="5067300"/>
            <a:ext cx="1631156" cy="6929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>
              <a:buClr>
                <a:schemeClr val="dk1"/>
              </a:buClr>
              <a:buSzPts val="1800"/>
            </a:pPr>
            <a:r>
              <a:rPr lang="en-US" sz="1350">
                <a:solidFill>
                  <a:schemeClr val="dk1"/>
                </a:solidFill>
              </a:rPr>
              <a:t>Plano de Compras, Contratações, Manutenção ...</a:t>
            </a:r>
            <a:endParaRPr sz="1050"/>
          </a:p>
        </p:txBody>
      </p:sp>
      <p:sp>
        <p:nvSpPr>
          <p:cNvPr id="305" name="Shape 305"/>
          <p:cNvSpPr txBox="1"/>
          <p:nvPr/>
        </p:nvSpPr>
        <p:spPr>
          <a:xfrm>
            <a:off x="2888457" y="1128713"/>
            <a:ext cx="4063603" cy="920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b" anchorCtr="0">
            <a:noAutofit/>
          </a:bodyPr>
          <a:lstStyle/>
          <a:p>
            <a:pPr algn="ctr">
              <a:buClr>
                <a:schemeClr val="accent1"/>
              </a:buClr>
              <a:buSzPts val="4000"/>
            </a:pPr>
            <a:r>
              <a:rPr lang="en-US" sz="30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PDI 2014-2018</a:t>
            </a:r>
            <a:endParaRPr sz="105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Shape 310"/>
          <p:cNvSpPr txBox="1">
            <a:spLocks noGrp="1"/>
          </p:cNvSpPr>
          <p:nvPr>
            <p:ph type="ctrTitle"/>
          </p:nvPr>
        </p:nvSpPr>
        <p:spPr>
          <a:xfrm>
            <a:off x="1" y="2843212"/>
            <a:ext cx="2811065" cy="9751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b" anchorCtr="0">
            <a:noAutofit/>
          </a:bodyPr>
          <a:lstStyle/>
          <a:p>
            <a:pPr algn="ctr">
              <a:buClr>
                <a:schemeClr val="accent1"/>
              </a:buClr>
              <a:buSzPts val="2800"/>
            </a:pPr>
            <a:r>
              <a:rPr lang="en-US" sz="2100"/>
              <a:t>Abertura do Planejamento 2018</a:t>
            </a:r>
            <a:endParaRPr/>
          </a:p>
        </p:txBody>
      </p:sp>
      <p:sp>
        <p:nvSpPr>
          <p:cNvPr id="311" name="Shape 311"/>
          <p:cNvSpPr txBox="1"/>
          <p:nvPr/>
        </p:nvSpPr>
        <p:spPr>
          <a:xfrm>
            <a:off x="364663" y="2311"/>
            <a:ext cx="3093761" cy="1050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b" anchorCtr="0">
            <a:noAutofit/>
          </a:bodyPr>
          <a:lstStyle/>
          <a:p>
            <a:pPr algn="ctr">
              <a:buClr>
                <a:schemeClr val="accent1"/>
              </a:buClr>
              <a:buSzPts val="4000"/>
            </a:pPr>
            <a:r>
              <a:rPr lang="en-US" sz="3000" dirty="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PDI 2014-2018</a:t>
            </a:r>
            <a:endParaRPr sz="1050" dirty="0"/>
          </a:p>
        </p:txBody>
      </p:sp>
      <p:sp>
        <p:nvSpPr>
          <p:cNvPr id="312" name="Shape 312"/>
          <p:cNvSpPr txBox="1"/>
          <p:nvPr/>
        </p:nvSpPr>
        <p:spPr>
          <a:xfrm>
            <a:off x="280657" y="3149203"/>
            <a:ext cx="2237515" cy="794147"/>
          </a:xfrm>
          <a:prstGeom prst="rect">
            <a:avLst/>
          </a:prstGeom>
          <a:solidFill>
            <a:schemeClr val="lt1"/>
          </a:solidFill>
          <a:ln w="19050" cap="rnd" cmpd="sng">
            <a:solidFill>
              <a:schemeClr val="lt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endParaRPr sz="1350">
              <a:solidFill>
                <a:schemeClr val="dk1"/>
              </a:solidFill>
            </a:endParaRPr>
          </a:p>
        </p:txBody>
      </p:sp>
      <p:pic>
        <p:nvPicPr>
          <p:cNvPr id="313" name="Shape 3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99414" y="1052513"/>
            <a:ext cx="5192315" cy="48315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Shape 318"/>
          <p:cNvSpPr txBox="1">
            <a:spLocks noGrp="1"/>
          </p:cNvSpPr>
          <p:nvPr>
            <p:ph type="ctrTitle"/>
          </p:nvPr>
        </p:nvSpPr>
        <p:spPr>
          <a:xfrm>
            <a:off x="0" y="2611040"/>
            <a:ext cx="2470547" cy="9751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b" anchorCtr="0">
            <a:noAutofit/>
          </a:bodyPr>
          <a:lstStyle/>
          <a:p>
            <a:pPr algn="ctr">
              <a:buClr>
                <a:schemeClr val="accent1"/>
              </a:buClr>
              <a:buSzPts val="2800"/>
            </a:pPr>
            <a:r>
              <a:rPr lang="en-US" sz="2100"/>
              <a:t>Abertura do Planejamento 2018</a:t>
            </a:r>
            <a:endParaRPr/>
          </a:p>
        </p:txBody>
      </p:sp>
      <p:pic>
        <p:nvPicPr>
          <p:cNvPr id="319" name="Shape 3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5820966"/>
            <a:ext cx="2021681" cy="1037034"/>
          </a:xfrm>
          <a:prstGeom prst="rect">
            <a:avLst/>
          </a:prstGeom>
          <a:noFill/>
          <a:ln>
            <a:noFill/>
          </a:ln>
        </p:spPr>
      </p:pic>
      <p:sp>
        <p:nvSpPr>
          <p:cNvPr id="320" name="Shape 320"/>
          <p:cNvSpPr txBox="1"/>
          <p:nvPr/>
        </p:nvSpPr>
        <p:spPr>
          <a:xfrm>
            <a:off x="2491977" y="258683"/>
            <a:ext cx="3217069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algn="ctr">
              <a:buClr>
                <a:schemeClr val="dk1"/>
              </a:buClr>
              <a:buSzPts val="1800"/>
            </a:pPr>
            <a:r>
              <a:rPr lang="en-US" sz="1350" b="1">
                <a:solidFill>
                  <a:schemeClr val="dk1"/>
                </a:solidFill>
              </a:rPr>
              <a:t>CONFIGURAÇÕES</a:t>
            </a:r>
            <a:endParaRPr sz="1050"/>
          </a:p>
        </p:txBody>
      </p:sp>
      <p:sp>
        <p:nvSpPr>
          <p:cNvPr id="322" name="Shape 322"/>
          <p:cNvSpPr txBox="1"/>
          <p:nvPr/>
        </p:nvSpPr>
        <p:spPr>
          <a:xfrm>
            <a:off x="90536" y="2889646"/>
            <a:ext cx="2244280" cy="661988"/>
          </a:xfrm>
          <a:prstGeom prst="rect">
            <a:avLst/>
          </a:prstGeom>
          <a:solidFill>
            <a:schemeClr val="lt1"/>
          </a:solidFill>
          <a:ln w="19050" cap="rnd" cmpd="sng">
            <a:solidFill>
              <a:schemeClr val="lt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endParaRPr sz="1350">
              <a:solidFill>
                <a:schemeClr val="dk1"/>
              </a:solidFill>
            </a:endParaRPr>
          </a:p>
        </p:txBody>
      </p:sp>
      <p:pic>
        <p:nvPicPr>
          <p:cNvPr id="321" name="Shape 3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5390" y="679010"/>
            <a:ext cx="6654298" cy="47297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Shape 327"/>
          <p:cNvSpPr txBox="1">
            <a:spLocks noGrp="1"/>
          </p:cNvSpPr>
          <p:nvPr>
            <p:ph type="ctrTitle"/>
          </p:nvPr>
        </p:nvSpPr>
        <p:spPr>
          <a:xfrm>
            <a:off x="0" y="2611040"/>
            <a:ext cx="2178844" cy="9751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b" anchorCtr="0">
            <a:noAutofit/>
          </a:bodyPr>
          <a:lstStyle/>
          <a:p>
            <a:pPr algn="ctr">
              <a:buClr>
                <a:schemeClr val="accent1"/>
              </a:buClr>
              <a:buSzPts val="2800"/>
            </a:pPr>
            <a:r>
              <a:rPr lang="en-US" sz="2100"/>
              <a:t>Abertura do Planejamento 2018</a:t>
            </a:r>
            <a:endParaRPr/>
          </a:p>
        </p:txBody>
      </p:sp>
      <p:pic>
        <p:nvPicPr>
          <p:cNvPr id="328" name="Shape 3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4825603"/>
            <a:ext cx="2021681" cy="1037034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Shape 329"/>
          <p:cNvSpPr txBox="1"/>
          <p:nvPr/>
        </p:nvSpPr>
        <p:spPr>
          <a:xfrm>
            <a:off x="3248025" y="1019175"/>
            <a:ext cx="3217069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algn="ctr">
              <a:buClr>
                <a:schemeClr val="dk1"/>
              </a:buClr>
              <a:buSzPts val="1800"/>
            </a:pPr>
            <a:r>
              <a:rPr lang="en-US" sz="1350" b="1">
                <a:solidFill>
                  <a:schemeClr val="dk1"/>
                </a:solidFill>
              </a:rPr>
              <a:t>CONFIGURAÇÕES</a:t>
            </a:r>
            <a:endParaRPr sz="1050"/>
          </a:p>
        </p:txBody>
      </p:sp>
      <p:sp>
        <p:nvSpPr>
          <p:cNvPr id="331" name="Shape 331"/>
          <p:cNvSpPr txBox="1"/>
          <p:nvPr/>
        </p:nvSpPr>
        <p:spPr>
          <a:xfrm>
            <a:off x="181069" y="2562225"/>
            <a:ext cx="1922765" cy="989409"/>
          </a:xfrm>
          <a:prstGeom prst="rect">
            <a:avLst/>
          </a:prstGeom>
          <a:solidFill>
            <a:schemeClr val="lt1"/>
          </a:solidFill>
          <a:ln w="19050" cap="rnd" cmpd="sng">
            <a:solidFill>
              <a:schemeClr val="lt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endParaRPr sz="1350">
              <a:solidFill>
                <a:schemeClr val="dk1"/>
              </a:solidFill>
            </a:endParaRPr>
          </a:p>
        </p:txBody>
      </p:sp>
      <p:pic>
        <p:nvPicPr>
          <p:cNvPr id="330" name="Shape 3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1069" y="1995487"/>
            <a:ext cx="6916848" cy="22062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Shape 336"/>
          <p:cNvSpPr txBox="1">
            <a:spLocks noGrp="1"/>
          </p:cNvSpPr>
          <p:nvPr>
            <p:ph type="ctrTitle"/>
          </p:nvPr>
        </p:nvSpPr>
        <p:spPr>
          <a:xfrm>
            <a:off x="0" y="2611040"/>
            <a:ext cx="2147888" cy="9751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b" anchorCtr="0">
            <a:noAutofit/>
          </a:bodyPr>
          <a:lstStyle/>
          <a:p>
            <a:pPr algn="ctr">
              <a:buClr>
                <a:schemeClr val="accent1"/>
              </a:buClr>
              <a:buSzPts val="2800"/>
            </a:pPr>
            <a:r>
              <a:rPr lang="en-US" sz="2100"/>
              <a:t>Abertura do Planejamento 2018</a:t>
            </a:r>
            <a:endParaRPr/>
          </a:p>
        </p:txBody>
      </p:sp>
      <p:pic>
        <p:nvPicPr>
          <p:cNvPr id="337" name="Shape 3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5820966"/>
            <a:ext cx="2021681" cy="1037034"/>
          </a:xfrm>
          <a:prstGeom prst="rect">
            <a:avLst/>
          </a:prstGeom>
          <a:noFill/>
          <a:ln>
            <a:noFill/>
          </a:ln>
        </p:spPr>
      </p:pic>
      <p:sp>
        <p:nvSpPr>
          <p:cNvPr id="338" name="Shape 338"/>
          <p:cNvSpPr txBox="1"/>
          <p:nvPr/>
        </p:nvSpPr>
        <p:spPr>
          <a:xfrm>
            <a:off x="3248025" y="1019175"/>
            <a:ext cx="3217069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algn="ctr">
              <a:buClr>
                <a:schemeClr val="dk1"/>
              </a:buClr>
              <a:buSzPts val="1800"/>
            </a:pPr>
            <a:r>
              <a:rPr lang="en-US" sz="1350" b="1">
                <a:solidFill>
                  <a:schemeClr val="dk1"/>
                </a:solidFill>
              </a:rPr>
              <a:t>CONFIGURAÇÕES</a:t>
            </a:r>
            <a:endParaRPr sz="1050"/>
          </a:p>
        </p:txBody>
      </p:sp>
      <p:sp>
        <p:nvSpPr>
          <p:cNvPr id="340" name="Shape 340"/>
          <p:cNvSpPr txBox="1"/>
          <p:nvPr/>
        </p:nvSpPr>
        <p:spPr>
          <a:xfrm>
            <a:off x="172017" y="2590800"/>
            <a:ext cx="2098506" cy="960834"/>
          </a:xfrm>
          <a:prstGeom prst="rect">
            <a:avLst/>
          </a:prstGeom>
          <a:solidFill>
            <a:schemeClr val="lt1"/>
          </a:solidFill>
          <a:ln w="19050" cap="rnd" cmpd="sng">
            <a:solidFill>
              <a:schemeClr val="lt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endParaRPr sz="1350">
              <a:solidFill>
                <a:schemeClr val="dk1"/>
              </a:solidFill>
            </a:endParaRPr>
          </a:p>
        </p:txBody>
      </p:sp>
      <p:pic>
        <p:nvPicPr>
          <p:cNvPr id="339" name="Shape 33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2017" y="1464964"/>
            <a:ext cx="7695446" cy="37004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Shape 345"/>
          <p:cNvSpPr txBox="1">
            <a:spLocks noGrp="1"/>
          </p:cNvSpPr>
          <p:nvPr>
            <p:ph type="ctrTitle"/>
          </p:nvPr>
        </p:nvSpPr>
        <p:spPr>
          <a:xfrm>
            <a:off x="0" y="2611040"/>
            <a:ext cx="2470547" cy="9751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b" anchorCtr="0">
            <a:noAutofit/>
          </a:bodyPr>
          <a:lstStyle/>
          <a:p>
            <a:pPr algn="ctr">
              <a:buClr>
                <a:schemeClr val="accent1"/>
              </a:buClr>
              <a:buSzPts val="2800"/>
            </a:pPr>
            <a:r>
              <a:rPr lang="en-US" sz="2100"/>
              <a:t>Abertura do Planejamento 2018</a:t>
            </a:r>
            <a:endParaRPr/>
          </a:p>
        </p:txBody>
      </p:sp>
      <p:pic>
        <p:nvPicPr>
          <p:cNvPr id="346" name="Shape 3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5884859"/>
            <a:ext cx="2021681" cy="1037034"/>
          </a:xfrm>
          <a:prstGeom prst="rect">
            <a:avLst/>
          </a:prstGeom>
          <a:noFill/>
          <a:ln>
            <a:noFill/>
          </a:ln>
        </p:spPr>
      </p:pic>
      <p:sp>
        <p:nvSpPr>
          <p:cNvPr id="347" name="Shape 347"/>
          <p:cNvSpPr txBox="1"/>
          <p:nvPr/>
        </p:nvSpPr>
        <p:spPr>
          <a:xfrm>
            <a:off x="-202265" y="191690"/>
            <a:ext cx="3217069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algn="ctr">
              <a:buClr>
                <a:schemeClr val="dk1"/>
              </a:buClr>
              <a:buSzPts val="1800"/>
            </a:pPr>
            <a:r>
              <a:rPr lang="en-US" sz="1350" b="1" dirty="0">
                <a:solidFill>
                  <a:schemeClr val="dk1"/>
                </a:solidFill>
              </a:rPr>
              <a:t>CONFIGURAÇÕES</a:t>
            </a:r>
            <a:endParaRPr sz="1050" dirty="0"/>
          </a:p>
        </p:txBody>
      </p:sp>
      <p:pic>
        <p:nvPicPr>
          <p:cNvPr id="348" name="Shape 34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5502" y="757037"/>
            <a:ext cx="6673453" cy="1720453"/>
          </a:xfrm>
          <a:prstGeom prst="rect">
            <a:avLst/>
          </a:prstGeom>
          <a:noFill/>
          <a:ln>
            <a:noFill/>
          </a:ln>
        </p:spPr>
      </p:pic>
      <p:sp>
        <p:nvSpPr>
          <p:cNvPr id="350" name="Shape 350"/>
          <p:cNvSpPr txBox="1"/>
          <p:nvPr/>
        </p:nvSpPr>
        <p:spPr>
          <a:xfrm>
            <a:off x="72428" y="2889646"/>
            <a:ext cx="2262387" cy="661988"/>
          </a:xfrm>
          <a:prstGeom prst="rect">
            <a:avLst/>
          </a:prstGeom>
          <a:solidFill>
            <a:schemeClr val="lt1"/>
          </a:solidFill>
          <a:ln w="19050" cap="rnd" cmpd="sng">
            <a:solidFill>
              <a:schemeClr val="lt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endParaRPr sz="1350">
              <a:solidFill>
                <a:schemeClr val="dk1"/>
              </a:solidFill>
            </a:endParaRPr>
          </a:p>
        </p:txBody>
      </p:sp>
      <p:pic>
        <p:nvPicPr>
          <p:cNvPr id="349" name="Shape 34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65503" y="2490387"/>
            <a:ext cx="6673453" cy="33944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Shape 355"/>
          <p:cNvSpPr txBox="1">
            <a:spLocks noGrp="1"/>
          </p:cNvSpPr>
          <p:nvPr>
            <p:ph type="ctrTitle"/>
          </p:nvPr>
        </p:nvSpPr>
        <p:spPr>
          <a:xfrm>
            <a:off x="0" y="2611040"/>
            <a:ext cx="2470547" cy="9751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b" anchorCtr="0">
            <a:noAutofit/>
          </a:bodyPr>
          <a:lstStyle/>
          <a:p>
            <a:pPr algn="ctr">
              <a:buClr>
                <a:schemeClr val="accent1"/>
              </a:buClr>
              <a:buSzPts val="2800"/>
            </a:pPr>
            <a:r>
              <a:rPr lang="en-US" sz="2100"/>
              <a:t>Abertura do Planejamento 2018</a:t>
            </a:r>
            <a:endParaRPr/>
          </a:p>
        </p:txBody>
      </p:sp>
      <p:pic>
        <p:nvPicPr>
          <p:cNvPr id="356" name="Shape 35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5775609"/>
            <a:ext cx="2021681" cy="1037034"/>
          </a:xfrm>
          <a:prstGeom prst="rect">
            <a:avLst/>
          </a:prstGeom>
          <a:noFill/>
          <a:ln>
            <a:noFill/>
          </a:ln>
        </p:spPr>
      </p:pic>
      <p:sp>
        <p:nvSpPr>
          <p:cNvPr id="357" name="Shape 357"/>
          <p:cNvSpPr txBox="1"/>
          <p:nvPr/>
        </p:nvSpPr>
        <p:spPr>
          <a:xfrm>
            <a:off x="90536" y="520898"/>
            <a:ext cx="3217069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algn="ctr">
              <a:buClr>
                <a:schemeClr val="dk1"/>
              </a:buClr>
              <a:buSzPts val="1800"/>
            </a:pPr>
            <a:r>
              <a:rPr lang="en-US" sz="1350" b="1" dirty="0">
                <a:solidFill>
                  <a:schemeClr val="dk1"/>
                </a:solidFill>
              </a:rPr>
              <a:t>CONFIGURAÇÕES</a:t>
            </a:r>
            <a:endParaRPr sz="1050" dirty="0"/>
          </a:p>
        </p:txBody>
      </p:sp>
      <p:sp>
        <p:nvSpPr>
          <p:cNvPr id="359" name="Shape 359"/>
          <p:cNvSpPr txBox="1"/>
          <p:nvPr/>
        </p:nvSpPr>
        <p:spPr>
          <a:xfrm>
            <a:off x="90536" y="2889646"/>
            <a:ext cx="2244280" cy="661988"/>
          </a:xfrm>
          <a:prstGeom prst="rect">
            <a:avLst/>
          </a:prstGeom>
          <a:solidFill>
            <a:schemeClr val="lt1"/>
          </a:solidFill>
          <a:ln w="19050" cap="rnd" cmpd="sng">
            <a:solidFill>
              <a:schemeClr val="lt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endParaRPr sz="1350">
              <a:solidFill>
                <a:schemeClr val="dk1"/>
              </a:solidFill>
            </a:endParaRPr>
          </a:p>
        </p:txBody>
      </p:sp>
      <p:pic>
        <p:nvPicPr>
          <p:cNvPr id="358" name="Shape 35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6306" y="1471382"/>
            <a:ext cx="6572250" cy="3743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4" name="Shape 36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46635" y="2511028"/>
            <a:ext cx="4850606" cy="757238"/>
          </a:xfrm>
          <a:prstGeom prst="rect">
            <a:avLst/>
          </a:prstGeom>
          <a:noFill/>
          <a:ln>
            <a:noFill/>
          </a:ln>
        </p:spPr>
      </p:pic>
      <p:pic>
        <p:nvPicPr>
          <p:cNvPr id="365" name="Shape 36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46634" y="3268266"/>
            <a:ext cx="4900613" cy="378619"/>
          </a:xfrm>
          <a:prstGeom prst="rect">
            <a:avLst/>
          </a:prstGeom>
          <a:noFill/>
          <a:ln>
            <a:noFill/>
          </a:ln>
        </p:spPr>
      </p:pic>
      <p:pic>
        <p:nvPicPr>
          <p:cNvPr id="366" name="Shape 36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46634" y="3589734"/>
            <a:ext cx="4900613" cy="414338"/>
          </a:xfrm>
          <a:prstGeom prst="rect">
            <a:avLst/>
          </a:prstGeom>
          <a:noFill/>
          <a:ln>
            <a:noFill/>
          </a:ln>
        </p:spPr>
      </p:pic>
      <p:pic>
        <p:nvPicPr>
          <p:cNvPr id="367" name="Shape 36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668066" y="3890963"/>
            <a:ext cx="4879181" cy="428625"/>
          </a:xfrm>
          <a:prstGeom prst="rect">
            <a:avLst/>
          </a:prstGeom>
          <a:noFill/>
          <a:ln>
            <a:noFill/>
          </a:ln>
        </p:spPr>
      </p:pic>
      <p:sp>
        <p:nvSpPr>
          <p:cNvPr id="368" name="Shape 368"/>
          <p:cNvSpPr txBox="1"/>
          <p:nvPr/>
        </p:nvSpPr>
        <p:spPr>
          <a:xfrm>
            <a:off x="842962" y="1128713"/>
            <a:ext cx="6109097" cy="920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b" anchorCtr="0">
            <a:noAutofit/>
          </a:bodyPr>
          <a:lstStyle/>
          <a:p>
            <a:pPr algn="ctr">
              <a:buClr>
                <a:schemeClr val="accent1"/>
              </a:buClr>
              <a:buSzPts val="4000"/>
            </a:pPr>
            <a:r>
              <a:rPr lang="en-US" sz="30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PDI 2014-2018 ESTÁGIO DE IMPLEMENTAÇÃO</a:t>
            </a:r>
            <a:endParaRPr sz="105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>
            <a:spLocks noGrp="1"/>
          </p:cNvSpPr>
          <p:nvPr>
            <p:ph type="ctrTitle"/>
          </p:nvPr>
        </p:nvSpPr>
        <p:spPr>
          <a:xfrm>
            <a:off x="883444" y="3371850"/>
            <a:ext cx="5824538" cy="557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b" anchorCtr="0">
            <a:noAutofit/>
          </a:bodyPr>
          <a:lstStyle/>
          <a:p>
            <a:pPr algn="ctr">
              <a:buClr>
                <a:schemeClr val="accent1"/>
              </a:buClr>
              <a:buSzPts val="5400"/>
            </a:pPr>
            <a:r>
              <a:rPr lang="en-US" sz="6000" b="1" dirty="0"/>
              <a:t> </a:t>
            </a:r>
            <a:r>
              <a:rPr lang="pt-BR" sz="3200" b="1" dirty="0">
                <a:solidFill>
                  <a:srgbClr val="0070C0"/>
                </a:solidFill>
              </a:rPr>
              <a:t>Sistema Integrado de Gestão de Planejamento e de Projetos </a:t>
            </a:r>
            <a:r>
              <a:rPr lang="pt-BR" sz="3200" b="1" dirty="0" smtClean="0">
                <a:solidFill>
                  <a:srgbClr val="0070C0"/>
                </a:solidFill>
              </a:rPr>
              <a:t>- SIGPP</a:t>
            </a:r>
            <a:endParaRPr sz="6000" dirty="0"/>
          </a:p>
        </p:txBody>
      </p:sp>
      <p:sp>
        <p:nvSpPr>
          <p:cNvPr id="185" name="Shape 185"/>
          <p:cNvSpPr txBox="1">
            <a:spLocks noGrp="1"/>
          </p:cNvSpPr>
          <p:nvPr>
            <p:ph type="subTitle" idx="1"/>
          </p:nvPr>
        </p:nvSpPr>
        <p:spPr>
          <a:xfrm>
            <a:off x="1213556" y="3371850"/>
            <a:ext cx="5825700" cy="2099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marL="0" indent="0" algn="ctr">
              <a:spcBef>
                <a:spcPts val="0"/>
              </a:spcBef>
            </a:pPr>
            <a:endParaRPr b="1" dirty="0"/>
          </a:p>
          <a:p>
            <a:pPr marL="0" indent="0" algn="ctr"/>
            <a:endParaRPr dirty="0"/>
          </a:p>
          <a:p>
            <a:pPr marL="0" indent="0" algn="ctr"/>
            <a:endParaRPr dirty="0"/>
          </a:p>
          <a:p>
            <a:pPr marL="0" indent="0"/>
            <a:endParaRPr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2013" y="-63434"/>
            <a:ext cx="2391987" cy="162063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996" y="5540720"/>
            <a:ext cx="9048003" cy="131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9916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00149" y="1240324"/>
            <a:ext cx="6987477" cy="727546"/>
          </a:xfrm>
        </p:spPr>
        <p:txBody>
          <a:bodyPr/>
          <a:lstStyle/>
          <a:p>
            <a:r>
              <a:rPr lang="pt-BR" sz="1800" b="1" dirty="0">
                <a:solidFill>
                  <a:srgbClr val="0070C0"/>
                </a:solidFill>
              </a:rPr>
              <a:t>Sistema Integrado de Gestão de Planejamento e de Projetos 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00149" y="1718064"/>
            <a:ext cx="8517514" cy="4945286"/>
          </a:xfrm>
        </p:spPr>
        <p:txBody>
          <a:bodyPr>
            <a:normAutofit fontScale="40000" lnSpcReduction="20000"/>
          </a:bodyPr>
          <a:lstStyle/>
          <a:p>
            <a:pPr algn="ctr"/>
            <a:endParaRPr lang="pt-BR" b="1" dirty="0" smtClean="0"/>
          </a:p>
          <a:p>
            <a:pPr algn="l"/>
            <a:r>
              <a:rPr lang="pt-BR" sz="29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→ 1. Conceitos Gerais:</a:t>
            </a:r>
          </a:p>
          <a:p>
            <a:pPr algn="l"/>
            <a:endParaRPr lang="pt-BR" sz="29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pt-BR" sz="29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SIGPP – </a:t>
            </a:r>
            <a:r>
              <a:rPr lang="pt-BR" sz="29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Sistema Integrado de Gestão de Planejamento e Projetos</a:t>
            </a:r>
          </a:p>
          <a:p>
            <a:pPr algn="l"/>
            <a:endParaRPr lang="pt-BR" sz="2900" b="1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pt-BR" sz="29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PDI – </a:t>
            </a:r>
            <a:r>
              <a:rPr lang="pt-BR" sz="29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Plano de Desenvolvimento Institucional (validade 2014 a 2018)</a:t>
            </a:r>
          </a:p>
          <a:p>
            <a:pPr algn="l"/>
            <a:endParaRPr lang="pt-BR" sz="2900" b="1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25475" indent="-487363" algn="just"/>
            <a:r>
              <a:rPr lang="pt-BR" sz="29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META – </a:t>
            </a:r>
            <a:r>
              <a:rPr lang="pt-BR" sz="3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São fragmentos dos objetivos e desafios e sua utilização permite melhor distribuição de responsabilidades, como também melhor controle dos resultados concretizados pelos diversos participantes da equipe de trabalho”. Oliveira, Djalma de Pinho Rebouças de, Planejamento Estratégico: conceitos, metodologias e práticas. - 29.ed. - São Paulo: Atlas, 2011.</a:t>
            </a:r>
          </a:p>
          <a:p>
            <a:pPr algn="l"/>
            <a:r>
              <a:rPr lang="pt-BR" sz="29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ETAPA – </a:t>
            </a:r>
            <a:r>
              <a:rPr lang="pt-BR" sz="29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É a quantificação em prazos para o atendimento dos objetivos estratégicos e determinação das ações.</a:t>
            </a:r>
          </a:p>
          <a:p>
            <a:pPr algn="l"/>
            <a:endParaRPr lang="pt-BR" sz="2900" b="1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pt-BR" sz="29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AÇÃO INTERNA – </a:t>
            </a:r>
            <a:r>
              <a:rPr lang="pt-BR" sz="29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São as </a:t>
            </a:r>
            <a:r>
              <a:rPr lang="pt-BR" sz="2900" dirty="0" smtClean="0">
                <a:solidFill>
                  <a:schemeClr val="tx1"/>
                </a:solidFill>
              </a:rPr>
              <a:t>atividades </a:t>
            </a:r>
            <a:r>
              <a:rPr lang="pt-BR" sz="2900" dirty="0">
                <a:solidFill>
                  <a:schemeClr val="tx1"/>
                </a:solidFill>
              </a:rPr>
              <a:t>destinadas para o alcance das metas de acordo com os objetivos </a:t>
            </a:r>
            <a:r>
              <a:rPr lang="pt-BR" sz="2900" dirty="0" smtClean="0">
                <a:solidFill>
                  <a:schemeClr val="tx1"/>
                </a:solidFill>
              </a:rPr>
              <a:t>estratégicos.</a:t>
            </a:r>
          </a:p>
          <a:p>
            <a:pPr algn="l"/>
            <a:endParaRPr lang="pt-BR" sz="29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pt-BR" sz="29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COLETA DE RISCOS </a:t>
            </a:r>
          </a:p>
          <a:p>
            <a:pPr marL="214313" indent="-214313" algn="l">
              <a:buFont typeface="Arial" panose="020B0604020202020204" pitchFamily="34" charset="0"/>
              <a:buChar char="•"/>
            </a:pPr>
            <a:r>
              <a:rPr lang="pt-BR" sz="29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Explicitar as possíveis ameaças a execução da ação;</a:t>
            </a:r>
          </a:p>
          <a:p>
            <a:pPr marL="214313" indent="-214313" algn="l">
              <a:buFont typeface="Arial" panose="020B0604020202020204" pitchFamily="34" charset="0"/>
              <a:buChar char="•"/>
            </a:pPr>
            <a:r>
              <a:rPr lang="pt-BR" sz="29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Mensurar o impacto da ameaça informada: (1) Irrelevante – (5) Crítico;</a:t>
            </a:r>
          </a:p>
          <a:p>
            <a:pPr marL="214313" indent="-214313" algn="l">
              <a:buFont typeface="Arial" panose="020B0604020202020204" pitchFamily="34" charset="0"/>
              <a:buChar char="•"/>
            </a:pPr>
            <a:r>
              <a:rPr lang="pt-BR" sz="29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Probabilidade desse risco ocorrer: (1) Improvável – (5) Altamente Provável;</a:t>
            </a:r>
          </a:p>
          <a:p>
            <a:pPr algn="l"/>
            <a:endParaRPr lang="pt-BR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endParaRPr lang="pt-BR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endParaRPr lang="pt-BR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endParaRPr lang="pt-BR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endParaRPr lang="pt-BR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endParaRPr lang="pt-BR" b="1" dirty="0" smtClean="0"/>
          </a:p>
          <a:p>
            <a:pPr algn="ctr"/>
            <a:endParaRPr lang="pt-BR" dirty="0" smtClean="0"/>
          </a:p>
          <a:p>
            <a:pPr algn="ctr"/>
            <a:endParaRPr lang="pt-BR" dirty="0" smtClean="0"/>
          </a:p>
          <a:p>
            <a:pPr algn="l"/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7608" y="-1"/>
            <a:ext cx="7686392" cy="1240325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30672" cy="124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922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 txBox="1">
            <a:spLocks noGrp="1"/>
          </p:cNvSpPr>
          <p:nvPr>
            <p:ph type="subTitle" idx="1"/>
          </p:nvPr>
        </p:nvSpPr>
        <p:spPr>
          <a:xfrm>
            <a:off x="1100138" y="1547813"/>
            <a:ext cx="5825728" cy="42076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marL="0" indent="0" algn="ctr">
              <a:spcBef>
                <a:spcPts val="0"/>
              </a:spcBef>
              <a:buSzPts val="1600"/>
            </a:pPr>
            <a:endParaRPr sz="1500" b="1" dirty="0"/>
          </a:p>
          <a:p>
            <a:pPr marL="0" indent="0" algn="ctr">
              <a:buSzPts val="1600"/>
            </a:pPr>
            <a:endParaRPr sz="1500" b="1" dirty="0"/>
          </a:p>
          <a:p>
            <a:pPr marL="0" indent="0" algn="l">
              <a:buSzPts val="1600"/>
            </a:pPr>
            <a:r>
              <a:rPr lang="en-US" sz="1500" b="1" dirty="0" err="1"/>
              <a:t>Pauta</a:t>
            </a:r>
            <a:r>
              <a:rPr lang="en-US" sz="1500" b="1" dirty="0"/>
              <a:t>:</a:t>
            </a:r>
            <a:endParaRPr dirty="0"/>
          </a:p>
          <a:p>
            <a:pPr marL="0" indent="0" algn="l">
              <a:buSzPts val="1600"/>
            </a:pPr>
            <a:endParaRPr sz="1500" b="1" dirty="0"/>
          </a:p>
          <a:p>
            <a:pPr marL="0" indent="0" algn="l">
              <a:buSzPts val="1600"/>
              <a:buFont typeface="Arial"/>
              <a:buChar char="•"/>
            </a:pPr>
            <a:r>
              <a:rPr lang="pt-BR" sz="1500" b="1" dirty="0" smtClean="0">
                <a:latin typeface="Calibri"/>
                <a:ea typeface="Calibri"/>
                <a:cs typeface="Calibri"/>
                <a:sym typeface="Calibri"/>
              </a:rPr>
              <a:t>Estrutura do PNE</a:t>
            </a:r>
            <a:endParaRPr dirty="0"/>
          </a:p>
          <a:p>
            <a:pPr marL="0" indent="0" algn="l">
              <a:buSzPts val="1600"/>
              <a:buFont typeface="Arial"/>
              <a:buChar char="•"/>
            </a:pPr>
            <a:r>
              <a:rPr lang="pt-BR" sz="1500" b="1" dirty="0" smtClean="0">
                <a:latin typeface="Calibri"/>
                <a:ea typeface="Calibri"/>
                <a:cs typeface="Calibri"/>
                <a:sym typeface="Calibri"/>
              </a:rPr>
              <a:t>Estrutura do Plano Plurianual</a:t>
            </a:r>
            <a:endParaRPr dirty="0"/>
          </a:p>
          <a:p>
            <a:pPr marL="0" indent="0" algn="l">
              <a:buSzPts val="1600"/>
              <a:buFont typeface="Arial"/>
              <a:buChar char="•"/>
            </a:pPr>
            <a:r>
              <a:rPr lang="en-US" sz="1500" b="1" dirty="0" err="1" smtClean="0">
                <a:latin typeface="Calibri"/>
                <a:ea typeface="Calibri"/>
                <a:cs typeface="Calibri"/>
                <a:sym typeface="Calibri"/>
              </a:rPr>
              <a:t>Estrutura</a:t>
            </a:r>
            <a:r>
              <a:rPr lang="en-US" sz="1500" b="1" dirty="0" smtClean="0">
                <a:latin typeface="Calibri"/>
                <a:ea typeface="Calibri"/>
                <a:cs typeface="Calibri"/>
                <a:sym typeface="Calibri"/>
              </a:rPr>
              <a:t> do Plano Estratégico do MEC</a:t>
            </a:r>
            <a:endParaRPr dirty="0"/>
          </a:p>
          <a:p>
            <a:pPr marL="0" indent="0" algn="l">
              <a:buSzPts val="1600"/>
              <a:buFont typeface="Arial"/>
              <a:buChar char="•"/>
            </a:pPr>
            <a:r>
              <a:rPr lang="pt-BR" sz="1500" b="1" dirty="0" smtClean="0">
                <a:latin typeface="Calibri"/>
                <a:ea typeface="Calibri"/>
                <a:cs typeface="Calibri"/>
                <a:sym typeface="Calibri"/>
              </a:rPr>
              <a:t>PDI 2014-2018</a:t>
            </a:r>
            <a:endParaRPr dirty="0"/>
          </a:p>
          <a:p>
            <a:pPr marL="0" indent="0" algn="l">
              <a:buSzPts val="1600"/>
              <a:buFont typeface="Arial"/>
              <a:buChar char="•"/>
            </a:pPr>
            <a:r>
              <a:rPr lang="en-US" sz="1500" b="1" dirty="0" smtClean="0">
                <a:latin typeface="Calibri"/>
                <a:ea typeface="Calibri"/>
                <a:cs typeface="Calibri"/>
                <a:sym typeface="Calibri"/>
              </a:rPr>
              <a:t>Sistema </a:t>
            </a:r>
            <a:r>
              <a:rPr lang="en-US" sz="1500" b="1" dirty="0" err="1" smtClean="0">
                <a:latin typeface="Calibri"/>
                <a:ea typeface="Calibri"/>
                <a:cs typeface="Calibri"/>
                <a:sym typeface="Calibri"/>
              </a:rPr>
              <a:t>Integrado</a:t>
            </a:r>
            <a:r>
              <a:rPr lang="en-US" sz="1500" b="1" dirty="0" smtClean="0">
                <a:latin typeface="Calibri"/>
                <a:ea typeface="Calibri"/>
                <a:cs typeface="Calibri"/>
                <a:sym typeface="Calibri"/>
              </a:rPr>
              <a:t> de Gestão de </a:t>
            </a:r>
            <a:r>
              <a:rPr lang="en-US" sz="1500" b="1" dirty="0" err="1" smtClean="0">
                <a:latin typeface="Calibri"/>
                <a:ea typeface="Calibri"/>
                <a:cs typeface="Calibri"/>
                <a:sym typeface="Calibri"/>
              </a:rPr>
              <a:t>Planejametos</a:t>
            </a:r>
            <a:r>
              <a:rPr lang="en-US" sz="1500" b="1" dirty="0" smtClean="0">
                <a:latin typeface="Calibri"/>
                <a:ea typeface="Calibri"/>
                <a:cs typeface="Calibri"/>
                <a:sym typeface="Calibri"/>
              </a:rPr>
              <a:t> e </a:t>
            </a:r>
            <a:r>
              <a:rPr lang="en-US" sz="1500" b="1" dirty="0" err="1" smtClean="0">
                <a:latin typeface="Calibri"/>
                <a:ea typeface="Calibri"/>
                <a:cs typeface="Calibri"/>
                <a:sym typeface="Calibri"/>
              </a:rPr>
              <a:t>Projetos</a:t>
            </a:r>
            <a:endParaRPr dirty="0"/>
          </a:p>
          <a:p>
            <a:pPr marL="0" indent="76200" algn="l">
              <a:buSzPts val="1600"/>
            </a:pPr>
            <a:endParaRPr sz="1500" b="1" dirty="0">
              <a:latin typeface="Calibri"/>
              <a:ea typeface="Calibri"/>
              <a:cs typeface="Calibri"/>
              <a:sym typeface="Calibri"/>
            </a:endParaRPr>
          </a:p>
          <a:p>
            <a:pPr marL="0" indent="76200" algn="l">
              <a:buSzPts val="1600"/>
            </a:pPr>
            <a:endParaRPr sz="1500" b="1" dirty="0">
              <a:latin typeface="Calibri"/>
              <a:ea typeface="Calibri"/>
              <a:cs typeface="Calibri"/>
              <a:sym typeface="Calibri"/>
            </a:endParaRPr>
          </a:p>
          <a:p>
            <a:pPr marL="0" indent="76200" algn="l">
              <a:buSzPts val="1600"/>
            </a:pPr>
            <a:endParaRPr sz="1500" b="1" dirty="0">
              <a:latin typeface="Calibri"/>
              <a:ea typeface="Calibri"/>
              <a:cs typeface="Calibri"/>
              <a:sym typeface="Calibri"/>
            </a:endParaRPr>
          </a:p>
          <a:p>
            <a:pPr marL="0" indent="0" algn="l">
              <a:buSzPts val="1600"/>
            </a:pPr>
            <a:endParaRPr sz="1500" b="1" dirty="0">
              <a:latin typeface="Calibri"/>
              <a:ea typeface="Calibri"/>
              <a:cs typeface="Calibri"/>
              <a:sym typeface="Calibri"/>
            </a:endParaRPr>
          </a:p>
          <a:p>
            <a:pPr marL="0" indent="0" algn="l">
              <a:buSzPts val="1600"/>
            </a:pPr>
            <a:endParaRPr sz="1500" b="1" dirty="0">
              <a:latin typeface="Calibri"/>
              <a:ea typeface="Calibri"/>
              <a:cs typeface="Calibri"/>
              <a:sym typeface="Calibri"/>
            </a:endParaRPr>
          </a:p>
          <a:p>
            <a:pPr marL="0" indent="0" algn="l">
              <a:buSzPts val="1600"/>
            </a:pPr>
            <a:endParaRPr sz="1500" b="1" dirty="0"/>
          </a:p>
          <a:p>
            <a:pPr marL="0" indent="0" algn="ctr">
              <a:buSzPts val="1600"/>
            </a:pPr>
            <a:endParaRPr sz="1500" dirty="0"/>
          </a:p>
          <a:p>
            <a:pPr marL="0" indent="0" algn="ctr">
              <a:buSzPts val="1600"/>
            </a:pPr>
            <a:endParaRPr sz="1500" dirty="0"/>
          </a:p>
          <a:p>
            <a:pPr marL="0" indent="0">
              <a:buSzPts val="1600"/>
            </a:pPr>
            <a:endParaRPr sz="1500" dirty="0"/>
          </a:p>
        </p:txBody>
      </p:sp>
      <p:sp>
        <p:nvSpPr>
          <p:cNvPr id="197" name="Shape 197"/>
          <p:cNvSpPr txBox="1"/>
          <p:nvPr/>
        </p:nvSpPr>
        <p:spPr>
          <a:xfrm>
            <a:off x="2888457" y="1128713"/>
            <a:ext cx="4063603" cy="920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b" anchorCtr="0">
            <a:noAutofit/>
          </a:bodyPr>
          <a:lstStyle/>
          <a:p>
            <a:pPr algn="ctr">
              <a:buClr>
                <a:schemeClr val="accent1"/>
              </a:buClr>
              <a:buSzPts val="4000"/>
            </a:pPr>
            <a:r>
              <a:rPr lang="en-US" sz="30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PDI 2014-2018</a:t>
            </a:r>
            <a:endParaRPr sz="105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30300" y="1672796"/>
            <a:ext cx="5825202" cy="4207476"/>
          </a:xfrm>
        </p:spPr>
        <p:txBody>
          <a:bodyPr>
            <a:normAutofit fontScale="77500" lnSpcReduction="20000"/>
          </a:bodyPr>
          <a:lstStyle/>
          <a:p>
            <a:pPr algn="ctr"/>
            <a:endParaRPr lang="pt-BR" sz="21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pt-BR" sz="2100" b="1" dirty="0">
                <a:latin typeface="Calibri" panose="020F0502020204030204" pitchFamily="34" charset="0"/>
                <a:cs typeface="Calibri" panose="020F0502020204030204" pitchFamily="34" charset="0"/>
              </a:rPr>
              <a:t>PDI/TAM</a:t>
            </a:r>
          </a:p>
          <a:p>
            <a:pPr algn="ctr"/>
            <a:r>
              <a:rPr lang="pt-BR" sz="2100" b="1" dirty="0">
                <a:latin typeface="Calibri" panose="020F0502020204030204" pitchFamily="34" charset="0"/>
                <a:cs typeface="Calibri" panose="020F0502020204030204" pitchFamily="34" charset="0"/>
              </a:rPr>
              <a:t>↓</a:t>
            </a:r>
          </a:p>
          <a:p>
            <a:pPr algn="ctr"/>
            <a:r>
              <a:rPr lang="pt-BR" sz="2100" b="1" dirty="0">
                <a:latin typeface="Calibri" panose="020F0502020204030204" pitchFamily="34" charset="0"/>
                <a:cs typeface="Calibri" panose="020F0502020204030204" pitchFamily="34" charset="0"/>
              </a:rPr>
              <a:t>META  </a:t>
            </a:r>
          </a:p>
          <a:p>
            <a:pPr algn="ctr"/>
            <a:r>
              <a:rPr lang="pt-BR" sz="2100" b="1" dirty="0">
                <a:latin typeface="Calibri" panose="020F0502020204030204" pitchFamily="34" charset="0"/>
                <a:cs typeface="Calibri" panose="020F0502020204030204" pitchFamily="34" charset="0"/>
              </a:rPr>
              <a:t>↓</a:t>
            </a:r>
          </a:p>
          <a:p>
            <a:pPr algn="ctr"/>
            <a:r>
              <a:rPr lang="pt-BR" sz="2100" b="1" dirty="0">
                <a:latin typeface="Calibri" panose="020F0502020204030204" pitchFamily="34" charset="0"/>
                <a:cs typeface="Calibri" panose="020F0502020204030204" pitchFamily="34" charset="0"/>
              </a:rPr>
              <a:t>ETAPA (01 ou várias) (RESULTADO)</a:t>
            </a:r>
          </a:p>
          <a:p>
            <a:pPr algn="ctr"/>
            <a:r>
              <a:rPr lang="pt-BR" sz="2100" b="1" dirty="0">
                <a:latin typeface="Calibri" panose="020F0502020204030204" pitchFamily="34" charset="0"/>
                <a:cs typeface="Calibri" panose="020F0502020204030204" pitchFamily="34" charset="0"/>
              </a:rPr>
              <a:t>↓</a:t>
            </a:r>
          </a:p>
          <a:p>
            <a:pPr algn="ctr"/>
            <a:r>
              <a:rPr lang="pt-BR" sz="2100" b="1" dirty="0">
                <a:latin typeface="Calibri" panose="020F0502020204030204" pitchFamily="34" charset="0"/>
                <a:cs typeface="Calibri" panose="020F0502020204030204" pitchFamily="34" charset="0"/>
              </a:rPr>
              <a:t>AÇÕES GOVERNAMENTAIS (01 ou várias)</a:t>
            </a:r>
          </a:p>
          <a:p>
            <a:pPr algn="ctr"/>
            <a:r>
              <a:rPr lang="pt-BR" sz="1200" b="1" dirty="0">
                <a:latin typeface="Calibri" panose="020F0502020204030204" pitchFamily="34" charset="0"/>
                <a:cs typeface="Calibri" panose="020F0502020204030204" pitchFamily="34" charset="0"/>
              </a:rPr>
              <a:t> Inclusão de valores estimados e Meta Física</a:t>
            </a:r>
          </a:p>
          <a:p>
            <a:pPr algn="ctr"/>
            <a:r>
              <a:rPr lang="pt-BR" sz="2100" b="1" dirty="0">
                <a:latin typeface="Calibri" panose="020F0502020204030204" pitchFamily="34" charset="0"/>
                <a:cs typeface="Calibri" panose="020F0502020204030204" pitchFamily="34" charset="0"/>
              </a:rPr>
              <a:t>↓</a:t>
            </a:r>
          </a:p>
          <a:p>
            <a:pPr algn="ctr"/>
            <a:r>
              <a:rPr lang="pt-BR" sz="2100" b="1" dirty="0">
                <a:latin typeface="Calibri" panose="020F0502020204030204" pitchFamily="34" charset="0"/>
                <a:cs typeface="Calibri" panose="020F0502020204030204" pitchFamily="34" charset="0"/>
              </a:rPr>
              <a:t>AÇÃO INTERNA (01 ou várias)</a:t>
            </a:r>
          </a:p>
          <a:p>
            <a:pPr algn="ctr"/>
            <a:r>
              <a:rPr lang="pt-BR" sz="2100" b="1" dirty="0">
                <a:latin typeface="Calibri" panose="020F0502020204030204" pitchFamily="34" charset="0"/>
                <a:cs typeface="Calibri" panose="020F0502020204030204" pitchFamily="34" charset="0"/>
              </a:rPr>
              <a:t>↓</a:t>
            </a:r>
          </a:p>
          <a:p>
            <a:pPr algn="ctr"/>
            <a:r>
              <a:rPr lang="pt-BR" sz="2100" b="1" dirty="0">
                <a:latin typeface="Calibri" panose="020F0502020204030204" pitchFamily="34" charset="0"/>
                <a:cs typeface="Calibri" panose="020F0502020204030204" pitchFamily="34" charset="0"/>
              </a:rPr>
              <a:t>COLETA DE RISCOS (01 ou várias)</a:t>
            </a:r>
          </a:p>
          <a:p>
            <a:pPr algn="l"/>
            <a:endParaRPr lang="pt-BR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endParaRPr lang="pt-BR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endParaRPr lang="pt-BR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endParaRPr lang="pt-BR" b="1" dirty="0" smtClean="0"/>
          </a:p>
          <a:p>
            <a:pPr algn="ctr"/>
            <a:endParaRPr lang="pt-BR" dirty="0" smtClean="0"/>
          </a:p>
          <a:p>
            <a:pPr algn="ctr"/>
            <a:endParaRPr lang="pt-BR" dirty="0" smtClean="0"/>
          </a:p>
          <a:p>
            <a:pPr algn="l"/>
            <a:endParaRPr lang="pt-BR" dirty="0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400149" y="1240324"/>
            <a:ext cx="6987477" cy="727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5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1800" b="1" smtClean="0">
                <a:solidFill>
                  <a:srgbClr val="0070C0"/>
                </a:solidFill>
              </a:rPr>
              <a:t>Sistema Integrado de Gestão de Planejamento e de Projetos </a:t>
            </a:r>
            <a:endParaRPr lang="pt-BR" sz="1800" b="1" dirty="0">
              <a:solidFill>
                <a:srgbClr val="0070C0"/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2428" y="-1"/>
            <a:ext cx="9216428" cy="124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778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06733" y="1128414"/>
            <a:ext cx="5825202" cy="556739"/>
          </a:xfrm>
        </p:spPr>
        <p:txBody>
          <a:bodyPr/>
          <a:lstStyle/>
          <a:p>
            <a:pPr algn="ctr"/>
            <a:r>
              <a:rPr lang="pt-BR" sz="1800" b="1" dirty="0">
                <a:solidFill>
                  <a:srgbClr val="0070C0"/>
                </a:solidFill>
              </a:rPr>
              <a:t>Sistema Integrado de Gestão de Planejamento e de Projetos </a:t>
            </a:r>
            <a:endParaRPr lang="pt-BR" sz="30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30300" y="1672796"/>
            <a:ext cx="5825202" cy="4207476"/>
          </a:xfrm>
        </p:spPr>
        <p:txBody>
          <a:bodyPr>
            <a:normAutofit/>
          </a:bodyPr>
          <a:lstStyle/>
          <a:p>
            <a:pPr algn="ctr"/>
            <a:endParaRPr lang="pt-BR" b="1" dirty="0" smtClean="0"/>
          </a:p>
          <a:p>
            <a:pPr algn="l"/>
            <a:r>
              <a:rPr lang="pt-BR" b="1" dirty="0">
                <a:latin typeface="Calibri" panose="020F0502020204030204" pitchFamily="34" charset="0"/>
                <a:cs typeface="Calibri" panose="020F0502020204030204" pitchFamily="34" charset="0"/>
              </a:rPr>
              <a:t>→ </a:t>
            </a:r>
            <a:r>
              <a:rPr lang="pt-BR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3. </a:t>
            </a:r>
            <a:r>
              <a:rPr lang="pt-BR" b="1" dirty="0">
                <a:latin typeface="Calibri" panose="020F0502020204030204" pitchFamily="34" charset="0"/>
                <a:cs typeface="Calibri" panose="020F0502020204030204" pitchFamily="34" charset="0"/>
              </a:rPr>
              <a:t>Sistema de Planejamento – SIGPP </a:t>
            </a:r>
          </a:p>
          <a:p>
            <a:pPr algn="l"/>
            <a:endParaRPr lang="pt-BR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endParaRPr lang="pt-BR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endParaRPr lang="pt-BR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endParaRPr lang="pt-BR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endParaRPr lang="pt-BR" b="1" dirty="0" smtClean="0"/>
          </a:p>
          <a:p>
            <a:pPr algn="ctr"/>
            <a:endParaRPr lang="pt-BR" dirty="0" smtClean="0"/>
          </a:p>
          <a:p>
            <a:pPr algn="ctr"/>
            <a:endParaRPr lang="pt-BR" dirty="0" smtClean="0"/>
          </a:p>
          <a:p>
            <a:pPr algn="l"/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042" y="2425000"/>
            <a:ext cx="6530584" cy="4274564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9144000" cy="986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140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06733" y="1128414"/>
            <a:ext cx="5825202" cy="556739"/>
          </a:xfrm>
        </p:spPr>
        <p:txBody>
          <a:bodyPr/>
          <a:lstStyle/>
          <a:p>
            <a:pPr algn="ctr"/>
            <a:r>
              <a:rPr lang="pt-BR" sz="1800" b="1" dirty="0">
                <a:solidFill>
                  <a:srgbClr val="0070C0"/>
                </a:solidFill>
              </a:rPr>
              <a:t>Sistema Integrado de Gestão de Planejamento e de Projetos </a:t>
            </a:r>
            <a:endParaRPr lang="pt-BR" sz="30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30300" y="1425661"/>
            <a:ext cx="5825202" cy="4207476"/>
          </a:xfrm>
        </p:spPr>
        <p:txBody>
          <a:bodyPr>
            <a:normAutofit/>
          </a:bodyPr>
          <a:lstStyle/>
          <a:p>
            <a:pPr algn="ctr"/>
            <a:endParaRPr lang="pt-BR" b="1" dirty="0" smtClean="0"/>
          </a:p>
          <a:p>
            <a:pPr algn="l"/>
            <a:r>
              <a:rPr lang="pt-BR" b="1" dirty="0">
                <a:latin typeface="Calibri" panose="020F0502020204030204" pitchFamily="34" charset="0"/>
                <a:cs typeface="Calibri" panose="020F0502020204030204" pitchFamily="34" charset="0"/>
              </a:rPr>
              <a:t>→ </a:t>
            </a:r>
            <a:r>
              <a:rPr lang="pt-BR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3. </a:t>
            </a:r>
            <a:r>
              <a:rPr lang="pt-BR" b="1" dirty="0">
                <a:latin typeface="Calibri" panose="020F0502020204030204" pitchFamily="34" charset="0"/>
                <a:cs typeface="Calibri" panose="020F0502020204030204" pitchFamily="34" charset="0"/>
              </a:rPr>
              <a:t>Sistema de Planejamento – SIGPP </a:t>
            </a:r>
          </a:p>
          <a:p>
            <a:pPr algn="l"/>
            <a:endParaRPr lang="pt-BR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endParaRPr lang="pt-BR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endParaRPr lang="pt-BR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endParaRPr lang="pt-BR" b="1" dirty="0" smtClean="0"/>
          </a:p>
          <a:p>
            <a:pPr algn="ctr"/>
            <a:endParaRPr lang="pt-BR" dirty="0" smtClean="0"/>
          </a:p>
          <a:p>
            <a:pPr algn="ctr"/>
            <a:endParaRPr lang="pt-BR" dirty="0" smtClean="0"/>
          </a:p>
          <a:p>
            <a:pPr algn="l"/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0301" y="2073490"/>
            <a:ext cx="3213100" cy="1922699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2920" y="2073490"/>
            <a:ext cx="3515382" cy="1922699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7444" y="4087964"/>
            <a:ext cx="4107578" cy="1779951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1"/>
            <a:ext cx="9144000" cy="986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065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06733" y="1128414"/>
            <a:ext cx="5825202" cy="556739"/>
          </a:xfrm>
        </p:spPr>
        <p:txBody>
          <a:bodyPr/>
          <a:lstStyle/>
          <a:p>
            <a:pPr algn="ctr"/>
            <a:r>
              <a:rPr lang="pt-BR" sz="1800" b="1" dirty="0">
                <a:solidFill>
                  <a:srgbClr val="0070C0"/>
                </a:solidFill>
              </a:rPr>
              <a:t>Sistema Integrado de Gestão de Planejamento e de Projetos </a:t>
            </a:r>
            <a:endParaRPr lang="pt-BR" sz="30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30300" y="1425661"/>
            <a:ext cx="5825202" cy="4207476"/>
          </a:xfrm>
        </p:spPr>
        <p:txBody>
          <a:bodyPr>
            <a:normAutofit/>
          </a:bodyPr>
          <a:lstStyle/>
          <a:p>
            <a:pPr algn="ctr"/>
            <a:endParaRPr lang="pt-BR" b="1" dirty="0" smtClean="0"/>
          </a:p>
          <a:p>
            <a:pPr algn="l"/>
            <a:r>
              <a:rPr lang="pt-BR" b="1" dirty="0">
                <a:latin typeface="Calibri" panose="020F0502020204030204" pitchFamily="34" charset="0"/>
                <a:cs typeface="Calibri" panose="020F0502020204030204" pitchFamily="34" charset="0"/>
              </a:rPr>
              <a:t>→ </a:t>
            </a:r>
            <a:r>
              <a:rPr lang="pt-BR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3. </a:t>
            </a:r>
            <a:r>
              <a:rPr lang="pt-BR" b="1" dirty="0">
                <a:latin typeface="Calibri" panose="020F0502020204030204" pitchFamily="34" charset="0"/>
                <a:cs typeface="Calibri" panose="020F0502020204030204" pitchFamily="34" charset="0"/>
              </a:rPr>
              <a:t>Sistema de Planejamento – SIGPP </a:t>
            </a:r>
          </a:p>
          <a:p>
            <a:pPr algn="l"/>
            <a:endParaRPr lang="pt-BR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endParaRPr lang="pt-BR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endParaRPr lang="pt-BR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endParaRPr lang="pt-BR" b="1" dirty="0" smtClean="0"/>
          </a:p>
          <a:p>
            <a:pPr algn="ctr"/>
            <a:endParaRPr lang="pt-BR" dirty="0" smtClean="0"/>
          </a:p>
          <a:p>
            <a:pPr algn="ctr"/>
            <a:endParaRPr lang="pt-BR" dirty="0" smtClean="0"/>
          </a:p>
          <a:p>
            <a:pPr algn="l"/>
            <a:endParaRPr lang="pt-BR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0301" y="2167067"/>
            <a:ext cx="6174052" cy="1607826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9144000" cy="986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924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06733" y="1128414"/>
            <a:ext cx="5825202" cy="556739"/>
          </a:xfrm>
        </p:spPr>
        <p:txBody>
          <a:bodyPr/>
          <a:lstStyle/>
          <a:p>
            <a:pPr algn="ctr"/>
            <a:r>
              <a:rPr lang="pt-BR" sz="1800" b="1" dirty="0">
                <a:solidFill>
                  <a:srgbClr val="0070C0"/>
                </a:solidFill>
              </a:rPr>
              <a:t>Sistema Integrado de Gestão de Planejamento e de Projetos </a:t>
            </a:r>
            <a:endParaRPr lang="pt-BR" sz="30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30300" y="1672796"/>
            <a:ext cx="5825202" cy="4207476"/>
          </a:xfrm>
        </p:spPr>
        <p:txBody>
          <a:bodyPr>
            <a:normAutofit/>
          </a:bodyPr>
          <a:lstStyle/>
          <a:p>
            <a:pPr algn="ctr"/>
            <a:endParaRPr lang="pt-BR" b="1" dirty="0" smtClean="0"/>
          </a:p>
          <a:p>
            <a:pPr algn="l"/>
            <a:r>
              <a:rPr lang="pt-BR" b="1" dirty="0">
                <a:latin typeface="Calibri" panose="020F0502020204030204" pitchFamily="34" charset="0"/>
                <a:cs typeface="Calibri" panose="020F0502020204030204" pitchFamily="34" charset="0"/>
              </a:rPr>
              <a:t>→ </a:t>
            </a:r>
            <a:r>
              <a:rPr lang="pt-BR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4. </a:t>
            </a:r>
            <a:r>
              <a:rPr lang="pt-BR" b="1" dirty="0">
                <a:latin typeface="Calibri" panose="020F0502020204030204" pitchFamily="34" charset="0"/>
                <a:cs typeface="Calibri" panose="020F0502020204030204" pitchFamily="34" charset="0"/>
              </a:rPr>
              <a:t>Planejamento (Meta e Ações para 2018</a:t>
            </a:r>
            <a:r>
              <a:rPr lang="pt-BR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algn="l"/>
            <a:endParaRPr lang="pt-BR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pt-BR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4.1. Metas (PDI/Gestão)</a:t>
            </a:r>
          </a:p>
          <a:p>
            <a:pPr algn="l"/>
            <a:r>
              <a:rPr lang="pt-BR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4.2. Metas de aquisição de material de consumo</a:t>
            </a:r>
          </a:p>
          <a:p>
            <a:pPr algn="l"/>
            <a:r>
              <a:rPr lang="pt-BR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4.3. Metas de Aquisição de material permanente (vinculada a Reitoria)</a:t>
            </a:r>
          </a:p>
          <a:p>
            <a:pPr algn="l"/>
            <a:r>
              <a:rPr lang="pt-BR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4.4. </a:t>
            </a:r>
            <a:r>
              <a:rPr lang="pt-BR" b="1" dirty="0">
                <a:latin typeface="Calibri" panose="020F0502020204030204" pitchFamily="34" charset="0"/>
                <a:cs typeface="Calibri" panose="020F0502020204030204" pitchFamily="34" charset="0"/>
              </a:rPr>
              <a:t>Metas de Capacitação</a:t>
            </a:r>
          </a:p>
          <a:p>
            <a:pPr algn="l"/>
            <a:r>
              <a:rPr lang="pt-BR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4.5. Metas de rotina de trabalho</a:t>
            </a:r>
            <a:endParaRPr lang="pt-BR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endParaRPr lang="pt-BR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endParaRPr lang="pt-BR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endParaRPr lang="pt-BR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endParaRPr lang="pt-BR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endParaRPr lang="pt-BR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endParaRPr lang="pt-BR" b="1" dirty="0" smtClean="0"/>
          </a:p>
          <a:p>
            <a:pPr algn="ctr"/>
            <a:endParaRPr lang="pt-BR" dirty="0" smtClean="0"/>
          </a:p>
          <a:p>
            <a:pPr algn="ctr"/>
            <a:endParaRPr lang="pt-BR" dirty="0" smtClean="0"/>
          </a:p>
          <a:p>
            <a:pPr algn="l"/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986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215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06733" y="1128414"/>
            <a:ext cx="5825202" cy="556739"/>
          </a:xfrm>
        </p:spPr>
        <p:txBody>
          <a:bodyPr/>
          <a:lstStyle/>
          <a:p>
            <a:pPr algn="ctr"/>
            <a:r>
              <a:rPr lang="pt-BR" sz="1800" b="1" dirty="0">
                <a:solidFill>
                  <a:srgbClr val="0070C0"/>
                </a:solidFill>
              </a:rPr>
              <a:t>Sistema Integrado de Gestão de Planejamento e de Projetos </a:t>
            </a:r>
            <a:endParaRPr lang="pt-BR" sz="30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19087" y="1685153"/>
            <a:ext cx="6276492" cy="4655576"/>
          </a:xfrm>
        </p:spPr>
        <p:txBody>
          <a:bodyPr>
            <a:normAutofit/>
          </a:bodyPr>
          <a:lstStyle/>
          <a:p>
            <a:pPr algn="ctr"/>
            <a:endParaRPr lang="pt-BR" b="1" dirty="0" smtClean="0"/>
          </a:p>
          <a:p>
            <a:pPr algn="l"/>
            <a:r>
              <a:rPr lang="pt-BR" b="1" dirty="0">
                <a:latin typeface="Calibri" panose="020F0502020204030204" pitchFamily="34" charset="0"/>
                <a:cs typeface="Calibri" panose="020F0502020204030204" pitchFamily="34" charset="0"/>
              </a:rPr>
              <a:t>→ </a:t>
            </a:r>
            <a:r>
              <a:rPr lang="pt-BR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4. </a:t>
            </a:r>
            <a:r>
              <a:rPr lang="pt-BR" b="1" dirty="0">
                <a:latin typeface="Calibri" panose="020F0502020204030204" pitchFamily="34" charset="0"/>
                <a:cs typeface="Calibri" panose="020F0502020204030204" pitchFamily="34" charset="0"/>
              </a:rPr>
              <a:t>Planejamento (Meta e Ações para 2018</a:t>
            </a:r>
            <a:r>
              <a:rPr lang="pt-BR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) anexo</a:t>
            </a:r>
          </a:p>
          <a:p>
            <a:pPr algn="l"/>
            <a:endParaRPr lang="pt-BR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endParaRPr lang="pt-BR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endParaRPr lang="pt-BR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endParaRPr lang="pt-BR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endParaRPr lang="pt-BR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endParaRPr lang="pt-BR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endParaRPr lang="pt-BR" b="1" dirty="0" smtClean="0"/>
          </a:p>
          <a:p>
            <a:pPr algn="ctr"/>
            <a:endParaRPr lang="pt-BR" dirty="0" smtClean="0"/>
          </a:p>
          <a:p>
            <a:pPr algn="ctr"/>
            <a:endParaRPr lang="pt-BR" dirty="0" smtClean="0"/>
          </a:p>
          <a:p>
            <a:pPr algn="l"/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087" y="2527540"/>
            <a:ext cx="7666069" cy="3954741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9144000" cy="986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906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06733" y="1128414"/>
            <a:ext cx="5825202" cy="556739"/>
          </a:xfrm>
        </p:spPr>
        <p:txBody>
          <a:bodyPr/>
          <a:lstStyle/>
          <a:p>
            <a:pPr algn="ctr"/>
            <a:r>
              <a:rPr lang="pt-BR" sz="1800" b="1" dirty="0">
                <a:solidFill>
                  <a:srgbClr val="0070C0"/>
                </a:solidFill>
              </a:rPr>
              <a:t>Sistema Integrado de Gestão de Planejamento e de Projetos </a:t>
            </a:r>
            <a:endParaRPr lang="pt-BR" sz="30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30300" y="1672796"/>
            <a:ext cx="5825202" cy="4207476"/>
          </a:xfrm>
        </p:spPr>
        <p:txBody>
          <a:bodyPr>
            <a:normAutofit/>
          </a:bodyPr>
          <a:lstStyle/>
          <a:p>
            <a:pPr algn="ctr"/>
            <a:endParaRPr lang="pt-BR" b="1" dirty="0" smtClean="0"/>
          </a:p>
          <a:p>
            <a:pPr algn="l"/>
            <a:r>
              <a:rPr lang="pt-BR" b="1" dirty="0">
                <a:latin typeface="Calibri" panose="020F0502020204030204" pitchFamily="34" charset="0"/>
                <a:cs typeface="Calibri" panose="020F0502020204030204" pitchFamily="34" charset="0"/>
              </a:rPr>
              <a:t>→ </a:t>
            </a:r>
            <a:r>
              <a:rPr lang="pt-BR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4. </a:t>
            </a:r>
            <a:r>
              <a:rPr lang="pt-BR" b="1" dirty="0">
                <a:latin typeface="Calibri" panose="020F0502020204030204" pitchFamily="34" charset="0"/>
                <a:cs typeface="Calibri" panose="020F0502020204030204" pitchFamily="34" charset="0"/>
              </a:rPr>
              <a:t>Planejamento (Meta e Ações para 2018</a:t>
            </a:r>
            <a:r>
              <a:rPr lang="pt-BR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algn="l"/>
            <a:endParaRPr lang="pt-BR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endParaRPr lang="pt-BR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endParaRPr lang="pt-BR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endParaRPr lang="pt-BR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endParaRPr lang="pt-BR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endParaRPr lang="pt-BR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endParaRPr lang="pt-BR" b="1" dirty="0" smtClean="0"/>
          </a:p>
          <a:p>
            <a:pPr algn="ctr"/>
            <a:endParaRPr lang="pt-BR" dirty="0" smtClean="0"/>
          </a:p>
          <a:p>
            <a:pPr algn="ctr"/>
            <a:endParaRPr lang="pt-BR" dirty="0" smtClean="0"/>
          </a:p>
          <a:p>
            <a:pPr algn="l"/>
            <a:endParaRPr lang="pt-BR" dirty="0"/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/>
          </p:nvPr>
        </p:nvGraphicFramePr>
        <p:xfrm>
          <a:off x="1834978" y="2400300"/>
          <a:ext cx="4451522" cy="31401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59899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205909" y="521832"/>
            <a:ext cx="5825202" cy="556739"/>
          </a:xfrm>
        </p:spPr>
        <p:txBody>
          <a:bodyPr/>
          <a:lstStyle/>
          <a:p>
            <a:pPr algn="ctr"/>
            <a:r>
              <a:rPr lang="pt-BR" sz="3000" dirty="0" smtClean="0"/>
              <a:t>Construção do PDI 2019-2023</a:t>
            </a:r>
            <a:endParaRPr lang="pt-BR" sz="3000" dirty="0"/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1126401"/>
              </p:ext>
            </p:extLst>
          </p:nvPr>
        </p:nvGraphicFramePr>
        <p:xfrm>
          <a:off x="643236" y="1567239"/>
          <a:ext cx="6255506" cy="325825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27753"/>
                <a:gridCol w="3127753"/>
              </a:tblGrid>
              <a:tr h="271522"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Etapas</a:t>
                      </a:r>
                      <a:endParaRPr lang="pt-B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Descrição dos Serviços</a:t>
                      </a:r>
                      <a:endParaRPr lang="pt-B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629129">
                <a:tc rowSpan="2"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ETAPA 1 ORGANIZAÇÃO</a:t>
                      </a:r>
                      <a:endParaRPr lang="pt-B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0"/>
                        </a:spcAft>
                      </a:pPr>
                      <a:r>
                        <a:rPr lang="pt-PT" sz="900" b="1" dirty="0">
                          <a:effectLst/>
                        </a:rPr>
                        <a:t>Projeto Executivo</a:t>
                      </a:r>
                      <a:r>
                        <a:rPr lang="pt-PT" sz="900" dirty="0">
                          <a:effectLst/>
                        </a:rPr>
                        <a:t>: </a:t>
                      </a:r>
                      <a:r>
                        <a:rPr lang="pt-BR" sz="900" dirty="0">
                          <a:effectLst/>
                        </a:rPr>
                        <a:t>Trata-se de um documento que estabelece de forma detalhada as atividades, prazos e responsáveis do projeto elaboração e implantação do planejamento estratégico</a:t>
                      </a:r>
                      <a:r>
                        <a:rPr lang="pt-PT" sz="900" dirty="0">
                          <a:effectLst/>
                        </a:rPr>
                        <a:t>.</a:t>
                      </a:r>
                      <a:endParaRPr lang="pt-B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35760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0"/>
                        </a:spcAft>
                      </a:pPr>
                      <a:r>
                        <a:rPr lang="pt-PT" sz="900" b="1" dirty="0">
                          <a:effectLst/>
                        </a:rPr>
                        <a:t>Mobilização das Lideranças</a:t>
                      </a:r>
                      <a:r>
                        <a:rPr lang="pt-PT" sz="900" dirty="0" smtClean="0">
                          <a:effectLst/>
                        </a:rPr>
                        <a:t>:</a:t>
                      </a:r>
                    </a:p>
                    <a:p>
                      <a:pPr marL="0" indent="0" algn="just">
                        <a:spcAft>
                          <a:spcPts val="0"/>
                        </a:spcAft>
                      </a:pPr>
                      <a:r>
                        <a:rPr lang="pt-BR" sz="900" dirty="0" smtClean="0">
                          <a:effectLst/>
                        </a:rPr>
                        <a:t>Realização </a:t>
                      </a:r>
                      <a:r>
                        <a:rPr lang="pt-BR" sz="900" dirty="0">
                          <a:effectLst/>
                        </a:rPr>
                        <a:t>de palestra de sensibilização e mobilização das lideranças do IFAM com, no mínimo, duração de 2 (duas) horas.</a:t>
                      </a:r>
                      <a:r>
                        <a:rPr lang="pt-PT" sz="900" dirty="0">
                          <a:effectLst/>
                        </a:rPr>
                        <a:t>.</a:t>
                      </a:r>
                      <a:endParaRPr lang="pt-B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4239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205909" y="521832"/>
            <a:ext cx="5825202" cy="556739"/>
          </a:xfrm>
        </p:spPr>
        <p:txBody>
          <a:bodyPr/>
          <a:lstStyle/>
          <a:p>
            <a:pPr algn="ctr"/>
            <a:r>
              <a:rPr lang="pt-BR" sz="3000" dirty="0" smtClean="0"/>
              <a:t>Construção do PDI 2019-2023</a:t>
            </a:r>
            <a:endParaRPr lang="pt-BR" sz="3000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8320701"/>
              </p:ext>
            </p:extLst>
          </p:nvPr>
        </p:nvGraphicFramePr>
        <p:xfrm>
          <a:off x="896734" y="1153043"/>
          <a:ext cx="6020114" cy="40527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71967"/>
                <a:gridCol w="4348147"/>
              </a:tblGrid>
              <a:tr h="810540">
                <a:tc rowSpan="4">
                  <a:txBody>
                    <a:bodyPr/>
                    <a:lstStyle/>
                    <a:p>
                      <a:pPr marL="0" indent="0" algn="ctr" defTabSz="179388"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ETAPA	2: DIAGNÓSTICO</a:t>
                      </a:r>
                      <a:endParaRPr lang="pt-B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90488" indent="0" algn="just"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Visão das Lideranças: Realização de, no mínimo, 20 (vinte) entrevistas com as lideranças do IFAM, para coleta de percepções acerca do Planejamento Estratégico do IFAM.</a:t>
                      </a:r>
                      <a:endParaRPr lang="pt-B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97264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" algn="just">
                        <a:spcAft>
                          <a:spcPts val="0"/>
                        </a:spcAft>
                      </a:pPr>
                      <a:r>
                        <a:rPr lang="pt-BR" sz="900" b="1" dirty="0">
                          <a:effectLst/>
                        </a:rPr>
                        <a:t>Fóruns de Gestão</a:t>
                      </a:r>
                      <a:r>
                        <a:rPr lang="pt-BR" sz="900" dirty="0">
                          <a:effectLst/>
                        </a:rPr>
                        <a:t>: Realização de 06 (seis) eventos para coleta da percepção dos participantes da comunidade acadêmica e que podem influenciar a tomada de decisões sobre o Planejamento Estratégico do IFAM.</a:t>
                      </a:r>
                      <a:endParaRPr lang="pt-B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97264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0"/>
                        </a:spcAft>
                      </a:pPr>
                      <a:r>
                        <a:rPr lang="pt-BR" sz="900" b="1" dirty="0">
                          <a:effectLst/>
                        </a:rPr>
                        <a:t>Análise Estratégica</a:t>
                      </a:r>
                      <a:r>
                        <a:rPr lang="pt-BR" sz="900" dirty="0">
                          <a:effectLst/>
                        </a:rPr>
                        <a:t>: Realização de análise para identificação de forças, fraquezas, oportunidades e ameaças envolvendo a formulação do Planejamento Estratégico do IFAM.</a:t>
                      </a:r>
                      <a:endParaRPr lang="pt-B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29686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" algn="just">
                        <a:spcAft>
                          <a:spcPts val="0"/>
                        </a:spcAft>
                      </a:pPr>
                      <a:r>
                        <a:rPr lang="pt-BR" sz="900" b="1" dirty="0">
                          <a:effectLst/>
                        </a:rPr>
                        <a:t>Plano de Comunicação da Estratégia</a:t>
                      </a:r>
                      <a:r>
                        <a:rPr lang="pt-BR" sz="900" dirty="0">
                          <a:effectLst/>
                        </a:rPr>
                        <a:t>: Construção de documento que formalize a comunicação institucional, identificando e aperfeiçoando os canais, definindo os públicos e a periodicidade da informação, além de qualificar os conteúdos relacionados ao Planejamento Estratégico do IFAM.</a:t>
                      </a:r>
                      <a:endParaRPr lang="pt-B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0045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205909" y="521832"/>
            <a:ext cx="5825202" cy="556739"/>
          </a:xfrm>
        </p:spPr>
        <p:txBody>
          <a:bodyPr/>
          <a:lstStyle/>
          <a:p>
            <a:pPr algn="ctr"/>
            <a:r>
              <a:rPr lang="pt-BR" sz="3000" dirty="0" smtClean="0"/>
              <a:t>Construção do PDI 2019-2023</a:t>
            </a:r>
            <a:endParaRPr lang="pt-BR" sz="3000" dirty="0"/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3113141"/>
              </p:ext>
            </p:extLst>
          </p:nvPr>
        </p:nvGraphicFramePr>
        <p:xfrm>
          <a:off x="726072" y="1078571"/>
          <a:ext cx="6969374" cy="51492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84104"/>
                <a:gridCol w="5585270"/>
              </a:tblGrid>
              <a:tr h="579136">
                <a:tc rowSpan="7">
                  <a:txBody>
                    <a:bodyPr/>
                    <a:lstStyle/>
                    <a:p>
                      <a:pPr marL="0" indent="0" algn="ctr" defTabSz="179388"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ETAPA	3: DEFINIÇÃO</a:t>
                      </a:r>
                      <a:endParaRPr lang="pt-BR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432" marR="40432" marT="0" marB="0" anchor="ctr"/>
                </a:tc>
                <a:tc>
                  <a:txBody>
                    <a:bodyPr/>
                    <a:lstStyle/>
                    <a:p>
                      <a:pPr marL="68580" marR="45720" algn="just">
                        <a:spcAft>
                          <a:spcPts val="0"/>
                        </a:spcAft>
                        <a:tabLst>
                          <a:tab pos="1851025" algn="r"/>
                        </a:tabLst>
                      </a:pPr>
                      <a:r>
                        <a:rPr lang="pt-BR" sz="800">
                          <a:effectLst/>
                        </a:rPr>
                        <a:t>Mapa Estratégico: Realização de Oficina de trabalho, que contemple a construção dos referenciais estratégicos (missão, visão e valores), bem como o conjunto de objetivos que formam os propósitos maiores da organização.</a:t>
                      </a:r>
                      <a:endParaRPr lang="pt-B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432" marR="40432" marT="0" marB="0" anchor="ctr"/>
                </a:tc>
              </a:tr>
              <a:tr h="118243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0"/>
                        </a:spcAft>
                      </a:pPr>
                      <a:r>
                        <a:rPr lang="pt-BR" sz="800" b="1" dirty="0">
                          <a:effectLst/>
                        </a:rPr>
                        <a:t>Painel de Indicadores: </a:t>
                      </a:r>
                      <a:r>
                        <a:rPr lang="pt-BR" sz="800" dirty="0">
                          <a:effectLst/>
                        </a:rPr>
                        <a:t>Elaboração de conjunto de indicadores que traduzem de forma numérica os objetivos estratégicos com, no mínimo, as seguintes informações: título do indicador; descrição do indicador; fórmula de cálculo do indicador; polaridade do indicador; fonte de dados do indicador; responsável pelo indicador; e linha de base do indicador.</a:t>
                      </a:r>
                      <a:endParaRPr lang="pt-BR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432" marR="40432" marT="0" marB="0" anchor="ctr"/>
                </a:tc>
              </a:tr>
              <a:tr h="63669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0"/>
                        </a:spcAft>
                      </a:pPr>
                      <a:r>
                        <a:rPr lang="pt-BR" sz="800" b="1" dirty="0">
                          <a:effectLst/>
                        </a:rPr>
                        <a:t>Metas Estratégicas: </a:t>
                      </a:r>
                      <a:r>
                        <a:rPr lang="pt-BR" sz="800" dirty="0">
                          <a:effectLst/>
                        </a:rPr>
                        <a:t>Elaboração das metas da instituição para o horizonte do Planejamento Estratégico do IFAM, de acordo com os propósitos do Instituto, bem como outros fatores de contexto e a linha de base.</a:t>
                      </a:r>
                      <a:endParaRPr lang="pt-BR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432" marR="40432" marT="0" marB="0" anchor="ctr"/>
                </a:tc>
              </a:tr>
              <a:tr h="72765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0"/>
                        </a:spcAft>
                      </a:pPr>
                      <a:r>
                        <a:rPr lang="pt-BR" sz="800" b="1" dirty="0">
                          <a:effectLst/>
                        </a:rPr>
                        <a:t>Portfólio de Projetos: </a:t>
                      </a:r>
                      <a:r>
                        <a:rPr lang="pt-BR" sz="800" dirty="0">
                          <a:effectLst/>
                        </a:rPr>
                        <a:t>Estabelecimento do conjunto iniciativas temporárias de grande magnitude que contribuem diretamente com um ou mais objetivos estratégicos, e que serão acompanhados no Plano Estratégico.</a:t>
                      </a:r>
                      <a:endParaRPr lang="pt-BR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432" marR="40432" marT="0" marB="0" anchor="ctr"/>
                </a:tc>
              </a:tr>
              <a:tr h="38609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0"/>
                        </a:spcAft>
                      </a:pPr>
                      <a:r>
                        <a:rPr lang="pt-BR" sz="800" b="1" dirty="0">
                          <a:effectLst/>
                        </a:rPr>
                        <a:t>Modelo de Gestão</a:t>
                      </a:r>
                      <a:r>
                        <a:rPr lang="pt-BR" sz="800" dirty="0">
                          <a:effectLst/>
                        </a:rPr>
                        <a:t>:  Definição do processo de gestão da estratégia do IFAM, bem como das suas instâncias de decisão.</a:t>
                      </a:r>
                      <a:endParaRPr lang="pt-BR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432" marR="40432" marT="0" marB="0" anchor="ctr"/>
                </a:tc>
              </a:tr>
              <a:tr h="54573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0"/>
                        </a:spcAft>
                      </a:pPr>
                      <a:r>
                        <a:rPr lang="pt-BR" sz="800" b="1" u="sng" dirty="0">
                          <a:effectLst/>
                        </a:rPr>
                        <a:t>Plano Estratégico</a:t>
                      </a:r>
                      <a:r>
                        <a:rPr lang="pt-BR" sz="800" b="1" dirty="0">
                          <a:effectLst/>
                        </a:rPr>
                        <a:t>: </a:t>
                      </a:r>
                      <a:r>
                        <a:rPr lang="pt-BR" sz="800" dirty="0">
                          <a:effectLst/>
                        </a:rPr>
                        <a:t>Elaboração de documento técnico que organiza e apresenta os elementos do planejamento estratégico do Instituto Federal do Amazonas.</a:t>
                      </a:r>
                      <a:endParaRPr lang="pt-BR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432" marR="40432" marT="0" marB="0" anchor="ctr"/>
                </a:tc>
              </a:tr>
              <a:tr h="109147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0"/>
                        </a:spcAft>
                      </a:pPr>
                      <a:r>
                        <a:rPr lang="pt-BR" sz="800" b="1" u="sng" dirty="0">
                          <a:effectLst/>
                        </a:rPr>
                        <a:t>Elaboração e revisão do PDI</a:t>
                      </a:r>
                      <a:r>
                        <a:rPr lang="pt-BR" sz="800" dirty="0">
                          <a:effectLst/>
                        </a:rPr>
                        <a:t>: Revisão e elaboração do Plano de Desenvolvimento Institucional do Instituto Federal do Amazonas, em conjunto com a Equipe de Desenvolvimento e a Reitoria, conforme as instruções para elaboração de Plano de Desenvolvimento Institucional, no Artigo 16 do Decreto 5.773/2006 ou suas respectivas atualizações.</a:t>
                      </a:r>
                      <a:endParaRPr lang="pt-BR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432" marR="40432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1128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1" y="6276978"/>
            <a:ext cx="9140825" cy="581025"/>
            <a:chOff x="0" y="6276975"/>
            <a:chExt cx="9140825" cy="581025"/>
          </a:xfrm>
        </p:grpSpPr>
        <p:sp>
          <p:nvSpPr>
            <p:cNvPr id="5" name="Freeform 5"/>
            <p:cNvSpPr>
              <a:spLocks/>
            </p:cNvSpPr>
            <p:nvPr/>
          </p:nvSpPr>
          <p:spPr bwMode="auto">
            <a:xfrm>
              <a:off x="0" y="6276975"/>
              <a:ext cx="9140825" cy="581025"/>
            </a:xfrm>
            <a:custGeom>
              <a:avLst/>
              <a:gdLst>
                <a:gd name="T0" fmla="*/ 15987 w 17274"/>
                <a:gd name="T1" fmla="*/ 0 h 1098"/>
                <a:gd name="T2" fmla="*/ 16010 w 17274"/>
                <a:gd name="T3" fmla="*/ 4 h 1098"/>
                <a:gd name="T4" fmla="*/ 16042 w 17274"/>
                <a:gd name="T5" fmla="*/ 13 h 1098"/>
                <a:gd name="T6" fmla="*/ 16071 w 17274"/>
                <a:gd name="T7" fmla="*/ 27 h 1098"/>
                <a:gd name="T8" fmla="*/ 16084 w 17274"/>
                <a:gd name="T9" fmla="*/ 35 h 1098"/>
                <a:gd name="T10" fmla="*/ 16112 w 17274"/>
                <a:gd name="T11" fmla="*/ 56 h 1098"/>
                <a:gd name="T12" fmla="*/ 16124 w 17274"/>
                <a:gd name="T13" fmla="*/ 68 h 1098"/>
                <a:gd name="T14" fmla="*/ 16127 w 17274"/>
                <a:gd name="T15" fmla="*/ 72 h 1098"/>
                <a:gd name="T16" fmla="*/ 16133 w 17274"/>
                <a:gd name="T17" fmla="*/ 79 h 1098"/>
                <a:gd name="T18" fmla="*/ 16137 w 17274"/>
                <a:gd name="T19" fmla="*/ 83 h 1098"/>
                <a:gd name="T20" fmla="*/ 16141 w 17274"/>
                <a:gd name="T21" fmla="*/ 91 h 1098"/>
                <a:gd name="T22" fmla="*/ 16146 w 17274"/>
                <a:gd name="T23" fmla="*/ 96 h 1098"/>
                <a:gd name="T24" fmla="*/ 16150 w 17274"/>
                <a:gd name="T25" fmla="*/ 104 h 1098"/>
                <a:gd name="T26" fmla="*/ 16153 w 17274"/>
                <a:gd name="T27" fmla="*/ 109 h 1098"/>
                <a:gd name="T28" fmla="*/ 16158 w 17274"/>
                <a:gd name="T29" fmla="*/ 117 h 1098"/>
                <a:gd name="T30" fmla="*/ 16161 w 17274"/>
                <a:gd name="T31" fmla="*/ 123 h 1098"/>
                <a:gd name="T32" fmla="*/ 16163 w 17274"/>
                <a:gd name="T33" fmla="*/ 128 h 1098"/>
                <a:gd name="T34" fmla="*/ 16164 w 17274"/>
                <a:gd name="T35" fmla="*/ 132 h 1098"/>
                <a:gd name="T36" fmla="*/ 16167 w 17274"/>
                <a:gd name="T37" fmla="*/ 138 h 1098"/>
                <a:gd name="T38" fmla="*/ 16168 w 17274"/>
                <a:gd name="T39" fmla="*/ 144 h 1098"/>
                <a:gd name="T40" fmla="*/ 16171 w 17274"/>
                <a:gd name="T41" fmla="*/ 150 h 1098"/>
                <a:gd name="T42" fmla="*/ 16174 w 17274"/>
                <a:gd name="T43" fmla="*/ 158 h 1098"/>
                <a:gd name="T44" fmla="*/ 16175 w 17274"/>
                <a:gd name="T45" fmla="*/ 165 h 1098"/>
                <a:gd name="T46" fmla="*/ 16177 w 17274"/>
                <a:gd name="T47" fmla="*/ 174 h 1098"/>
                <a:gd name="T48" fmla="*/ 16178 w 17274"/>
                <a:gd name="T49" fmla="*/ 180 h 1098"/>
                <a:gd name="T50" fmla="*/ 16179 w 17274"/>
                <a:gd name="T51" fmla="*/ 189 h 1098"/>
                <a:gd name="T52" fmla="*/ 16188 w 17274"/>
                <a:gd name="T53" fmla="*/ 151 h 1098"/>
                <a:gd name="T54" fmla="*/ 16213 w 17274"/>
                <a:gd name="T55" fmla="*/ 98 h 1098"/>
                <a:gd name="T56" fmla="*/ 16249 w 17274"/>
                <a:gd name="T57" fmla="*/ 55 h 1098"/>
                <a:gd name="T58" fmla="*/ 16295 w 17274"/>
                <a:gd name="T59" fmla="*/ 23 h 1098"/>
                <a:gd name="T60" fmla="*/ 16349 w 17274"/>
                <a:gd name="T61" fmla="*/ 4 h 1098"/>
                <a:gd name="T62" fmla="*/ 17062 w 17274"/>
                <a:gd name="T63" fmla="*/ 0 h 1098"/>
                <a:gd name="T64" fmla="*/ 17095 w 17274"/>
                <a:gd name="T65" fmla="*/ 2 h 1098"/>
                <a:gd name="T66" fmla="*/ 17144 w 17274"/>
                <a:gd name="T67" fmla="*/ 16 h 1098"/>
                <a:gd name="T68" fmla="*/ 17196 w 17274"/>
                <a:gd name="T69" fmla="*/ 49 h 1098"/>
                <a:gd name="T70" fmla="*/ 17237 w 17274"/>
                <a:gd name="T71" fmla="*/ 94 h 1098"/>
                <a:gd name="T72" fmla="*/ 17264 w 17274"/>
                <a:gd name="T73" fmla="*/ 149 h 1098"/>
                <a:gd name="T74" fmla="*/ 17273 w 17274"/>
                <a:gd name="T75" fmla="*/ 190 h 1098"/>
                <a:gd name="T76" fmla="*/ 17274 w 17274"/>
                <a:gd name="T77" fmla="*/ 1098 h 1098"/>
                <a:gd name="T78" fmla="*/ 14035 w 17274"/>
                <a:gd name="T79" fmla="*/ 1098 h 1098"/>
                <a:gd name="T80" fmla="*/ 10796 w 17274"/>
                <a:gd name="T81" fmla="*/ 1098 h 1098"/>
                <a:gd name="T82" fmla="*/ 7557 w 17274"/>
                <a:gd name="T83" fmla="*/ 1098 h 1098"/>
                <a:gd name="T84" fmla="*/ 4319 w 17274"/>
                <a:gd name="T85" fmla="*/ 1098 h 1098"/>
                <a:gd name="T86" fmla="*/ 1080 w 17274"/>
                <a:gd name="T87" fmla="*/ 1098 h 10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7274" h="1098">
                  <a:moveTo>
                    <a:pt x="0" y="0"/>
                  </a:moveTo>
                  <a:lnTo>
                    <a:pt x="15969" y="0"/>
                  </a:lnTo>
                  <a:lnTo>
                    <a:pt x="15987" y="0"/>
                  </a:lnTo>
                  <a:lnTo>
                    <a:pt x="15987" y="1"/>
                  </a:lnTo>
                  <a:lnTo>
                    <a:pt x="15999" y="2"/>
                  </a:lnTo>
                  <a:lnTo>
                    <a:pt x="16010" y="4"/>
                  </a:lnTo>
                  <a:lnTo>
                    <a:pt x="16021" y="6"/>
                  </a:lnTo>
                  <a:lnTo>
                    <a:pt x="16031" y="10"/>
                  </a:lnTo>
                  <a:lnTo>
                    <a:pt x="16042" y="13"/>
                  </a:lnTo>
                  <a:lnTo>
                    <a:pt x="16052" y="17"/>
                  </a:lnTo>
                  <a:lnTo>
                    <a:pt x="16062" y="22"/>
                  </a:lnTo>
                  <a:lnTo>
                    <a:pt x="16071" y="27"/>
                  </a:lnTo>
                  <a:lnTo>
                    <a:pt x="16078" y="30"/>
                  </a:lnTo>
                  <a:lnTo>
                    <a:pt x="16084" y="35"/>
                  </a:lnTo>
                  <a:lnTo>
                    <a:pt x="16084" y="35"/>
                  </a:lnTo>
                  <a:lnTo>
                    <a:pt x="16094" y="41"/>
                  </a:lnTo>
                  <a:lnTo>
                    <a:pt x="16104" y="49"/>
                  </a:lnTo>
                  <a:lnTo>
                    <a:pt x="16112" y="56"/>
                  </a:lnTo>
                  <a:lnTo>
                    <a:pt x="16121" y="65"/>
                  </a:lnTo>
                  <a:lnTo>
                    <a:pt x="16121" y="65"/>
                  </a:lnTo>
                  <a:lnTo>
                    <a:pt x="16124" y="68"/>
                  </a:lnTo>
                  <a:lnTo>
                    <a:pt x="16124" y="69"/>
                  </a:lnTo>
                  <a:lnTo>
                    <a:pt x="16127" y="71"/>
                  </a:lnTo>
                  <a:lnTo>
                    <a:pt x="16127" y="72"/>
                  </a:lnTo>
                  <a:lnTo>
                    <a:pt x="16130" y="76"/>
                  </a:lnTo>
                  <a:lnTo>
                    <a:pt x="16131" y="77"/>
                  </a:lnTo>
                  <a:lnTo>
                    <a:pt x="16133" y="79"/>
                  </a:lnTo>
                  <a:lnTo>
                    <a:pt x="16134" y="80"/>
                  </a:lnTo>
                  <a:lnTo>
                    <a:pt x="16136" y="83"/>
                  </a:lnTo>
                  <a:lnTo>
                    <a:pt x="16137" y="83"/>
                  </a:lnTo>
                  <a:lnTo>
                    <a:pt x="16139" y="86"/>
                  </a:lnTo>
                  <a:lnTo>
                    <a:pt x="16140" y="88"/>
                  </a:lnTo>
                  <a:lnTo>
                    <a:pt x="16141" y="91"/>
                  </a:lnTo>
                  <a:lnTo>
                    <a:pt x="16144" y="92"/>
                  </a:lnTo>
                  <a:lnTo>
                    <a:pt x="16145" y="95"/>
                  </a:lnTo>
                  <a:lnTo>
                    <a:pt x="16146" y="96"/>
                  </a:lnTo>
                  <a:lnTo>
                    <a:pt x="16148" y="99"/>
                  </a:lnTo>
                  <a:lnTo>
                    <a:pt x="16148" y="99"/>
                  </a:lnTo>
                  <a:lnTo>
                    <a:pt x="16150" y="104"/>
                  </a:lnTo>
                  <a:lnTo>
                    <a:pt x="16150" y="104"/>
                  </a:lnTo>
                  <a:lnTo>
                    <a:pt x="16152" y="107"/>
                  </a:lnTo>
                  <a:lnTo>
                    <a:pt x="16153" y="109"/>
                  </a:lnTo>
                  <a:lnTo>
                    <a:pt x="16156" y="111"/>
                  </a:lnTo>
                  <a:lnTo>
                    <a:pt x="16156" y="112"/>
                  </a:lnTo>
                  <a:lnTo>
                    <a:pt x="16158" y="117"/>
                  </a:lnTo>
                  <a:lnTo>
                    <a:pt x="16160" y="120"/>
                  </a:lnTo>
                  <a:lnTo>
                    <a:pt x="16160" y="121"/>
                  </a:lnTo>
                  <a:lnTo>
                    <a:pt x="16161" y="123"/>
                  </a:lnTo>
                  <a:lnTo>
                    <a:pt x="16162" y="125"/>
                  </a:lnTo>
                  <a:lnTo>
                    <a:pt x="16162" y="125"/>
                  </a:lnTo>
                  <a:lnTo>
                    <a:pt x="16163" y="128"/>
                  </a:lnTo>
                  <a:lnTo>
                    <a:pt x="16163" y="130"/>
                  </a:lnTo>
                  <a:lnTo>
                    <a:pt x="16163" y="130"/>
                  </a:lnTo>
                  <a:lnTo>
                    <a:pt x="16164" y="132"/>
                  </a:lnTo>
                  <a:lnTo>
                    <a:pt x="16165" y="134"/>
                  </a:lnTo>
                  <a:lnTo>
                    <a:pt x="16165" y="134"/>
                  </a:lnTo>
                  <a:lnTo>
                    <a:pt x="16167" y="138"/>
                  </a:lnTo>
                  <a:lnTo>
                    <a:pt x="16167" y="138"/>
                  </a:lnTo>
                  <a:lnTo>
                    <a:pt x="16168" y="142"/>
                  </a:lnTo>
                  <a:lnTo>
                    <a:pt x="16168" y="144"/>
                  </a:lnTo>
                  <a:lnTo>
                    <a:pt x="16170" y="146"/>
                  </a:lnTo>
                  <a:lnTo>
                    <a:pt x="16171" y="149"/>
                  </a:lnTo>
                  <a:lnTo>
                    <a:pt x="16171" y="150"/>
                  </a:lnTo>
                  <a:lnTo>
                    <a:pt x="16172" y="153"/>
                  </a:lnTo>
                  <a:lnTo>
                    <a:pt x="16173" y="156"/>
                  </a:lnTo>
                  <a:lnTo>
                    <a:pt x="16174" y="158"/>
                  </a:lnTo>
                  <a:lnTo>
                    <a:pt x="16174" y="161"/>
                  </a:lnTo>
                  <a:lnTo>
                    <a:pt x="16175" y="163"/>
                  </a:lnTo>
                  <a:lnTo>
                    <a:pt x="16175" y="165"/>
                  </a:lnTo>
                  <a:lnTo>
                    <a:pt x="16176" y="169"/>
                  </a:lnTo>
                  <a:lnTo>
                    <a:pt x="16176" y="171"/>
                  </a:lnTo>
                  <a:lnTo>
                    <a:pt x="16177" y="174"/>
                  </a:lnTo>
                  <a:lnTo>
                    <a:pt x="16177" y="175"/>
                  </a:lnTo>
                  <a:lnTo>
                    <a:pt x="16178" y="178"/>
                  </a:lnTo>
                  <a:lnTo>
                    <a:pt x="16178" y="180"/>
                  </a:lnTo>
                  <a:lnTo>
                    <a:pt x="16178" y="183"/>
                  </a:lnTo>
                  <a:lnTo>
                    <a:pt x="16179" y="186"/>
                  </a:lnTo>
                  <a:lnTo>
                    <a:pt x="16179" y="189"/>
                  </a:lnTo>
                  <a:lnTo>
                    <a:pt x="16179" y="189"/>
                  </a:lnTo>
                  <a:lnTo>
                    <a:pt x="16182" y="170"/>
                  </a:lnTo>
                  <a:lnTo>
                    <a:pt x="16188" y="151"/>
                  </a:lnTo>
                  <a:lnTo>
                    <a:pt x="16194" y="133"/>
                  </a:lnTo>
                  <a:lnTo>
                    <a:pt x="16203" y="116"/>
                  </a:lnTo>
                  <a:lnTo>
                    <a:pt x="16213" y="98"/>
                  </a:lnTo>
                  <a:lnTo>
                    <a:pt x="16224" y="83"/>
                  </a:lnTo>
                  <a:lnTo>
                    <a:pt x="16235" y="68"/>
                  </a:lnTo>
                  <a:lnTo>
                    <a:pt x="16249" y="55"/>
                  </a:lnTo>
                  <a:lnTo>
                    <a:pt x="16263" y="43"/>
                  </a:lnTo>
                  <a:lnTo>
                    <a:pt x="16279" y="32"/>
                  </a:lnTo>
                  <a:lnTo>
                    <a:pt x="16295" y="23"/>
                  </a:lnTo>
                  <a:lnTo>
                    <a:pt x="16312" y="15"/>
                  </a:lnTo>
                  <a:lnTo>
                    <a:pt x="16330" y="9"/>
                  </a:lnTo>
                  <a:lnTo>
                    <a:pt x="16349" y="4"/>
                  </a:lnTo>
                  <a:lnTo>
                    <a:pt x="16368" y="1"/>
                  </a:lnTo>
                  <a:lnTo>
                    <a:pt x="16389" y="0"/>
                  </a:lnTo>
                  <a:lnTo>
                    <a:pt x="17062" y="0"/>
                  </a:lnTo>
                  <a:lnTo>
                    <a:pt x="17073" y="0"/>
                  </a:lnTo>
                  <a:lnTo>
                    <a:pt x="17084" y="1"/>
                  </a:lnTo>
                  <a:lnTo>
                    <a:pt x="17095" y="2"/>
                  </a:lnTo>
                  <a:lnTo>
                    <a:pt x="17104" y="4"/>
                  </a:lnTo>
                  <a:lnTo>
                    <a:pt x="17125" y="10"/>
                  </a:lnTo>
                  <a:lnTo>
                    <a:pt x="17144" y="16"/>
                  </a:lnTo>
                  <a:lnTo>
                    <a:pt x="17163" y="26"/>
                  </a:lnTo>
                  <a:lnTo>
                    <a:pt x="17180" y="37"/>
                  </a:lnTo>
                  <a:lnTo>
                    <a:pt x="17196" y="49"/>
                  </a:lnTo>
                  <a:lnTo>
                    <a:pt x="17211" y="63"/>
                  </a:lnTo>
                  <a:lnTo>
                    <a:pt x="17225" y="78"/>
                  </a:lnTo>
                  <a:lnTo>
                    <a:pt x="17237" y="94"/>
                  </a:lnTo>
                  <a:lnTo>
                    <a:pt x="17248" y="111"/>
                  </a:lnTo>
                  <a:lnTo>
                    <a:pt x="17258" y="130"/>
                  </a:lnTo>
                  <a:lnTo>
                    <a:pt x="17264" y="149"/>
                  </a:lnTo>
                  <a:lnTo>
                    <a:pt x="17270" y="170"/>
                  </a:lnTo>
                  <a:lnTo>
                    <a:pt x="17272" y="179"/>
                  </a:lnTo>
                  <a:lnTo>
                    <a:pt x="17273" y="190"/>
                  </a:lnTo>
                  <a:lnTo>
                    <a:pt x="17274" y="201"/>
                  </a:lnTo>
                  <a:lnTo>
                    <a:pt x="17274" y="212"/>
                  </a:lnTo>
                  <a:lnTo>
                    <a:pt x="17274" y="1098"/>
                  </a:lnTo>
                  <a:lnTo>
                    <a:pt x="16194" y="1098"/>
                  </a:lnTo>
                  <a:lnTo>
                    <a:pt x="15115" y="1098"/>
                  </a:lnTo>
                  <a:lnTo>
                    <a:pt x="14035" y="1098"/>
                  </a:lnTo>
                  <a:lnTo>
                    <a:pt x="12956" y="1098"/>
                  </a:lnTo>
                  <a:lnTo>
                    <a:pt x="11876" y="1098"/>
                  </a:lnTo>
                  <a:lnTo>
                    <a:pt x="10796" y="1098"/>
                  </a:lnTo>
                  <a:lnTo>
                    <a:pt x="9717" y="1098"/>
                  </a:lnTo>
                  <a:lnTo>
                    <a:pt x="8637" y="1098"/>
                  </a:lnTo>
                  <a:lnTo>
                    <a:pt x="7557" y="1098"/>
                  </a:lnTo>
                  <a:lnTo>
                    <a:pt x="6478" y="1098"/>
                  </a:lnTo>
                  <a:lnTo>
                    <a:pt x="5398" y="1098"/>
                  </a:lnTo>
                  <a:lnTo>
                    <a:pt x="4319" y="1098"/>
                  </a:lnTo>
                  <a:lnTo>
                    <a:pt x="3239" y="1098"/>
                  </a:lnTo>
                  <a:lnTo>
                    <a:pt x="2159" y="1098"/>
                  </a:lnTo>
                  <a:lnTo>
                    <a:pt x="1080" y="1098"/>
                  </a:lnTo>
                  <a:lnTo>
                    <a:pt x="0" y="10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BR" dirty="0">
                <a:solidFill>
                  <a:srgbClr val="92D050"/>
                </a:solidFill>
              </a:endParaRPr>
            </a:p>
          </p:txBody>
        </p:sp>
        <p:grpSp>
          <p:nvGrpSpPr>
            <p:cNvPr id="7" name="Group 8"/>
            <p:cNvGrpSpPr>
              <a:grpSpLocks noChangeAspect="1"/>
            </p:cNvGrpSpPr>
            <p:nvPr/>
          </p:nvGrpSpPr>
          <p:grpSpPr bwMode="auto">
            <a:xfrm>
              <a:off x="88672" y="6364288"/>
              <a:ext cx="1260475" cy="406400"/>
              <a:chOff x="2483" y="2032"/>
              <a:chExt cx="794" cy="256"/>
            </a:xfrm>
          </p:grpSpPr>
          <p:sp>
            <p:nvSpPr>
              <p:cNvPr id="9" name="AutoShape 7"/>
              <p:cNvSpPr>
                <a:spLocks noChangeAspect="1" noChangeArrowheads="1" noTextEdit="1"/>
              </p:cNvSpPr>
              <p:nvPr/>
            </p:nvSpPr>
            <p:spPr bwMode="auto">
              <a:xfrm>
                <a:off x="2483" y="2032"/>
                <a:ext cx="794" cy="2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2483" y="2032"/>
                <a:ext cx="68" cy="68"/>
              </a:xfrm>
              <a:custGeom>
                <a:avLst/>
                <a:gdLst>
                  <a:gd name="T0" fmla="*/ 568 w 1424"/>
                  <a:gd name="T1" fmla="*/ 15 h 1424"/>
                  <a:gd name="T2" fmla="*/ 403 w 1424"/>
                  <a:gd name="T3" fmla="*/ 70 h 1424"/>
                  <a:gd name="T4" fmla="*/ 259 w 1424"/>
                  <a:gd name="T5" fmla="*/ 163 h 1424"/>
                  <a:gd name="T6" fmla="*/ 142 w 1424"/>
                  <a:gd name="T7" fmla="*/ 286 h 1424"/>
                  <a:gd name="T8" fmla="*/ 56 w 1424"/>
                  <a:gd name="T9" fmla="*/ 435 h 1424"/>
                  <a:gd name="T10" fmla="*/ 8 w 1424"/>
                  <a:gd name="T11" fmla="*/ 604 h 1424"/>
                  <a:gd name="T12" fmla="*/ 4 w 1424"/>
                  <a:gd name="T13" fmla="*/ 785 h 1424"/>
                  <a:gd name="T14" fmla="*/ 43 w 1424"/>
                  <a:gd name="T15" fmla="*/ 957 h 1424"/>
                  <a:gd name="T16" fmla="*/ 122 w 1424"/>
                  <a:gd name="T17" fmla="*/ 1110 h 1424"/>
                  <a:gd name="T18" fmla="*/ 233 w 1424"/>
                  <a:gd name="T19" fmla="*/ 1239 h 1424"/>
                  <a:gd name="T20" fmla="*/ 373 w 1424"/>
                  <a:gd name="T21" fmla="*/ 1339 h 1424"/>
                  <a:gd name="T22" fmla="*/ 534 w 1424"/>
                  <a:gd name="T23" fmla="*/ 1402 h 1424"/>
                  <a:gd name="T24" fmla="*/ 712 w 1424"/>
                  <a:gd name="T25" fmla="*/ 1424 h 1424"/>
                  <a:gd name="T26" fmla="*/ 890 w 1424"/>
                  <a:gd name="T27" fmla="*/ 1402 h 1424"/>
                  <a:gd name="T28" fmla="*/ 1052 w 1424"/>
                  <a:gd name="T29" fmla="*/ 1339 h 1424"/>
                  <a:gd name="T30" fmla="*/ 1190 w 1424"/>
                  <a:gd name="T31" fmla="*/ 1239 h 1424"/>
                  <a:gd name="T32" fmla="*/ 1303 w 1424"/>
                  <a:gd name="T33" fmla="*/ 1110 h 1424"/>
                  <a:gd name="T34" fmla="*/ 1381 w 1424"/>
                  <a:gd name="T35" fmla="*/ 957 h 1424"/>
                  <a:gd name="T36" fmla="*/ 1420 w 1424"/>
                  <a:gd name="T37" fmla="*/ 785 h 1424"/>
                  <a:gd name="T38" fmla="*/ 1415 w 1424"/>
                  <a:gd name="T39" fmla="*/ 604 h 1424"/>
                  <a:gd name="T40" fmla="*/ 1368 w 1424"/>
                  <a:gd name="T41" fmla="*/ 435 h 1424"/>
                  <a:gd name="T42" fmla="*/ 1283 w 1424"/>
                  <a:gd name="T43" fmla="*/ 286 h 1424"/>
                  <a:gd name="T44" fmla="*/ 1165 w 1424"/>
                  <a:gd name="T45" fmla="*/ 163 h 1424"/>
                  <a:gd name="T46" fmla="*/ 1020 w 1424"/>
                  <a:gd name="T47" fmla="*/ 70 h 1424"/>
                  <a:gd name="T48" fmla="*/ 856 w 1424"/>
                  <a:gd name="T49" fmla="*/ 15 h 1424"/>
                  <a:gd name="T50" fmla="*/ 712 w 1424"/>
                  <a:gd name="T51" fmla="*/ 339 h 1424"/>
                  <a:gd name="T52" fmla="*/ 805 w 1424"/>
                  <a:gd name="T53" fmla="*/ 351 h 1424"/>
                  <a:gd name="T54" fmla="*/ 890 w 1424"/>
                  <a:gd name="T55" fmla="*/ 385 h 1424"/>
                  <a:gd name="T56" fmla="*/ 963 w 1424"/>
                  <a:gd name="T57" fmla="*/ 436 h 1424"/>
                  <a:gd name="T58" fmla="*/ 1021 w 1424"/>
                  <a:gd name="T59" fmla="*/ 504 h 1424"/>
                  <a:gd name="T60" fmla="*/ 1062 w 1424"/>
                  <a:gd name="T61" fmla="*/ 584 h 1424"/>
                  <a:gd name="T62" fmla="*/ 1083 w 1424"/>
                  <a:gd name="T63" fmla="*/ 674 h 1424"/>
                  <a:gd name="T64" fmla="*/ 1081 w 1424"/>
                  <a:gd name="T65" fmla="*/ 768 h 1424"/>
                  <a:gd name="T66" fmla="*/ 1056 w 1424"/>
                  <a:gd name="T67" fmla="*/ 857 h 1424"/>
                  <a:gd name="T68" fmla="*/ 1011 w 1424"/>
                  <a:gd name="T69" fmla="*/ 935 h 1424"/>
                  <a:gd name="T70" fmla="*/ 949 w 1424"/>
                  <a:gd name="T71" fmla="*/ 1000 h 1424"/>
                  <a:gd name="T72" fmla="*/ 873 w 1424"/>
                  <a:gd name="T73" fmla="*/ 1048 h 1424"/>
                  <a:gd name="T74" fmla="*/ 787 w 1424"/>
                  <a:gd name="T75" fmla="*/ 1078 h 1424"/>
                  <a:gd name="T76" fmla="*/ 693 w 1424"/>
                  <a:gd name="T77" fmla="*/ 1084 h 1424"/>
                  <a:gd name="T78" fmla="*/ 601 w 1424"/>
                  <a:gd name="T79" fmla="*/ 1069 h 1424"/>
                  <a:gd name="T80" fmla="*/ 519 w 1424"/>
                  <a:gd name="T81" fmla="*/ 1031 h 1424"/>
                  <a:gd name="T82" fmla="*/ 448 w 1424"/>
                  <a:gd name="T83" fmla="*/ 976 h 1424"/>
                  <a:gd name="T84" fmla="*/ 393 w 1424"/>
                  <a:gd name="T85" fmla="*/ 905 h 1424"/>
                  <a:gd name="T86" fmla="*/ 356 w 1424"/>
                  <a:gd name="T87" fmla="*/ 823 h 1424"/>
                  <a:gd name="T88" fmla="*/ 340 w 1424"/>
                  <a:gd name="T89" fmla="*/ 731 h 1424"/>
                  <a:gd name="T90" fmla="*/ 347 w 1424"/>
                  <a:gd name="T91" fmla="*/ 637 h 1424"/>
                  <a:gd name="T92" fmla="*/ 376 w 1424"/>
                  <a:gd name="T93" fmla="*/ 550 h 1424"/>
                  <a:gd name="T94" fmla="*/ 424 w 1424"/>
                  <a:gd name="T95" fmla="*/ 475 h 1424"/>
                  <a:gd name="T96" fmla="*/ 489 w 1424"/>
                  <a:gd name="T97" fmla="*/ 414 h 1424"/>
                  <a:gd name="T98" fmla="*/ 567 w 1424"/>
                  <a:gd name="T99" fmla="*/ 369 h 1424"/>
                  <a:gd name="T100" fmla="*/ 655 w 1424"/>
                  <a:gd name="T101" fmla="*/ 344 h 14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424" h="1424">
                    <a:moveTo>
                      <a:pt x="712" y="0"/>
                    </a:moveTo>
                    <a:lnTo>
                      <a:pt x="675" y="1"/>
                    </a:lnTo>
                    <a:lnTo>
                      <a:pt x="639" y="4"/>
                    </a:lnTo>
                    <a:lnTo>
                      <a:pt x="603" y="8"/>
                    </a:lnTo>
                    <a:lnTo>
                      <a:pt x="568" y="15"/>
                    </a:lnTo>
                    <a:lnTo>
                      <a:pt x="534" y="22"/>
                    </a:lnTo>
                    <a:lnTo>
                      <a:pt x="500" y="32"/>
                    </a:lnTo>
                    <a:lnTo>
                      <a:pt x="467" y="43"/>
                    </a:lnTo>
                    <a:lnTo>
                      <a:pt x="435" y="56"/>
                    </a:lnTo>
                    <a:lnTo>
                      <a:pt x="403" y="70"/>
                    </a:lnTo>
                    <a:lnTo>
                      <a:pt x="373" y="85"/>
                    </a:lnTo>
                    <a:lnTo>
                      <a:pt x="343" y="103"/>
                    </a:lnTo>
                    <a:lnTo>
                      <a:pt x="314" y="122"/>
                    </a:lnTo>
                    <a:lnTo>
                      <a:pt x="286" y="142"/>
                    </a:lnTo>
                    <a:lnTo>
                      <a:pt x="259" y="163"/>
                    </a:lnTo>
                    <a:lnTo>
                      <a:pt x="233" y="185"/>
                    </a:lnTo>
                    <a:lnTo>
                      <a:pt x="208" y="208"/>
                    </a:lnTo>
                    <a:lnTo>
                      <a:pt x="184" y="234"/>
                    </a:lnTo>
                    <a:lnTo>
                      <a:pt x="163" y="260"/>
                    </a:lnTo>
                    <a:lnTo>
                      <a:pt x="142" y="286"/>
                    </a:lnTo>
                    <a:lnTo>
                      <a:pt x="122" y="314"/>
                    </a:lnTo>
                    <a:lnTo>
                      <a:pt x="103" y="343"/>
                    </a:lnTo>
                    <a:lnTo>
                      <a:pt x="85" y="372"/>
                    </a:lnTo>
                    <a:lnTo>
                      <a:pt x="70" y="403"/>
                    </a:lnTo>
                    <a:lnTo>
                      <a:pt x="56" y="435"/>
                    </a:lnTo>
                    <a:lnTo>
                      <a:pt x="43" y="467"/>
                    </a:lnTo>
                    <a:lnTo>
                      <a:pt x="32" y="500"/>
                    </a:lnTo>
                    <a:lnTo>
                      <a:pt x="22" y="534"/>
                    </a:lnTo>
                    <a:lnTo>
                      <a:pt x="15" y="568"/>
                    </a:lnTo>
                    <a:lnTo>
                      <a:pt x="8" y="604"/>
                    </a:lnTo>
                    <a:lnTo>
                      <a:pt x="4" y="639"/>
                    </a:lnTo>
                    <a:lnTo>
                      <a:pt x="1" y="676"/>
                    </a:lnTo>
                    <a:lnTo>
                      <a:pt x="0" y="712"/>
                    </a:lnTo>
                    <a:lnTo>
                      <a:pt x="1" y="748"/>
                    </a:lnTo>
                    <a:lnTo>
                      <a:pt x="4" y="785"/>
                    </a:lnTo>
                    <a:lnTo>
                      <a:pt x="8" y="820"/>
                    </a:lnTo>
                    <a:lnTo>
                      <a:pt x="15" y="856"/>
                    </a:lnTo>
                    <a:lnTo>
                      <a:pt x="22" y="890"/>
                    </a:lnTo>
                    <a:lnTo>
                      <a:pt x="32" y="924"/>
                    </a:lnTo>
                    <a:lnTo>
                      <a:pt x="43" y="957"/>
                    </a:lnTo>
                    <a:lnTo>
                      <a:pt x="56" y="989"/>
                    </a:lnTo>
                    <a:lnTo>
                      <a:pt x="70" y="1021"/>
                    </a:lnTo>
                    <a:lnTo>
                      <a:pt x="85" y="1052"/>
                    </a:lnTo>
                    <a:lnTo>
                      <a:pt x="103" y="1081"/>
                    </a:lnTo>
                    <a:lnTo>
                      <a:pt x="122" y="1110"/>
                    </a:lnTo>
                    <a:lnTo>
                      <a:pt x="142" y="1138"/>
                    </a:lnTo>
                    <a:lnTo>
                      <a:pt x="163" y="1165"/>
                    </a:lnTo>
                    <a:lnTo>
                      <a:pt x="184" y="1192"/>
                    </a:lnTo>
                    <a:lnTo>
                      <a:pt x="208" y="1216"/>
                    </a:lnTo>
                    <a:lnTo>
                      <a:pt x="233" y="1239"/>
                    </a:lnTo>
                    <a:lnTo>
                      <a:pt x="259" y="1261"/>
                    </a:lnTo>
                    <a:lnTo>
                      <a:pt x="286" y="1283"/>
                    </a:lnTo>
                    <a:lnTo>
                      <a:pt x="314" y="1303"/>
                    </a:lnTo>
                    <a:lnTo>
                      <a:pt x="343" y="1321"/>
                    </a:lnTo>
                    <a:lnTo>
                      <a:pt x="373" y="1339"/>
                    </a:lnTo>
                    <a:lnTo>
                      <a:pt x="403" y="1354"/>
                    </a:lnTo>
                    <a:lnTo>
                      <a:pt x="435" y="1369"/>
                    </a:lnTo>
                    <a:lnTo>
                      <a:pt x="467" y="1381"/>
                    </a:lnTo>
                    <a:lnTo>
                      <a:pt x="500" y="1393"/>
                    </a:lnTo>
                    <a:lnTo>
                      <a:pt x="534" y="1402"/>
                    </a:lnTo>
                    <a:lnTo>
                      <a:pt x="568" y="1409"/>
                    </a:lnTo>
                    <a:lnTo>
                      <a:pt x="603" y="1416"/>
                    </a:lnTo>
                    <a:lnTo>
                      <a:pt x="639" y="1421"/>
                    </a:lnTo>
                    <a:lnTo>
                      <a:pt x="675" y="1423"/>
                    </a:lnTo>
                    <a:lnTo>
                      <a:pt x="712" y="1424"/>
                    </a:lnTo>
                    <a:lnTo>
                      <a:pt x="748" y="1423"/>
                    </a:lnTo>
                    <a:lnTo>
                      <a:pt x="785" y="1421"/>
                    </a:lnTo>
                    <a:lnTo>
                      <a:pt x="820" y="1416"/>
                    </a:lnTo>
                    <a:lnTo>
                      <a:pt x="856" y="1409"/>
                    </a:lnTo>
                    <a:lnTo>
                      <a:pt x="890" y="1402"/>
                    </a:lnTo>
                    <a:lnTo>
                      <a:pt x="923" y="1393"/>
                    </a:lnTo>
                    <a:lnTo>
                      <a:pt x="957" y="1381"/>
                    </a:lnTo>
                    <a:lnTo>
                      <a:pt x="989" y="1369"/>
                    </a:lnTo>
                    <a:lnTo>
                      <a:pt x="1020" y="1354"/>
                    </a:lnTo>
                    <a:lnTo>
                      <a:pt x="1052" y="1339"/>
                    </a:lnTo>
                    <a:lnTo>
                      <a:pt x="1081" y="1321"/>
                    </a:lnTo>
                    <a:lnTo>
                      <a:pt x="1110" y="1303"/>
                    </a:lnTo>
                    <a:lnTo>
                      <a:pt x="1138" y="1283"/>
                    </a:lnTo>
                    <a:lnTo>
                      <a:pt x="1165" y="1261"/>
                    </a:lnTo>
                    <a:lnTo>
                      <a:pt x="1190" y="1239"/>
                    </a:lnTo>
                    <a:lnTo>
                      <a:pt x="1215" y="1216"/>
                    </a:lnTo>
                    <a:lnTo>
                      <a:pt x="1239" y="1192"/>
                    </a:lnTo>
                    <a:lnTo>
                      <a:pt x="1261" y="1165"/>
                    </a:lnTo>
                    <a:lnTo>
                      <a:pt x="1283" y="1138"/>
                    </a:lnTo>
                    <a:lnTo>
                      <a:pt x="1303" y="1110"/>
                    </a:lnTo>
                    <a:lnTo>
                      <a:pt x="1320" y="1081"/>
                    </a:lnTo>
                    <a:lnTo>
                      <a:pt x="1338" y="1052"/>
                    </a:lnTo>
                    <a:lnTo>
                      <a:pt x="1354" y="1021"/>
                    </a:lnTo>
                    <a:lnTo>
                      <a:pt x="1368" y="989"/>
                    </a:lnTo>
                    <a:lnTo>
                      <a:pt x="1381" y="957"/>
                    </a:lnTo>
                    <a:lnTo>
                      <a:pt x="1392" y="924"/>
                    </a:lnTo>
                    <a:lnTo>
                      <a:pt x="1402" y="890"/>
                    </a:lnTo>
                    <a:lnTo>
                      <a:pt x="1409" y="856"/>
                    </a:lnTo>
                    <a:lnTo>
                      <a:pt x="1415" y="820"/>
                    </a:lnTo>
                    <a:lnTo>
                      <a:pt x="1420" y="785"/>
                    </a:lnTo>
                    <a:lnTo>
                      <a:pt x="1423" y="748"/>
                    </a:lnTo>
                    <a:lnTo>
                      <a:pt x="1424" y="712"/>
                    </a:lnTo>
                    <a:lnTo>
                      <a:pt x="1423" y="676"/>
                    </a:lnTo>
                    <a:lnTo>
                      <a:pt x="1420" y="639"/>
                    </a:lnTo>
                    <a:lnTo>
                      <a:pt x="1415" y="604"/>
                    </a:lnTo>
                    <a:lnTo>
                      <a:pt x="1409" y="568"/>
                    </a:lnTo>
                    <a:lnTo>
                      <a:pt x="1402" y="534"/>
                    </a:lnTo>
                    <a:lnTo>
                      <a:pt x="1392" y="500"/>
                    </a:lnTo>
                    <a:lnTo>
                      <a:pt x="1381" y="467"/>
                    </a:lnTo>
                    <a:lnTo>
                      <a:pt x="1368" y="435"/>
                    </a:lnTo>
                    <a:lnTo>
                      <a:pt x="1354" y="403"/>
                    </a:lnTo>
                    <a:lnTo>
                      <a:pt x="1338" y="372"/>
                    </a:lnTo>
                    <a:lnTo>
                      <a:pt x="1320" y="343"/>
                    </a:lnTo>
                    <a:lnTo>
                      <a:pt x="1303" y="314"/>
                    </a:lnTo>
                    <a:lnTo>
                      <a:pt x="1283" y="286"/>
                    </a:lnTo>
                    <a:lnTo>
                      <a:pt x="1261" y="260"/>
                    </a:lnTo>
                    <a:lnTo>
                      <a:pt x="1239" y="234"/>
                    </a:lnTo>
                    <a:lnTo>
                      <a:pt x="1215" y="208"/>
                    </a:lnTo>
                    <a:lnTo>
                      <a:pt x="1190" y="185"/>
                    </a:lnTo>
                    <a:lnTo>
                      <a:pt x="1165" y="163"/>
                    </a:lnTo>
                    <a:lnTo>
                      <a:pt x="1138" y="142"/>
                    </a:lnTo>
                    <a:lnTo>
                      <a:pt x="1110" y="122"/>
                    </a:lnTo>
                    <a:lnTo>
                      <a:pt x="1081" y="103"/>
                    </a:lnTo>
                    <a:lnTo>
                      <a:pt x="1052" y="85"/>
                    </a:lnTo>
                    <a:lnTo>
                      <a:pt x="1020" y="70"/>
                    </a:lnTo>
                    <a:lnTo>
                      <a:pt x="989" y="56"/>
                    </a:lnTo>
                    <a:lnTo>
                      <a:pt x="957" y="43"/>
                    </a:lnTo>
                    <a:lnTo>
                      <a:pt x="923" y="32"/>
                    </a:lnTo>
                    <a:lnTo>
                      <a:pt x="890" y="22"/>
                    </a:lnTo>
                    <a:lnTo>
                      <a:pt x="856" y="15"/>
                    </a:lnTo>
                    <a:lnTo>
                      <a:pt x="820" y="8"/>
                    </a:lnTo>
                    <a:lnTo>
                      <a:pt x="785" y="4"/>
                    </a:lnTo>
                    <a:lnTo>
                      <a:pt x="748" y="1"/>
                    </a:lnTo>
                    <a:lnTo>
                      <a:pt x="712" y="0"/>
                    </a:lnTo>
                    <a:close/>
                    <a:moveTo>
                      <a:pt x="712" y="339"/>
                    </a:moveTo>
                    <a:lnTo>
                      <a:pt x="732" y="340"/>
                    </a:lnTo>
                    <a:lnTo>
                      <a:pt x="750" y="341"/>
                    </a:lnTo>
                    <a:lnTo>
                      <a:pt x="769" y="344"/>
                    </a:lnTo>
                    <a:lnTo>
                      <a:pt x="787" y="347"/>
                    </a:lnTo>
                    <a:lnTo>
                      <a:pt x="805" y="351"/>
                    </a:lnTo>
                    <a:lnTo>
                      <a:pt x="822" y="357"/>
                    </a:lnTo>
                    <a:lnTo>
                      <a:pt x="840" y="362"/>
                    </a:lnTo>
                    <a:lnTo>
                      <a:pt x="857" y="369"/>
                    </a:lnTo>
                    <a:lnTo>
                      <a:pt x="873" y="376"/>
                    </a:lnTo>
                    <a:lnTo>
                      <a:pt x="890" y="385"/>
                    </a:lnTo>
                    <a:lnTo>
                      <a:pt x="906" y="393"/>
                    </a:lnTo>
                    <a:lnTo>
                      <a:pt x="920" y="403"/>
                    </a:lnTo>
                    <a:lnTo>
                      <a:pt x="935" y="414"/>
                    </a:lnTo>
                    <a:lnTo>
                      <a:pt x="949" y="424"/>
                    </a:lnTo>
                    <a:lnTo>
                      <a:pt x="963" y="436"/>
                    </a:lnTo>
                    <a:lnTo>
                      <a:pt x="975" y="448"/>
                    </a:lnTo>
                    <a:lnTo>
                      <a:pt x="988" y="462"/>
                    </a:lnTo>
                    <a:lnTo>
                      <a:pt x="999" y="475"/>
                    </a:lnTo>
                    <a:lnTo>
                      <a:pt x="1011" y="489"/>
                    </a:lnTo>
                    <a:lnTo>
                      <a:pt x="1021" y="504"/>
                    </a:lnTo>
                    <a:lnTo>
                      <a:pt x="1031" y="519"/>
                    </a:lnTo>
                    <a:lnTo>
                      <a:pt x="1040" y="535"/>
                    </a:lnTo>
                    <a:lnTo>
                      <a:pt x="1048" y="550"/>
                    </a:lnTo>
                    <a:lnTo>
                      <a:pt x="1056" y="567"/>
                    </a:lnTo>
                    <a:lnTo>
                      <a:pt x="1062" y="584"/>
                    </a:lnTo>
                    <a:lnTo>
                      <a:pt x="1068" y="602"/>
                    </a:lnTo>
                    <a:lnTo>
                      <a:pt x="1073" y="619"/>
                    </a:lnTo>
                    <a:lnTo>
                      <a:pt x="1078" y="637"/>
                    </a:lnTo>
                    <a:lnTo>
                      <a:pt x="1081" y="656"/>
                    </a:lnTo>
                    <a:lnTo>
                      <a:pt x="1083" y="674"/>
                    </a:lnTo>
                    <a:lnTo>
                      <a:pt x="1084" y="693"/>
                    </a:lnTo>
                    <a:lnTo>
                      <a:pt x="1085" y="712"/>
                    </a:lnTo>
                    <a:lnTo>
                      <a:pt x="1084" y="731"/>
                    </a:lnTo>
                    <a:lnTo>
                      <a:pt x="1083" y="751"/>
                    </a:lnTo>
                    <a:lnTo>
                      <a:pt x="1081" y="768"/>
                    </a:lnTo>
                    <a:lnTo>
                      <a:pt x="1078" y="787"/>
                    </a:lnTo>
                    <a:lnTo>
                      <a:pt x="1073" y="805"/>
                    </a:lnTo>
                    <a:lnTo>
                      <a:pt x="1068" y="823"/>
                    </a:lnTo>
                    <a:lnTo>
                      <a:pt x="1062" y="840"/>
                    </a:lnTo>
                    <a:lnTo>
                      <a:pt x="1056" y="857"/>
                    </a:lnTo>
                    <a:lnTo>
                      <a:pt x="1048" y="874"/>
                    </a:lnTo>
                    <a:lnTo>
                      <a:pt x="1040" y="889"/>
                    </a:lnTo>
                    <a:lnTo>
                      <a:pt x="1031" y="905"/>
                    </a:lnTo>
                    <a:lnTo>
                      <a:pt x="1021" y="920"/>
                    </a:lnTo>
                    <a:lnTo>
                      <a:pt x="1011" y="935"/>
                    </a:lnTo>
                    <a:lnTo>
                      <a:pt x="999" y="949"/>
                    </a:lnTo>
                    <a:lnTo>
                      <a:pt x="988" y="962"/>
                    </a:lnTo>
                    <a:lnTo>
                      <a:pt x="975" y="976"/>
                    </a:lnTo>
                    <a:lnTo>
                      <a:pt x="963" y="988"/>
                    </a:lnTo>
                    <a:lnTo>
                      <a:pt x="949" y="1000"/>
                    </a:lnTo>
                    <a:lnTo>
                      <a:pt x="935" y="1011"/>
                    </a:lnTo>
                    <a:lnTo>
                      <a:pt x="920" y="1022"/>
                    </a:lnTo>
                    <a:lnTo>
                      <a:pt x="906" y="1031"/>
                    </a:lnTo>
                    <a:lnTo>
                      <a:pt x="890" y="1040"/>
                    </a:lnTo>
                    <a:lnTo>
                      <a:pt x="873" y="1048"/>
                    </a:lnTo>
                    <a:lnTo>
                      <a:pt x="857" y="1056"/>
                    </a:lnTo>
                    <a:lnTo>
                      <a:pt x="840" y="1062"/>
                    </a:lnTo>
                    <a:lnTo>
                      <a:pt x="822" y="1069"/>
                    </a:lnTo>
                    <a:lnTo>
                      <a:pt x="805" y="1074"/>
                    </a:lnTo>
                    <a:lnTo>
                      <a:pt x="787" y="1078"/>
                    </a:lnTo>
                    <a:lnTo>
                      <a:pt x="769" y="1081"/>
                    </a:lnTo>
                    <a:lnTo>
                      <a:pt x="750" y="1083"/>
                    </a:lnTo>
                    <a:lnTo>
                      <a:pt x="732" y="1084"/>
                    </a:lnTo>
                    <a:lnTo>
                      <a:pt x="712" y="1085"/>
                    </a:lnTo>
                    <a:lnTo>
                      <a:pt x="693" y="1084"/>
                    </a:lnTo>
                    <a:lnTo>
                      <a:pt x="674" y="1083"/>
                    </a:lnTo>
                    <a:lnTo>
                      <a:pt x="655" y="1081"/>
                    </a:lnTo>
                    <a:lnTo>
                      <a:pt x="637" y="1078"/>
                    </a:lnTo>
                    <a:lnTo>
                      <a:pt x="619" y="1074"/>
                    </a:lnTo>
                    <a:lnTo>
                      <a:pt x="601" y="1069"/>
                    </a:lnTo>
                    <a:lnTo>
                      <a:pt x="584" y="1062"/>
                    </a:lnTo>
                    <a:lnTo>
                      <a:pt x="567" y="1056"/>
                    </a:lnTo>
                    <a:lnTo>
                      <a:pt x="550" y="1048"/>
                    </a:lnTo>
                    <a:lnTo>
                      <a:pt x="535" y="1040"/>
                    </a:lnTo>
                    <a:lnTo>
                      <a:pt x="519" y="1031"/>
                    </a:lnTo>
                    <a:lnTo>
                      <a:pt x="503" y="1022"/>
                    </a:lnTo>
                    <a:lnTo>
                      <a:pt x="489" y="1011"/>
                    </a:lnTo>
                    <a:lnTo>
                      <a:pt x="475" y="1000"/>
                    </a:lnTo>
                    <a:lnTo>
                      <a:pt x="462" y="988"/>
                    </a:lnTo>
                    <a:lnTo>
                      <a:pt x="448" y="976"/>
                    </a:lnTo>
                    <a:lnTo>
                      <a:pt x="436" y="962"/>
                    </a:lnTo>
                    <a:lnTo>
                      <a:pt x="424" y="949"/>
                    </a:lnTo>
                    <a:lnTo>
                      <a:pt x="414" y="935"/>
                    </a:lnTo>
                    <a:lnTo>
                      <a:pt x="403" y="920"/>
                    </a:lnTo>
                    <a:lnTo>
                      <a:pt x="393" y="905"/>
                    </a:lnTo>
                    <a:lnTo>
                      <a:pt x="385" y="889"/>
                    </a:lnTo>
                    <a:lnTo>
                      <a:pt x="376" y="874"/>
                    </a:lnTo>
                    <a:lnTo>
                      <a:pt x="369" y="857"/>
                    </a:lnTo>
                    <a:lnTo>
                      <a:pt x="362" y="840"/>
                    </a:lnTo>
                    <a:lnTo>
                      <a:pt x="356" y="823"/>
                    </a:lnTo>
                    <a:lnTo>
                      <a:pt x="351" y="805"/>
                    </a:lnTo>
                    <a:lnTo>
                      <a:pt x="347" y="787"/>
                    </a:lnTo>
                    <a:lnTo>
                      <a:pt x="344" y="768"/>
                    </a:lnTo>
                    <a:lnTo>
                      <a:pt x="341" y="751"/>
                    </a:lnTo>
                    <a:lnTo>
                      <a:pt x="340" y="731"/>
                    </a:lnTo>
                    <a:lnTo>
                      <a:pt x="339" y="712"/>
                    </a:lnTo>
                    <a:lnTo>
                      <a:pt x="340" y="693"/>
                    </a:lnTo>
                    <a:lnTo>
                      <a:pt x="341" y="674"/>
                    </a:lnTo>
                    <a:lnTo>
                      <a:pt x="344" y="656"/>
                    </a:lnTo>
                    <a:lnTo>
                      <a:pt x="347" y="637"/>
                    </a:lnTo>
                    <a:lnTo>
                      <a:pt x="351" y="619"/>
                    </a:lnTo>
                    <a:lnTo>
                      <a:pt x="356" y="602"/>
                    </a:lnTo>
                    <a:lnTo>
                      <a:pt x="362" y="584"/>
                    </a:lnTo>
                    <a:lnTo>
                      <a:pt x="369" y="567"/>
                    </a:lnTo>
                    <a:lnTo>
                      <a:pt x="376" y="550"/>
                    </a:lnTo>
                    <a:lnTo>
                      <a:pt x="385" y="535"/>
                    </a:lnTo>
                    <a:lnTo>
                      <a:pt x="393" y="519"/>
                    </a:lnTo>
                    <a:lnTo>
                      <a:pt x="403" y="504"/>
                    </a:lnTo>
                    <a:lnTo>
                      <a:pt x="414" y="489"/>
                    </a:lnTo>
                    <a:lnTo>
                      <a:pt x="424" y="475"/>
                    </a:lnTo>
                    <a:lnTo>
                      <a:pt x="436" y="462"/>
                    </a:lnTo>
                    <a:lnTo>
                      <a:pt x="448" y="448"/>
                    </a:lnTo>
                    <a:lnTo>
                      <a:pt x="462" y="436"/>
                    </a:lnTo>
                    <a:lnTo>
                      <a:pt x="475" y="424"/>
                    </a:lnTo>
                    <a:lnTo>
                      <a:pt x="489" y="414"/>
                    </a:lnTo>
                    <a:lnTo>
                      <a:pt x="503" y="403"/>
                    </a:lnTo>
                    <a:lnTo>
                      <a:pt x="519" y="393"/>
                    </a:lnTo>
                    <a:lnTo>
                      <a:pt x="535" y="385"/>
                    </a:lnTo>
                    <a:lnTo>
                      <a:pt x="550" y="376"/>
                    </a:lnTo>
                    <a:lnTo>
                      <a:pt x="567" y="369"/>
                    </a:lnTo>
                    <a:lnTo>
                      <a:pt x="584" y="362"/>
                    </a:lnTo>
                    <a:lnTo>
                      <a:pt x="601" y="357"/>
                    </a:lnTo>
                    <a:lnTo>
                      <a:pt x="619" y="351"/>
                    </a:lnTo>
                    <a:lnTo>
                      <a:pt x="637" y="347"/>
                    </a:lnTo>
                    <a:lnTo>
                      <a:pt x="655" y="344"/>
                    </a:lnTo>
                    <a:lnTo>
                      <a:pt x="674" y="341"/>
                    </a:lnTo>
                    <a:lnTo>
                      <a:pt x="693" y="340"/>
                    </a:lnTo>
                    <a:lnTo>
                      <a:pt x="712" y="33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1" name="Freeform 10"/>
              <p:cNvSpPr>
                <a:spLocks noEditPoints="1"/>
              </p:cNvSpPr>
              <p:nvPr/>
            </p:nvSpPr>
            <p:spPr bwMode="auto">
              <a:xfrm>
                <a:off x="2486" y="2035"/>
                <a:ext cx="188" cy="253"/>
              </a:xfrm>
              <a:custGeom>
                <a:avLst/>
                <a:gdLst>
                  <a:gd name="T0" fmla="*/ 3910 w 3952"/>
                  <a:gd name="T1" fmla="*/ 2785 h 5313"/>
                  <a:gd name="T2" fmla="*/ 3948 w 3952"/>
                  <a:gd name="T3" fmla="*/ 3806 h 5313"/>
                  <a:gd name="T4" fmla="*/ 3839 w 3952"/>
                  <a:gd name="T5" fmla="*/ 3939 h 5313"/>
                  <a:gd name="T6" fmla="*/ 2814 w 3952"/>
                  <a:gd name="T7" fmla="*/ 3932 h 5313"/>
                  <a:gd name="T8" fmla="*/ 2717 w 3952"/>
                  <a:gd name="T9" fmla="*/ 3787 h 5313"/>
                  <a:gd name="T10" fmla="*/ 2772 w 3952"/>
                  <a:gd name="T11" fmla="*/ 2773 h 5313"/>
                  <a:gd name="T12" fmla="*/ 1049 w 3952"/>
                  <a:gd name="T13" fmla="*/ 4078 h 5313"/>
                  <a:gd name="T14" fmla="*/ 1203 w 3952"/>
                  <a:gd name="T15" fmla="*/ 4159 h 5313"/>
                  <a:gd name="T16" fmla="*/ 1226 w 3952"/>
                  <a:gd name="T17" fmla="*/ 5183 h 5313"/>
                  <a:gd name="T18" fmla="*/ 1104 w 3952"/>
                  <a:gd name="T19" fmla="*/ 5305 h 5313"/>
                  <a:gd name="T20" fmla="*/ 81 w 3952"/>
                  <a:gd name="T21" fmla="*/ 5282 h 5313"/>
                  <a:gd name="T22" fmla="*/ 0 w 3952"/>
                  <a:gd name="T23" fmla="*/ 5127 h 5313"/>
                  <a:gd name="T24" fmla="*/ 66 w 3952"/>
                  <a:gd name="T25" fmla="*/ 4119 h 5313"/>
                  <a:gd name="T26" fmla="*/ 1068 w 3952"/>
                  <a:gd name="T27" fmla="*/ 1359 h 5313"/>
                  <a:gd name="T28" fmla="*/ 1213 w 3952"/>
                  <a:gd name="T29" fmla="*/ 1456 h 5313"/>
                  <a:gd name="T30" fmla="*/ 1220 w 3952"/>
                  <a:gd name="T31" fmla="*/ 2481 h 5313"/>
                  <a:gd name="T32" fmla="*/ 1086 w 3952"/>
                  <a:gd name="T33" fmla="*/ 2590 h 5313"/>
                  <a:gd name="T34" fmla="*/ 66 w 3952"/>
                  <a:gd name="T35" fmla="*/ 2553 h 5313"/>
                  <a:gd name="T36" fmla="*/ 0 w 3952"/>
                  <a:gd name="T37" fmla="*/ 1543 h 5313"/>
                  <a:gd name="T38" fmla="*/ 81 w 3952"/>
                  <a:gd name="T39" fmla="*/ 1390 h 5313"/>
                  <a:gd name="T40" fmla="*/ 1086 w 3952"/>
                  <a:gd name="T41" fmla="*/ 2721 h 5313"/>
                  <a:gd name="T42" fmla="*/ 1220 w 3952"/>
                  <a:gd name="T43" fmla="*/ 2831 h 5313"/>
                  <a:gd name="T44" fmla="*/ 1213 w 3952"/>
                  <a:gd name="T45" fmla="*/ 3857 h 5313"/>
                  <a:gd name="T46" fmla="*/ 1068 w 3952"/>
                  <a:gd name="T47" fmla="*/ 3953 h 5313"/>
                  <a:gd name="T48" fmla="*/ 54 w 3952"/>
                  <a:gd name="T49" fmla="*/ 3899 h 5313"/>
                  <a:gd name="T50" fmla="*/ 1 w 3952"/>
                  <a:gd name="T51" fmla="*/ 2884 h 5313"/>
                  <a:gd name="T52" fmla="*/ 96 w 3952"/>
                  <a:gd name="T53" fmla="*/ 2740 h 5313"/>
                  <a:gd name="T54" fmla="*/ 2463 w 3952"/>
                  <a:gd name="T55" fmla="*/ 4086 h 5313"/>
                  <a:gd name="T56" fmla="*/ 2585 w 3952"/>
                  <a:gd name="T57" fmla="*/ 4207 h 5313"/>
                  <a:gd name="T58" fmla="*/ 2562 w 3952"/>
                  <a:gd name="T59" fmla="*/ 5232 h 5313"/>
                  <a:gd name="T60" fmla="*/ 2408 w 3952"/>
                  <a:gd name="T61" fmla="*/ 5313 h 5313"/>
                  <a:gd name="T62" fmla="*/ 1400 w 3952"/>
                  <a:gd name="T63" fmla="*/ 5245 h 5313"/>
                  <a:gd name="T64" fmla="*/ 1362 w 3952"/>
                  <a:gd name="T65" fmla="*/ 4225 h 5313"/>
                  <a:gd name="T66" fmla="*/ 1471 w 3952"/>
                  <a:gd name="T67" fmla="*/ 4092 h 5313"/>
                  <a:gd name="T68" fmla="*/ 2480 w 3952"/>
                  <a:gd name="T69" fmla="*/ 14 h 5313"/>
                  <a:gd name="T70" fmla="*/ 2589 w 3952"/>
                  <a:gd name="T71" fmla="*/ 148 h 5313"/>
                  <a:gd name="T72" fmla="*/ 2551 w 3952"/>
                  <a:gd name="T73" fmla="*/ 1167 h 5313"/>
                  <a:gd name="T74" fmla="*/ 1543 w 3952"/>
                  <a:gd name="T75" fmla="*/ 1235 h 5313"/>
                  <a:gd name="T76" fmla="*/ 1390 w 3952"/>
                  <a:gd name="T77" fmla="*/ 1154 h 5313"/>
                  <a:gd name="T78" fmla="*/ 1367 w 3952"/>
                  <a:gd name="T79" fmla="*/ 130 h 5313"/>
                  <a:gd name="T80" fmla="*/ 1489 w 3952"/>
                  <a:gd name="T81" fmla="*/ 8 h 5313"/>
                  <a:gd name="T82" fmla="*/ 2496 w 3952"/>
                  <a:gd name="T83" fmla="*/ 1381 h 5313"/>
                  <a:gd name="T84" fmla="*/ 2592 w 3952"/>
                  <a:gd name="T85" fmla="*/ 1525 h 5313"/>
                  <a:gd name="T86" fmla="*/ 2539 w 3952"/>
                  <a:gd name="T87" fmla="*/ 2540 h 5313"/>
                  <a:gd name="T88" fmla="*/ 1524 w 3952"/>
                  <a:gd name="T89" fmla="*/ 2593 h 5313"/>
                  <a:gd name="T90" fmla="*/ 1380 w 3952"/>
                  <a:gd name="T91" fmla="*/ 2497 h 5313"/>
                  <a:gd name="T92" fmla="*/ 1373 w 3952"/>
                  <a:gd name="T93" fmla="*/ 1472 h 5313"/>
                  <a:gd name="T94" fmla="*/ 1506 w 3952"/>
                  <a:gd name="T95" fmla="*/ 1362 h 5313"/>
                  <a:gd name="T96" fmla="*/ 2512 w 3952"/>
                  <a:gd name="T97" fmla="*/ 2750 h 5313"/>
                  <a:gd name="T98" fmla="*/ 2593 w 3952"/>
                  <a:gd name="T99" fmla="*/ 2903 h 5313"/>
                  <a:gd name="T100" fmla="*/ 2526 w 3952"/>
                  <a:gd name="T101" fmla="*/ 3911 h 5313"/>
                  <a:gd name="T102" fmla="*/ 1506 w 3952"/>
                  <a:gd name="T103" fmla="*/ 3949 h 5313"/>
                  <a:gd name="T104" fmla="*/ 1373 w 3952"/>
                  <a:gd name="T105" fmla="*/ 3840 h 5313"/>
                  <a:gd name="T106" fmla="*/ 1380 w 3952"/>
                  <a:gd name="T107" fmla="*/ 2815 h 5313"/>
                  <a:gd name="T108" fmla="*/ 1524 w 3952"/>
                  <a:gd name="T109" fmla="*/ 2718 h 5313"/>
                  <a:gd name="T110" fmla="*/ 3885 w 3952"/>
                  <a:gd name="T111" fmla="*/ 41 h 5313"/>
                  <a:gd name="T112" fmla="*/ 3952 w 3952"/>
                  <a:gd name="T113" fmla="*/ 1049 h 5313"/>
                  <a:gd name="T114" fmla="*/ 3870 w 3952"/>
                  <a:gd name="T115" fmla="*/ 1204 h 5313"/>
                  <a:gd name="T116" fmla="*/ 2847 w 3952"/>
                  <a:gd name="T117" fmla="*/ 1227 h 5313"/>
                  <a:gd name="T118" fmla="*/ 2725 w 3952"/>
                  <a:gd name="T119" fmla="*/ 1105 h 5313"/>
                  <a:gd name="T120" fmla="*/ 2749 w 3952"/>
                  <a:gd name="T121" fmla="*/ 81 h 5313"/>
                  <a:gd name="T122" fmla="*/ 2902 w 3952"/>
                  <a:gd name="T123" fmla="*/ 0 h 5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3952" h="5313">
                    <a:moveTo>
                      <a:pt x="3767" y="2718"/>
                    </a:moveTo>
                    <a:lnTo>
                      <a:pt x="3786" y="2718"/>
                    </a:lnTo>
                    <a:lnTo>
                      <a:pt x="3804" y="2721"/>
                    </a:lnTo>
                    <a:lnTo>
                      <a:pt x="3822" y="2727"/>
                    </a:lnTo>
                    <a:lnTo>
                      <a:pt x="3839" y="2733"/>
                    </a:lnTo>
                    <a:lnTo>
                      <a:pt x="3855" y="2740"/>
                    </a:lnTo>
                    <a:lnTo>
                      <a:pt x="3871" y="2750"/>
                    </a:lnTo>
                    <a:lnTo>
                      <a:pt x="3885" y="2760"/>
                    </a:lnTo>
                    <a:lnTo>
                      <a:pt x="3898" y="2773"/>
                    </a:lnTo>
                    <a:lnTo>
                      <a:pt x="3910" y="2785"/>
                    </a:lnTo>
                    <a:lnTo>
                      <a:pt x="3921" y="2800"/>
                    </a:lnTo>
                    <a:lnTo>
                      <a:pt x="3929" y="2815"/>
                    </a:lnTo>
                    <a:lnTo>
                      <a:pt x="3938" y="2831"/>
                    </a:lnTo>
                    <a:lnTo>
                      <a:pt x="3944" y="2848"/>
                    </a:lnTo>
                    <a:lnTo>
                      <a:pt x="3948" y="2866"/>
                    </a:lnTo>
                    <a:lnTo>
                      <a:pt x="3951" y="2884"/>
                    </a:lnTo>
                    <a:lnTo>
                      <a:pt x="3952" y="2903"/>
                    </a:lnTo>
                    <a:lnTo>
                      <a:pt x="3952" y="3768"/>
                    </a:lnTo>
                    <a:lnTo>
                      <a:pt x="3951" y="3787"/>
                    </a:lnTo>
                    <a:lnTo>
                      <a:pt x="3948" y="3806"/>
                    </a:lnTo>
                    <a:lnTo>
                      <a:pt x="3944" y="3823"/>
                    </a:lnTo>
                    <a:lnTo>
                      <a:pt x="3938" y="3840"/>
                    </a:lnTo>
                    <a:lnTo>
                      <a:pt x="3929" y="3857"/>
                    </a:lnTo>
                    <a:lnTo>
                      <a:pt x="3921" y="3872"/>
                    </a:lnTo>
                    <a:lnTo>
                      <a:pt x="3910" y="3886"/>
                    </a:lnTo>
                    <a:lnTo>
                      <a:pt x="3898" y="3899"/>
                    </a:lnTo>
                    <a:lnTo>
                      <a:pt x="3885" y="3911"/>
                    </a:lnTo>
                    <a:lnTo>
                      <a:pt x="3871" y="3922"/>
                    </a:lnTo>
                    <a:lnTo>
                      <a:pt x="3855" y="3932"/>
                    </a:lnTo>
                    <a:lnTo>
                      <a:pt x="3839" y="3939"/>
                    </a:lnTo>
                    <a:lnTo>
                      <a:pt x="3822" y="3945"/>
                    </a:lnTo>
                    <a:lnTo>
                      <a:pt x="3804" y="3949"/>
                    </a:lnTo>
                    <a:lnTo>
                      <a:pt x="3786" y="3953"/>
                    </a:lnTo>
                    <a:lnTo>
                      <a:pt x="3767" y="3954"/>
                    </a:lnTo>
                    <a:lnTo>
                      <a:pt x="2902" y="3954"/>
                    </a:lnTo>
                    <a:lnTo>
                      <a:pt x="2883" y="3953"/>
                    </a:lnTo>
                    <a:lnTo>
                      <a:pt x="2864" y="3949"/>
                    </a:lnTo>
                    <a:lnTo>
                      <a:pt x="2847" y="3945"/>
                    </a:lnTo>
                    <a:lnTo>
                      <a:pt x="2830" y="3939"/>
                    </a:lnTo>
                    <a:lnTo>
                      <a:pt x="2814" y="3932"/>
                    </a:lnTo>
                    <a:lnTo>
                      <a:pt x="2799" y="3922"/>
                    </a:lnTo>
                    <a:lnTo>
                      <a:pt x="2784" y="3911"/>
                    </a:lnTo>
                    <a:lnTo>
                      <a:pt x="2772" y="3899"/>
                    </a:lnTo>
                    <a:lnTo>
                      <a:pt x="2759" y="3886"/>
                    </a:lnTo>
                    <a:lnTo>
                      <a:pt x="2749" y="3872"/>
                    </a:lnTo>
                    <a:lnTo>
                      <a:pt x="2739" y="3857"/>
                    </a:lnTo>
                    <a:lnTo>
                      <a:pt x="2732" y="3840"/>
                    </a:lnTo>
                    <a:lnTo>
                      <a:pt x="2726" y="3823"/>
                    </a:lnTo>
                    <a:lnTo>
                      <a:pt x="2721" y="3806"/>
                    </a:lnTo>
                    <a:lnTo>
                      <a:pt x="2717" y="3787"/>
                    </a:lnTo>
                    <a:lnTo>
                      <a:pt x="2717" y="3768"/>
                    </a:lnTo>
                    <a:lnTo>
                      <a:pt x="2717" y="2903"/>
                    </a:lnTo>
                    <a:lnTo>
                      <a:pt x="2717" y="2884"/>
                    </a:lnTo>
                    <a:lnTo>
                      <a:pt x="2721" y="2866"/>
                    </a:lnTo>
                    <a:lnTo>
                      <a:pt x="2726" y="2848"/>
                    </a:lnTo>
                    <a:lnTo>
                      <a:pt x="2732" y="2831"/>
                    </a:lnTo>
                    <a:lnTo>
                      <a:pt x="2739" y="2815"/>
                    </a:lnTo>
                    <a:lnTo>
                      <a:pt x="2749" y="2800"/>
                    </a:lnTo>
                    <a:lnTo>
                      <a:pt x="2759" y="2785"/>
                    </a:lnTo>
                    <a:lnTo>
                      <a:pt x="2772" y="2773"/>
                    </a:lnTo>
                    <a:lnTo>
                      <a:pt x="2784" y="2760"/>
                    </a:lnTo>
                    <a:lnTo>
                      <a:pt x="2799" y="2750"/>
                    </a:lnTo>
                    <a:lnTo>
                      <a:pt x="2814" y="2740"/>
                    </a:lnTo>
                    <a:lnTo>
                      <a:pt x="2830" y="2733"/>
                    </a:lnTo>
                    <a:lnTo>
                      <a:pt x="2847" y="2727"/>
                    </a:lnTo>
                    <a:lnTo>
                      <a:pt x="2864" y="2721"/>
                    </a:lnTo>
                    <a:lnTo>
                      <a:pt x="2883" y="2718"/>
                    </a:lnTo>
                    <a:lnTo>
                      <a:pt x="2902" y="2718"/>
                    </a:lnTo>
                    <a:lnTo>
                      <a:pt x="3767" y="2718"/>
                    </a:lnTo>
                    <a:close/>
                    <a:moveTo>
                      <a:pt x="1049" y="4078"/>
                    </a:moveTo>
                    <a:lnTo>
                      <a:pt x="1068" y="4078"/>
                    </a:lnTo>
                    <a:lnTo>
                      <a:pt x="1086" y="4081"/>
                    </a:lnTo>
                    <a:lnTo>
                      <a:pt x="1104" y="4086"/>
                    </a:lnTo>
                    <a:lnTo>
                      <a:pt x="1121" y="4092"/>
                    </a:lnTo>
                    <a:lnTo>
                      <a:pt x="1138" y="4100"/>
                    </a:lnTo>
                    <a:lnTo>
                      <a:pt x="1153" y="4109"/>
                    </a:lnTo>
                    <a:lnTo>
                      <a:pt x="1167" y="4119"/>
                    </a:lnTo>
                    <a:lnTo>
                      <a:pt x="1180" y="4132"/>
                    </a:lnTo>
                    <a:lnTo>
                      <a:pt x="1192" y="4144"/>
                    </a:lnTo>
                    <a:lnTo>
                      <a:pt x="1203" y="4159"/>
                    </a:lnTo>
                    <a:lnTo>
                      <a:pt x="1213" y="4175"/>
                    </a:lnTo>
                    <a:lnTo>
                      <a:pt x="1220" y="4190"/>
                    </a:lnTo>
                    <a:lnTo>
                      <a:pt x="1226" y="4207"/>
                    </a:lnTo>
                    <a:lnTo>
                      <a:pt x="1230" y="4225"/>
                    </a:lnTo>
                    <a:lnTo>
                      <a:pt x="1233" y="4243"/>
                    </a:lnTo>
                    <a:lnTo>
                      <a:pt x="1234" y="4262"/>
                    </a:lnTo>
                    <a:lnTo>
                      <a:pt x="1234" y="5127"/>
                    </a:lnTo>
                    <a:lnTo>
                      <a:pt x="1233" y="5146"/>
                    </a:lnTo>
                    <a:lnTo>
                      <a:pt x="1230" y="5165"/>
                    </a:lnTo>
                    <a:lnTo>
                      <a:pt x="1226" y="5183"/>
                    </a:lnTo>
                    <a:lnTo>
                      <a:pt x="1220" y="5199"/>
                    </a:lnTo>
                    <a:lnTo>
                      <a:pt x="1213" y="5216"/>
                    </a:lnTo>
                    <a:lnTo>
                      <a:pt x="1203" y="5232"/>
                    </a:lnTo>
                    <a:lnTo>
                      <a:pt x="1192" y="5245"/>
                    </a:lnTo>
                    <a:lnTo>
                      <a:pt x="1180" y="5259"/>
                    </a:lnTo>
                    <a:lnTo>
                      <a:pt x="1167" y="5270"/>
                    </a:lnTo>
                    <a:lnTo>
                      <a:pt x="1153" y="5282"/>
                    </a:lnTo>
                    <a:lnTo>
                      <a:pt x="1138" y="5291"/>
                    </a:lnTo>
                    <a:lnTo>
                      <a:pt x="1121" y="5298"/>
                    </a:lnTo>
                    <a:lnTo>
                      <a:pt x="1104" y="5305"/>
                    </a:lnTo>
                    <a:lnTo>
                      <a:pt x="1086" y="5309"/>
                    </a:lnTo>
                    <a:lnTo>
                      <a:pt x="1068" y="5312"/>
                    </a:lnTo>
                    <a:lnTo>
                      <a:pt x="1049" y="5313"/>
                    </a:lnTo>
                    <a:lnTo>
                      <a:pt x="184" y="5313"/>
                    </a:lnTo>
                    <a:lnTo>
                      <a:pt x="165" y="5312"/>
                    </a:lnTo>
                    <a:lnTo>
                      <a:pt x="148" y="5309"/>
                    </a:lnTo>
                    <a:lnTo>
                      <a:pt x="130" y="5305"/>
                    </a:lnTo>
                    <a:lnTo>
                      <a:pt x="112" y="5298"/>
                    </a:lnTo>
                    <a:lnTo>
                      <a:pt x="96" y="5291"/>
                    </a:lnTo>
                    <a:lnTo>
                      <a:pt x="81" y="5282"/>
                    </a:lnTo>
                    <a:lnTo>
                      <a:pt x="66" y="5270"/>
                    </a:lnTo>
                    <a:lnTo>
                      <a:pt x="54" y="5259"/>
                    </a:lnTo>
                    <a:lnTo>
                      <a:pt x="41" y="5245"/>
                    </a:lnTo>
                    <a:lnTo>
                      <a:pt x="31" y="5232"/>
                    </a:lnTo>
                    <a:lnTo>
                      <a:pt x="21" y="5216"/>
                    </a:lnTo>
                    <a:lnTo>
                      <a:pt x="14" y="5199"/>
                    </a:lnTo>
                    <a:lnTo>
                      <a:pt x="8" y="5183"/>
                    </a:lnTo>
                    <a:lnTo>
                      <a:pt x="3" y="5165"/>
                    </a:lnTo>
                    <a:lnTo>
                      <a:pt x="1" y="5146"/>
                    </a:lnTo>
                    <a:lnTo>
                      <a:pt x="0" y="5127"/>
                    </a:lnTo>
                    <a:lnTo>
                      <a:pt x="0" y="4262"/>
                    </a:lnTo>
                    <a:lnTo>
                      <a:pt x="1" y="4243"/>
                    </a:lnTo>
                    <a:lnTo>
                      <a:pt x="3" y="4225"/>
                    </a:lnTo>
                    <a:lnTo>
                      <a:pt x="8" y="4207"/>
                    </a:lnTo>
                    <a:lnTo>
                      <a:pt x="14" y="4190"/>
                    </a:lnTo>
                    <a:lnTo>
                      <a:pt x="21" y="4175"/>
                    </a:lnTo>
                    <a:lnTo>
                      <a:pt x="31" y="4159"/>
                    </a:lnTo>
                    <a:lnTo>
                      <a:pt x="41" y="4144"/>
                    </a:lnTo>
                    <a:lnTo>
                      <a:pt x="54" y="4132"/>
                    </a:lnTo>
                    <a:lnTo>
                      <a:pt x="66" y="4119"/>
                    </a:lnTo>
                    <a:lnTo>
                      <a:pt x="81" y="4109"/>
                    </a:lnTo>
                    <a:lnTo>
                      <a:pt x="96" y="4100"/>
                    </a:lnTo>
                    <a:lnTo>
                      <a:pt x="112" y="4092"/>
                    </a:lnTo>
                    <a:lnTo>
                      <a:pt x="130" y="4086"/>
                    </a:lnTo>
                    <a:lnTo>
                      <a:pt x="148" y="4081"/>
                    </a:lnTo>
                    <a:lnTo>
                      <a:pt x="165" y="4078"/>
                    </a:lnTo>
                    <a:lnTo>
                      <a:pt x="184" y="4078"/>
                    </a:lnTo>
                    <a:lnTo>
                      <a:pt x="1049" y="4078"/>
                    </a:lnTo>
                    <a:close/>
                    <a:moveTo>
                      <a:pt x="1049" y="1359"/>
                    </a:moveTo>
                    <a:lnTo>
                      <a:pt x="1068" y="1359"/>
                    </a:lnTo>
                    <a:lnTo>
                      <a:pt x="1086" y="1362"/>
                    </a:lnTo>
                    <a:lnTo>
                      <a:pt x="1104" y="1367"/>
                    </a:lnTo>
                    <a:lnTo>
                      <a:pt x="1121" y="1374"/>
                    </a:lnTo>
                    <a:lnTo>
                      <a:pt x="1138" y="1381"/>
                    </a:lnTo>
                    <a:lnTo>
                      <a:pt x="1153" y="1390"/>
                    </a:lnTo>
                    <a:lnTo>
                      <a:pt x="1167" y="1401"/>
                    </a:lnTo>
                    <a:lnTo>
                      <a:pt x="1180" y="1413"/>
                    </a:lnTo>
                    <a:lnTo>
                      <a:pt x="1192" y="1426"/>
                    </a:lnTo>
                    <a:lnTo>
                      <a:pt x="1203" y="1440"/>
                    </a:lnTo>
                    <a:lnTo>
                      <a:pt x="1213" y="1456"/>
                    </a:lnTo>
                    <a:lnTo>
                      <a:pt x="1220" y="1472"/>
                    </a:lnTo>
                    <a:lnTo>
                      <a:pt x="1226" y="1489"/>
                    </a:lnTo>
                    <a:lnTo>
                      <a:pt x="1230" y="1507"/>
                    </a:lnTo>
                    <a:lnTo>
                      <a:pt x="1233" y="1525"/>
                    </a:lnTo>
                    <a:lnTo>
                      <a:pt x="1234" y="1543"/>
                    </a:lnTo>
                    <a:lnTo>
                      <a:pt x="1234" y="2409"/>
                    </a:lnTo>
                    <a:lnTo>
                      <a:pt x="1233" y="2427"/>
                    </a:lnTo>
                    <a:lnTo>
                      <a:pt x="1230" y="2446"/>
                    </a:lnTo>
                    <a:lnTo>
                      <a:pt x="1226" y="2464"/>
                    </a:lnTo>
                    <a:lnTo>
                      <a:pt x="1220" y="2481"/>
                    </a:lnTo>
                    <a:lnTo>
                      <a:pt x="1213" y="2497"/>
                    </a:lnTo>
                    <a:lnTo>
                      <a:pt x="1203" y="2513"/>
                    </a:lnTo>
                    <a:lnTo>
                      <a:pt x="1192" y="2526"/>
                    </a:lnTo>
                    <a:lnTo>
                      <a:pt x="1180" y="2540"/>
                    </a:lnTo>
                    <a:lnTo>
                      <a:pt x="1167" y="2553"/>
                    </a:lnTo>
                    <a:lnTo>
                      <a:pt x="1153" y="2563"/>
                    </a:lnTo>
                    <a:lnTo>
                      <a:pt x="1138" y="2572"/>
                    </a:lnTo>
                    <a:lnTo>
                      <a:pt x="1121" y="2580"/>
                    </a:lnTo>
                    <a:lnTo>
                      <a:pt x="1104" y="2586"/>
                    </a:lnTo>
                    <a:lnTo>
                      <a:pt x="1086" y="2590"/>
                    </a:lnTo>
                    <a:lnTo>
                      <a:pt x="1068" y="2593"/>
                    </a:lnTo>
                    <a:lnTo>
                      <a:pt x="1049" y="2594"/>
                    </a:lnTo>
                    <a:lnTo>
                      <a:pt x="184" y="2594"/>
                    </a:lnTo>
                    <a:lnTo>
                      <a:pt x="165" y="2593"/>
                    </a:lnTo>
                    <a:lnTo>
                      <a:pt x="148" y="2590"/>
                    </a:lnTo>
                    <a:lnTo>
                      <a:pt x="130" y="2586"/>
                    </a:lnTo>
                    <a:lnTo>
                      <a:pt x="112" y="2580"/>
                    </a:lnTo>
                    <a:lnTo>
                      <a:pt x="96" y="2572"/>
                    </a:lnTo>
                    <a:lnTo>
                      <a:pt x="81" y="2563"/>
                    </a:lnTo>
                    <a:lnTo>
                      <a:pt x="66" y="2553"/>
                    </a:lnTo>
                    <a:lnTo>
                      <a:pt x="54" y="2540"/>
                    </a:lnTo>
                    <a:lnTo>
                      <a:pt x="41" y="2526"/>
                    </a:lnTo>
                    <a:lnTo>
                      <a:pt x="31" y="2513"/>
                    </a:lnTo>
                    <a:lnTo>
                      <a:pt x="21" y="2497"/>
                    </a:lnTo>
                    <a:lnTo>
                      <a:pt x="14" y="2481"/>
                    </a:lnTo>
                    <a:lnTo>
                      <a:pt x="8" y="2464"/>
                    </a:lnTo>
                    <a:lnTo>
                      <a:pt x="3" y="2446"/>
                    </a:lnTo>
                    <a:lnTo>
                      <a:pt x="1" y="2427"/>
                    </a:lnTo>
                    <a:lnTo>
                      <a:pt x="0" y="2409"/>
                    </a:lnTo>
                    <a:lnTo>
                      <a:pt x="0" y="1543"/>
                    </a:lnTo>
                    <a:lnTo>
                      <a:pt x="1" y="1525"/>
                    </a:lnTo>
                    <a:lnTo>
                      <a:pt x="3" y="1507"/>
                    </a:lnTo>
                    <a:lnTo>
                      <a:pt x="8" y="1489"/>
                    </a:lnTo>
                    <a:lnTo>
                      <a:pt x="14" y="1472"/>
                    </a:lnTo>
                    <a:lnTo>
                      <a:pt x="21" y="1456"/>
                    </a:lnTo>
                    <a:lnTo>
                      <a:pt x="31" y="1440"/>
                    </a:lnTo>
                    <a:lnTo>
                      <a:pt x="41" y="1426"/>
                    </a:lnTo>
                    <a:lnTo>
                      <a:pt x="54" y="1413"/>
                    </a:lnTo>
                    <a:lnTo>
                      <a:pt x="66" y="1401"/>
                    </a:lnTo>
                    <a:lnTo>
                      <a:pt x="81" y="1390"/>
                    </a:lnTo>
                    <a:lnTo>
                      <a:pt x="96" y="1381"/>
                    </a:lnTo>
                    <a:lnTo>
                      <a:pt x="112" y="1374"/>
                    </a:lnTo>
                    <a:lnTo>
                      <a:pt x="130" y="1367"/>
                    </a:lnTo>
                    <a:lnTo>
                      <a:pt x="148" y="1362"/>
                    </a:lnTo>
                    <a:lnTo>
                      <a:pt x="165" y="1359"/>
                    </a:lnTo>
                    <a:lnTo>
                      <a:pt x="184" y="1359"/>
                    </a:lnTo>
                    <a:lnTo>
                      <a:pt x="1049" y="1359"/>
                    </a:lnTo>
                    <a:close/>
                    <a:moveTo>
                      <a:pt x="1049" y="2718"/>
                    </a:moveTo>
                    <a:lnTo>
                      <a:pt x="1068" y="2718"/>
                    </a:lnTo>
                    <a:lnTo>
                      <a:pt x="1086" y="2721"/>
                    </a:lnTo>
                    <a:lnTo>
                      <a:pt x="1104" y="2727"/>
                    </a:lnTo>
                    <a:lnTo>
                      <a:pt x="1121" y="2733"/>
                    </a:lnTo>
                    <a:lnTo>
                      <a:pt x="1138" y="2740"/>
                    </a:lnTo>
                    <a:lnTo>
                      <a:pt x="1153" y="2750"/>
                    </a:lnTo>
                    <a:lnTo>
                      <a:pt x="1167" y="2760"/>
                    </a:lnTo>
                    <a:lnTo>
                      <a:pt x="1180" y="2773"/>
                    </a:lnTo>
                    <a:lnTo>
                      <a:pt x="1192" y="2785"/>
                    </a:lnTo>
                    <a:lnTo>
                      <a:pt x="1203" y="2800"/>
                    </a:lnTo>
                    <a:lnTo>
                      <a:pt x="1213" y="2815"/>
                    </a:lnTo>
                    <a:lnTo>
                      <a:pt x="1220" y="2831"/>
                    </a:lnTo>
                    <a:lnTo>
                      <a:pt x="1226" y="2848"/>
                    </a:lnTo>
                    <a:lnTo>
                      <a:pt x="1230" y="2866"/>
                    </a:lnTo>
                    <a:lnTo>
                      <a:pt x="1233" y="2884"/>
                    </a:lnTo>
                    <a:lnTo>
                      <a:pt x="1234" y="2903"/>
                    </a:lnTo>
                    <a:lnTo>
                      <a:pt x="1234" y="3768"/>
                    </a:lnTo>
                    <a:lnTo>
                      <a:pt x="1233" y="3787"/>
                    </a:lnTo>
                    <a:lnTo>
                      <a:pt x="1230" y="3806"/>
                    </a:lnTo>
                    <a:lnTo>
                      <a:pt x="1226" y="3823"/>
                    </a:lnTo>
                    <a:lnTo>
                      <a:pt x="1220" y="3840"/>
                    </a:lnTo>
                    <a:lnTo>
                      <a:pt x="1213" y="3857"/>
                    </a:lnTo>
                    <a:lnTo>
                      <a:pt x="1203" y="3872"/>
                    </a:lnTo>
                    <a:lnTo>
                      <a:pt x="1192" y="3886"/>
                    </a:lnTo>
                    <a:lnTo>
                      <a:pt x="1180" y="3899"/>
                    </a:lnTo>
                    <a:lnTo>
                      <a:pt x="1167" y="3911"/>
                    </a:lnTo>
                    <a:lnTo>
                      <a:pt x="1153" y="3922"/>
                    </a:lnTo>
                    <a:lnTo>
                      <a:pt x="1138" y="3932"/>
                    </a:lnTo>
                    <a:lnTo>
                      <a:pt x="1121" y="3939"/>
                    </a:lnTo>
                    <a:lnTo>
                      <a:pt x="1104" y="3945"/>
                    </a:lnTo>
                    <a:lnTo>
                      <a:pt x="1086" y="3949"/>
                    </a:lnTo>
                    <a:lnTo>
                      <a:pt x="1068" y="3953"/>
                    </a:lnTo>
                    <a:lnTo>
                      <a:pt x="1049" y="3954"/>
                    </a:lnTo>
                    <a:lnTo>
                      <a:pt x="184" y="3954"/>
                    </a:lnTo>
                    <a:lnTo>
                      <a:pt x="165" y="3953"/>
                    </a:lnTo>
                    <a:lnTo>
                      <a:pt x="148" y="3949"/>
                    </a:lnTo>
                    <a:lnTo>
                      <a:pt x="130" y="3945"/>
                    </a:lnTo>
                    <a:lnTo>
                      <a:pt x="112" y="3939"/>
                    </a:lnTo>
                    <a:lnTo>
                      <a:pt x="96" y="3932"/>
                    </a:lnTo>
                    <a:lnTo>
                      <a:pt x="81" y="3922"/>
                    </a:lnTo>
                    <a:lnTo>
                      <a:pt x="66" y="3911"/>
                    </a:lnTo>
                    <a:lnTo>
                      <a:pt x="54" y="3899"/>
                    </a:lnTo>
                    <a:lnTo>
                      <a:pt x="41" y="3886"/>
                    </a:lnTo>
                    <a:lnTo>
                      <a:pt x="31" y="3872"/>
                    </a:lnTo>
                    <a:lnTo>
                      <a:pt x="21" y="3857"/>
                    </a:lnTo>
                    <a:lnTo>
                      <a:pt x="14" y="3840"/>
                    </a:lnTo>
                    <a:lnTo>
                      <a:pt x="8" y="3823"/>
                    </a:lnTo>
                    <a:lnTo>
                      <a:pt x="3" y="3806"/>
                    </a:lnTo>
                    <a:lnTo>
                      <a:pt x="1" y="3787"/>
                    </a:lnTo>
                    <a:lnTo>
                      <a:pt x="0" y="3768"/>
                    </a:lnTo>
                    <a:lnTo>
                      <a:pt x="0" y="2903"/>
                    </a:lnTo>
                    <a:lnTo>
                      <a:pt x="1" y="2884"/>
                    </a:lnTo>
                    <a:lnTo>
                      <a:pt x="3" y="2866"/>
                    </a:lnTo>
                    <a:lnTo>
                      <a:pt x="8" y="2848"/>
                    </a:lnTo>
                    <a:lnTo>
                      <a:pt x="14" y="2831"/>
                    </a:lnTo>
                    <a:lnTo>
                      <a:pt x="21" y="2815"/>
                    </a:lnTo>
                    <a:lnTo>
                      <a:pt x="31" y="2800"/>
                    </a:lnTo>
                    <a:lnTo>
                      <a:pt x="41" y="2785"/>
                    </a:lnTo>
                    <a:lnTo>
                      <a:pt x="54" y="2773"/>
                    </a:lnTo>
                    <a:lnTo>
                      <a:pt x="66" y="2760"/>
                    </a:lnTo>
                    <a:lnTo>
                      <a:pt x="81" y="2750"/>
                    </a:lnTo>
                    <a:lnTo>
                      <a:pt x="96" y="2740"/>
                    </a:lnTo>
                    <a:lnTo>
                      <a:pt x="112" y="2733"/>
                    </a:lnTo>
                    <a:lnTo>
                      <a:pt x="130" y="2727"/>
                    </a:lnTo>
                    <a:lnTo>
                      <a:pt x="148" y="2721"/>
                    </a:lnTo>
                    <a:lnTo>
                      <a:pt x="165" y="2718"/>
                    </a:lnTo>
                    <a:lnTo>
                      <a:pt x="184" y="2718"/>
                    </a:lnTo>
                    <a:lnTo>
                      <a:pt x="1049" y="2718"/>
                    </a:lnTo>
                    <a:close/>
                    <a:moveTo>
                      <a:pt x="2408" y="4078"/>
                    </a:moveTo>
                    <a:lnTo>
                      <a:pt x="2427" y="4078"/>
                    </a:lnTo>
                    <a:lnTo>
                      <a:pt x="2445" y="4081"/>
                    </a:lnTo>
                    <a:lnTo>
                      <a:pt x="2463" y="4086"/>
                    </a:lnTo>
                    <a:lnTo>
                      <a:pt x="2480" y="4092"/>
                    </a:lnTo>
                    <a:lnTo>
                      <a:pt x="2496" y="4100"/>
                    </a:lnTo>
                    <a:lnTo>
                      <a:pt x="2512" y="4109"/>
                    </a:lnTo>
                    <a:lnTo>
                      <a:pt x="2526" y="4119"/>
                    </a:lnTo>
                    <a:lnTo>
                      <a:pt x="2539" y="4132"/>
                    </a:lnTo>
                    <a:lnTo>
                      <a:pt x="2551" y="4144"/>
                    </a:lnTo>
                    <a:lnTo>
                      <a:pt x="2562" y="4159"/>
                    </a:lnTo>
                    <a:lnTo>
                      <a:pt x="2570" y="4175"/>
                    </a:lnTo>
                    <a:lnTo>
                      <a:pt x="2579" y="4190"/>
                    </a:lnTo>
                    <a:lnTo>
                      <a:pt x="2585" y="4207"/>
                    </a:lnTo>
                    <a:lnTo>
                      <a:pt x="2589" y="4225"/>
                    </a:lnTo>
                    <a:lnTo>
                      <a:pt x="2592" y="4243"/>
                    </a:lnTo>
                    <a:lnTo>
                      <a:pt x="2593" y="4262"/>
                    </a:lnTo>
                    <a:lnTo>
                      <a:pt x="2593" y="5127"/>
                    </a:lnTo>
                    <a:lnTo>
                      <a:pt x="2592" y="5146"/>
                    </a:lnTo>
                    <a:lnTo>
                      <a:pt x="2589" y="5165"/>
                    </a:lnTo>
                    <a:lnTo>
                      <a:pt x="2585" y="5183"/>
                    </a:lnTo>
                    <a:lnTo>
                      <a:pt x="2579" y="5199"/>
                    </a:lnTo>
                    <a:lnTo>
                      <a:pt x="2570" y="5216"/>
                    </a:lnTo>
                    <a:lnTo>
                      <a:pt x="2562" y="5232"/>
                    </a:lnTo>
                    <a:lnTo>
                      <a:pt x="2551" y="5245"/>
                    </a:lnTo>
                    <a:lnTo>
                      <a:pt x="2539" y="5259"/>
                    </a:lnTo>
                    <a:lnTo>
                      <a:pt x="2526" y="5270"/>
                    </a:lnTo>
                    <a:lnTo>
                      <a:pt x="2512" y="5282"/>
                    </a:lnTo>
                    <a:lnTo>
                      <a:pt x="2496" y="5291"/>
                    </a:lnTo>
                    <a:lnTo>
                      <a:pt x="2480" y="5298"/>
                    </a:lnTo>
                    <a:lnTo>
                      <a:pt x="2463" y="5305"/>
                    </a:lnTo>
                    <a:lnTo>
                      <a:pt x="2445" y="5309"/>
                    </a:lnTo>
                    <a:lnTo>
                      <a:pt x="2427" y="5312"/>
                    </a:lnTo>
                    <a:lnTo>
                      <a:pt x="2408" y="5313"/>
                    </a:lnTo>
                    <a:lnTo>
                      <a:pt x="1543" y="5313"/>
                    </a:lnTo>
                    <a:lnTo>
                      <a:pt x="1524" y="5312"/>
                    </a:lnTo>
                    <a:lnTo>
                      <a:pt x="1506" y="5309"/>
                    </a:lnTo>
                    <a:lnTo>
                      <a:pt x="1489" y="5305"/>
                    </a:lnTo>
                    <a:lnTo>
                      <a:pt x="1471" y="5298"/>
                    </a:lnTo>
                    <a:lnTo>
                      <a:pt x="1455" y="5291"/>
                    </a:lnTo>
                    <a:lnTo>
                      <a:pt x="1440" y="5282"/>
                    </a:lnTo>
                    <a:lnTo>
                      <a:pt x="1425" y="5270"/>
                    </a:lnTo>
                    <a:lnTo>
                      <a:pt x="1413" y="5259"/>
                    </a:lnTo>
                    <a:lnTo>
                      <a:pt x="1400" y="5245"/>
                    </a:lnTo>
                    <a:lnTo>
                      <a:pt x="1390" y="5232"/>
                    </a:lnTo>
                    <a:lnTo>
                      <a:pt x="1380" y="5216"/>
                    </a:lnTo>
                    <a:lnTo>
                      <a:pt x="1373" y="5199"/>
                    </a:lnTo>
                    <a:lnTo>
                      <a:pt x="1367" y="5183"/>
                    </a:lnTo>
                    <a:lnTo>
                      <a:pt x="1362" y="5165"/>
                    </a:lnTo>
                    <a:lnTo>
                      <a:pt x="1358" y="5146"/>
                    </a:lnTo>
                    <a:lnTo>
                      <a:pt x="1358" y="5127"/>
                    </a:lnTo>
                    <a:lnTo>
                      <a:pt x="1358" y="4262"/>
                    </a:lnTo>
                    <a:lnTo>
                      <a:pt x="1358" y="4243"/>
                    </a:lnTo>
                    <a:lnTo>
                      <a:pt x="1362" y="4225"/>
                    </a:lnTo>
                    <a:lnTo>
                      <a:pt x="1367" y="4207"/>
                    </a:lnTo>
                    <a:lnTo>
                      <a:pt x="1373" y="4190"/>
                    </a:lnTo>
                    <a:lnTo>
                      <a:pt x="1380" y="4175"/>
                    </a:lnTo>
                    <a:lnTo>
                      <a:pt x="1390" y="4159"/>
                    </a:lnTo>
                    <a:lnTo>
                      <a:pt x="1400" y="4144"/>
                    </a:lnTo>
                    <a:lnTo>
                      <a:pt x="1413" y="4132"/>
                    </a:lnTo>
                    <a:lnTo>
                      <a:pt x="1425" y="4119"/>
                    </a:lnTo>
                    <a:lnTo>
                      <a:pt x="1440" y="4109"/>
                    </a:lnTo>
                    <a:lnTo>
                      <a:pt x="1455" y="4100"/>
                    </a:lnTo>
                    <a:lnTo>
                      <a:pt x="1471" y="4092"/>
                    </a:lnTo>
                    <a:lnTo>
                      <a:pt x="1489" y="4086"/>
                    </a:lnTo>
                    <a:lnTo>
                      <a:pt x="1506" y="4081"/>
                    </a:lnTo>
                    <a:lnTo>
                      <a:pt x="1524" y="4078"/>
                    </a:lnTo>
                    <a:lnTo>
                      <a:pt x="1543" y="4078"/>
                    </a:lnTo>
                    <a:lnTo>
                      <a:pt x="2408" y="4078"/>
                    </a:lnTo>
                    <a:close/>
                    <a:moveTo>
                      <a:pt x="2408" y="0"/>
                    </a:moveTo>
                    <a:lnTo>
                      <a:pt x="2427" y="1"/>
                    </a:lnTo>
                    <a:lnTo>
                      <a:pt x="2445" y="3"/>
                    </a:lnTo>
                    <a:lnTo>
                      <a:pt x="2463" y="8"/>
                    </a:lnTo>
                    <a:lnTo>
                      <a:pt x="2480" y="14"/>
                    </a:lnTo>
                    <a:lnTo>
                      <a:pt x="2496" y="21"/>
                    </a:lnTo>
                    <a:lnTo>
                      <a:pt x="2512" y="31"/>
                    </a:lnTo>
                    <a:lnTo>
                      <a:pt x="2526" y="41"/>
                    </a:lnTo>
                    <a:lnTo>
                      <a:pt x="2539" y="54"/>
                    </a:lnTo>
                    <a:lnTo>
                      <a:pt x="2551" y="66"/>
                    </a:lnTo>
                    <a:lnTo>
                      <a:pt x="2562" y="81"/>
                    </a:lnTo>
                    <a:lnTo>
                      <a:pt x="2570" y="96"/>
                    </a:lnTo>
                    <a:lnTo>
                      <a:pt x="2579" y="112"/>
                    </a:lnTo>
                    <a:lnTo>
                      <a:pt x="2585" y="130"/>
                    </a:lnTo>
                    <a:lnTo>
                      <a:pt x="2589" y="148"/>
                    </a:lnTo>
                    <a:lnTo>
                      <a:pt x="2592" y="165"/>
                    </a:lnTo>
                    <a:lnTo>
                      <a:pt x="2593" y="184"/>
                    </a:lnTo>
                    <a:lnTo>
                      <a:pt x="2593" y="1049"/>
                    </a:lnTo>
                    <a:lnTo>
                      <a:pt x="2592" y="1068"/>
                    </a:lnTo>
                    <a:lnTo>
                      <a:pt x="2589" y="1087"/>
                    </a:lnTo>
                    <a:lnTo>
                      <a:pt x="2585" y="1105"/>
                    </a:lnTo>
                    <a:lnTo>
                      <a:pt x="2579" y="1122"/>
                    </a:lnTo>
                    <a:lnTo>
                      <a:pt x="2570" y="1138"/>
                    </a:lnTo>
                    <a:lnTo>
                      <a:pt x="2562" y="1154"/>
                    </a:lnTo>
                    <a:lnTo>
                      <a:pt x="2551" y="1167"/>
                    </a:lnTo>
                    <a:lnTo>
                      <a:pt x="2539" y="1181"/>
                    </a:lnTo>
                    <a:lnTo>
                      <a:pt x="2526" y="1192"/>
                    </a:lnTo>
                    <a:lnTo>
                      <a:pt x="2512" y="1204"/>
                    </a:lnTo>
                    <a:lnTo>
                      <a:pt x="2496" y="1213"/>
                    </a:lnTo>
                    <a:lnTo>
                      <a:pt x="2480" y="1220"/>
                    </a:lnTo>
                    <a:lnTo>
                      <a:pt x="2463" y="1227"/>
                    </a:lnTo>
                    <a:lnTo>
                      <a:pt x="2445" y="1231"/>
                    </a:lnTo>
                    <a:lnTo>
                      <a:pt x="2427" y="1234"/>
                    </a:lnTo>
                    <a:lnTo>
                      <a:pt x="2408" y="1235"/>
                    </a:lnTo>
                    <a:lnTo>
                      <a:pt x="1543" y="1235"/>
                    </a:lnTo>
                    <a:lnTo>
                      <a:pt x="1524" y="1234"/>
                    </a:lnTo>
                    <a:lnTo>
                      <a:pt x="1506" y="1231"/>
                    </a:lnTo>
                    <a:lnTo>
                      <a:pt x="1489" y="1227"/>
                    </a:lnTo>
                    <a:lnTo>
                      <a:pt x="1471" y="1220"/>
                    </a:lnTo>
                    <a:lnTo>
                      <a:pt x="1455" y="1213"/>
                    </a:lnTo>
                    <a:lnTo>
                      <a:pt x="1440" y="1204"/>
                    </a:lnTo>
                    <a:lnTo>
                      <a:pt x="1425" y="1192"/>
                    </a:lnTo>
                    <a:lnTo>
                      <a:pt x="1413" y="1181"/>
                    </a:lnTo>
                    <a:lnTo>
                      <a:pt x="1400" y="1167"/>
                    </a:lnTo>
                    <a:lnTo>
                      <a:pt x="1390" y="1154"/>
                    </a:lnTo>
                    <a:lnTo>
                      <a:pt x="1380" y="1138"/>
                    </a:lnTo>
                    <a:lnTo>
                      <a:pt x="1373" y="1122"/>
                    </a:lnTo>
                    <a:lnTo>
                      <a:pt x="1367" y="1105"/>
                    </a:lnTo>
                    <a:lnTo>
                      <a:pt x="1362" y="1087"/>
                    </a:lnTo>
                    <a:lnTo>
                      <a:pt x="1358" y="1068"/>
                    </a:lnTo>
                    <a:lnTo>
                      <a:pt x="1358" y="1049"/>
                    </a:lnTo>
                    <a:lnTo>
                      <a:pt x="1358" y="184"/>
                    </a:lnTo>
                    <a:lnTo>
                      <a:pt x="1358" y="165"/>
                    </a:lnTo>
                    <a:lnTo>
                      <a:pt x="1362" y="148"/>
                    </a:lnTo>
                    <a:lnTo>
                      <a:pt x="1367" y="130"/>
                    </a:lnTo>
                    <a:lnTo>
                      <a:pt x="1373" y="112"/>
                    </a:lnTo>
                    <a:lnTo>
                      <a:pt x="1380" y="96"/>
                    </a:lnTo>
                    <a:lnTo>
                      <a:pt x="1390" y="81"/>
                    </a:lnTo>
                    <a:lnTo>
                      <a:pt x="1400" y="66"/>
                    </a:lnTo>
                    <a:lnTo>
                      <a:pt x="1413" y="54"/>
                    </a:lnTo>
                    <a:lnTo>
                      <a:pt x="1425" y="41"/>
                    </a:lnTo>
                    <a:lnTo>
                      <a:pt x="1440" y="31"/>
                    </a:lnTo>
                    <a:lnTo>
                      <a:pt x="1455" y="21"/>
                    </a:lnTo>
                    <a:lnTo>
                      <a:pt x="1471" y="14"/>
                    </a:lnTo>
                    <a:lnTo>
                      <a:pt x="1489" y="8"/>
                    </a:lnTo>
                    <a:lnTo>
                      <a:pt x="1506" y="3"/>
                    </a:lnTo>
                    <a:lnTo>
                      <a:pt x="1524" y="1"/>
                    </a:lnTo>
                    <a:lnTo>
                      <a:pt x="1543" y="0"/>
                    </a:lnTo>
                    <a:lnTo>
                      <a:pt x="2408" y="0"/>
                    </a:lnTo>
                    <a:close/>
                    <a:moveTo>
                      <a:pt x="2408" y="1359"/>
                    </a:moveTo>
                    <a:lnTo>
                      <a:pt x="2427" y="1359"/>
                    </a:lnTo>
                    <a:lnTo>
                      <a:pt x="2445" y="1362"/>
                    </a:lnTo>
                    <a:lnTo>
                      <a:pt x="2463" y="1367"/>
                    </a:lnTo>
                    <a:lnTo>
                      <a:pt x="2480" y="1374"/>
                    </a:lnTo>
                    <a:lnTo>
                      <a:pt x="2496" y="1381"/>
                    </a:lnTo>
                    <a:lnTo>
                      <a:pt x="2512" y="1390"/>
                    </a:lnTo>
                    <a:lnTo>
                      <a:pt x="2526" y="1401"/>
                    </a:lnTo>
                    <a:lnTo>
                      <a:pt x="2539" y="1413"/>
                    </a:lnTo>
                    <a:lnTo>
                      <a:pt x="2551" y="1426"/>
                    </a:lnTo>
                    <a:lnTo>
                      <a:pt x="2562" y="1440"/>
                    </a:lnTo>
                    <a:lnTo>
                      <a:pt x="2570" y="1456"/>
                    </a:lnTo>
                    <a:lnTo>
                      <a:pt x="2579" y="1472"/>
                    </a:lnTo>
                    <a:lnTo>
                      <a:pt x="2585" y="1489"/>
                    </a:lnTo>
                    <a:lnTo>
                      <a:pt x="2589" y="1507"/>
                    </a:lnTo>
                    <a:lnTo>
                      <a:pt x="2592" y="1525"/>
                    </a:lnTo>
                    <a:lnTo>
                      <a:pt x="2593" y="1543"/>
                    </a:lnTo>
                    <a:lnTo>
                      <a:pt x="2593" y="2409"/>
                    </a:lnTo>
                    <a:lnTo>
                      <a:pt x="2592" y="2427"/>
                    </a:lnTo>
                    <a:lnTo>
                      <a:pt x="2589" y="2446"/>
                    </a:lnTo>
                    <a:lnTo>
                      <a:pt x="2585" y="2464"/>
                    </a:lnTo>
                    <a:lnTo>
                      <a:pt x="2579" y="2481"/>
                    </a:lnTo>
                    <a:lnTo>
                      <a:pt x="2570" y="2497"/>
                    </a:lnTo>
                    <a:lnTo>
                      <a:pt x="2562" y="2513"/>
                    </a:lnTo>
                    <a:lnTo>
                      <a:pt x="2551" y="2526"/>
                    </a:lnTo>
                    <a:lnTo>
                      <a:pt x="2539" y="2540"/>
                    </a:lnTo>
                    <a:lnTo>
                      <a:pt x="2526" y="2553"/>
                    </a:lnTo>
                    <a:lnTo>
                      <a:pt x="2512" y="2563"/>
                    </a:lnTo>
                    <a:lnTo>
                      <a:pt x="2496" y="2572"/>
                    </a:lnTo>
                    <a:lnTo>
                      <a:pt x="2480" y="2580"/>
                    </a:lnTo>
                    <a:lnTo>
                      <a:pt x="2463" y="2586"/>
                    </a:lnTo>
                    <a:lnTo>
                      <a:pt x="2445" y="2590"/>
                    </a:lnTo>
                    <a:lnTo>
                      <a:pt x="2427" y="2593"/>
                    </a:lnTo>
                    <a:lnTo>
                      <a:pt x="2408" y="2594"/>
                    </a:lnTo>
                    <a:lnTo>
                      <a:pt x="1543" y="2594"/>
                    </a:lnTo>
                    <a:lnTo>
                      <a:pt x="1524" y="2593"/>
                    </a:lnTo>
                    <a:lnTo>
                      <a:pt x="1506" y="2590"/>
                    </a:lnTo>
                    <a:lnTo>
                      <a:pt x="1489" y="2586"/>
                    </a:lnTo>
                    <a:lnTo>
                      <a:pt x="1471" y="2580"/>
                    </a:lnTo>
                    <a:lnTo>
                      <a:pt x="1455" y="2572"/>
                    </a:lnTo>
                    <a:lnTo>
                      <a:pt x="1440" y="2563"/>
                    </a:lnTo>
                    <a:lnTo>
                      <a:pt x="1425" y="2553"/>
                    </a:lnTo>
                    <a:lnTo>
                      <a:pt x="1413" y="2540"/>
                    </a:lnTo>
                    <a:lnTo>
                      <a:pt x="1400" y="2526"/>
                    </a:lnTo>
                    <a:lnTo>
                      <a:pt x="1390" y="2513"/>
                    </a:lnTo>
                    <a:lnTo>
                      <a:pt x="1380" y="2497"/>
                    </a:lnTo>
                    <a:lnTo>
                      <a:pt x="1373" y="2481"/>
                    </a:lnTo>
                    <a:lnTo>
                      <a:pt x="1367" y="2464"/>
                    </a:lnTo>
                    <a:lnTo>
                      <a:pt x="1362" y="2446"/>
                    </a:lnTo>
                    <a:lnTo>
                      <a:pt x="1358" y="2427"/>
                    </a:lnTo>
                    <a:lnTo>
                      <a:pt x="1358" y="2409"/>
                    </a:lnTo>
                    <a:lnTo>
                      <a:pt x="1358" y="1543"/>
                    </a:lnTo>
                    <a:lnTo>
                      <a:pt x="1358" y="1525"/>
                    </a:lnTo>
                    <a:lnTo>
                      <a:pt x="1362" y="1507"/>
                    </a:lnTo>
                    <a:lnTo>
                      <a:pt x="1367" y="1489"/>
                    </a:lnTo>
                    <a:lnTo>
                      <a:pt x="1373" y="1472"/>
                    </a:lnTo>
                    <a:lnTo>
                      <a:pt x="1380" y="1456"/>
                    </a:lnTo>
                    <a:lnTo>
                      <a:pt x="1390" y="1440"/>
                    </a:lnTo>
                    <a:lnTo>
                      <a:pt x="1400" y="1426"/>
                    </a:lnTo>
                    <a:lnTo>
                      <a:pt x="1413" y="1413"/>
                    </a:lnTo>
                    <a:lnTo>
                      <a:pt x="1425" y="1401"/>
                    </a:lnTo>
                    <a:lnTo>
                      <a:pt x="1440" y="1390"/>
                    </a:lnTo>
                    <a:lnTo>
                      <a:pt x="1455" y="1381"/>
                    </a:lnTo>
                    <a:lnTo>
                      <a:pt x="1471" y="1374"/>
                    </a:lnTo>
                    <a:lnTo>
                      <a:pt x="1489" y="1367"/>
                    </a:lnTo>
                    <a:lnTo>
                      <a:pt x="1506" y="1362"/>
                    </a:lnTo>
                    <a:lnTo>
                      <a:pt x="1524" y="1359"/>
                    </a:lnTo>
                    <a:lnTo>
                      <a:pt x="1543" y="1359"/>
                    </a:lnTo>
                    <a:lnTo>
                      <a:pt x="2408" y="1359"/>
                    </a:lnTo>
                    <a:close/>
                    <a:moveTo>
                      <a:pt x="2408" y="2718"/>
                    </a:moveTo>
                    <a:lnTo>
                      <a:pt x="2427" y="2718"/>
                    </a:lnTo>
                    <a:lnTo>
                      <a:pt x="2445" y="2721"/>
                    </a:lnTo>
                    <a:lnTo>
                      <a:pt x="2463" y="2727"/>
                    </a:lnTo>
                    <a:lnTo>
                      <a:pt x="2480" y="2733"/>
                    </a:lnTo>
                    <a:lnTo>
                      <a:pt x="2496" y="2740"/>
                    </a:lnTo>
                    <a:lnTo>
                      <a:pt x="2512" y="2750"/>
                    </a:lnTo>
                    <a:lnTo>
                      <a:pt x="2526" y="2760"/>
                    </a:lnTo>
                    <a:lnTo>
                      <a:pt x="2539" y="2773"/>
                    </a:lnTo>
                    <a:lnTo>
                      <a:pt x="2551" y="2785"/>
                    </a:lnTo>
                    <a:lnTo>
                      <a:pt x="2562" y="2800"/>
                    </a:lnTo>
                    <a:lnTo>
                      <a:pt x="2570" y="2815"/>
                    </a:lnTo>
                    <a:lnTo>
                      <a:pt x="2579" y="2831"/>
                    </a:lnTo>
                    <a:lnTo>
                      <a:pt x="2585" y="2848"/>
                    </a:lnTo>
                    <a:lnTo>
                      <a:pt x="2589" y="2866"/>
                    </a:lnTo>
                    <a:lnTo>
                      <a:pt x="2592" y="2884"/>
                    </a:lnTo>
                    <a:lnTo>
                      <a:pt x="2593" y="2903"/>
                    </a:lnTo>
                    <a:lnTo>
                      <a:pt x="2593" y="3768"/>
                    </a:lnTo>
                    <a:lnTo>
                      <a:pt x="2592" y="3787"/>
                    </a:lnTo>
                    <a:lnTo>
                      <a:pt x="2589" y="3806"/>
                    </a:lnTo>
                    <a:lnTo>
                      <a:pt x="2585" y="3823"/>
                    </a:lnTo>
                    <a:lnTo>
                      <a:pt x="2579" y="3840"/>
                    </a:lnTo>
                    <a:lnTo>
                      <a:pt x="2570" y="3857"/>
                    </a:lnTo>
                    <a:lnTo>
                      <a:pt x="2562" y="3872"/>
                    </a:lnTo>
                    <a:lnTo>
                      <a:pt x="2551" y="3886"/>
                    </a:lnTo>
                    <a:lnTo>
                      <a:pt x="2539" y="3899"/>
                    </a:lnTo>
                    <a:lnTo>
                      <a:pt x="2526" y="3911"/>
                    </a:lnTo>
                    <a:lnTo>
                      <a:pt x="2512" y="3922"/>
                    </a:lnTo>
                    <a:lnTo>
                      <a:pt x="2496" y="3932"/>
                    </a:lnTo>
                    <a:lnTo>
                      <a:pt x="2480" y="3939"/>
                    </a:lnTo>
                    <a:lnTo>
                      <a:pt x="2463" y="3945"/>
                    </a:lnTo>
                    <a:lnTo>
                      <a:pt x="2445" y="3949"/>
                    </a:lnTo>
                    <a:lnTo>
                      <a:pt x="2427" y="3953"/>
                    </a:lnTo>
                    <a:lnTo>
                      <a:pt x="2408" y="3954"/>
                    </a:lnTo>
                    <a:lnTo>
                      <a:pt x="1543" y="3954"/>
                    </a:lnTo>
                    <a:lnTo>
                      <a:pt x="1524" y="3953"/>
                    </a:lnTo>
                    <a:lnTo>
                      <a:pt x="1506" y="3949"/>
                    </a:lnTo>
                    <a:lnTo>
                      <a:pt x="1489" y="3945"/>
                    </a:lnTo>
                    <a:lnTo>
                      <a:pt x="1471" y="3939"/>
                    </a:lnTo>
                    <a:lnTo>
                      <a:pt x="1455" y="3932"/>
                    </a:lnTo>
                    <a:lnTo>
                      <a:pt x="1440" y="3922"/>
                    </a:lnTo>
                    <a:lnTo>
                      <a:pt x="1425" y="3911"/>
                    </a:lnTo>
                    <a:lnTo>
                      <a:pt x="1413" y="3899"/>
                    </a:lnTo>
                    <a:lnTo>
                      <a:pt x="1400" y="3886"/>
                    </a:lnTo>
                    <a:lnTo>
                      <a:pt x="1390" y="3872"/>
                    </a:lnTo>
                    <a:lnTo>
                      <a:pt x="1380" y="3857"/>
                    </a:lnTo>
                    <a:lnTo>
                      <a:pt x="1373" y="3840"/>
                    </a:lnTo>
                    <a:lnTo>
                      <a:pt x="1367" y="3823"/>
                    </a:lnTo>
                    <a:lnTo>
                      <a:pt x="1362" y="3806"/>
                    </a:lnTo>
                    <a:lnTo>
                      <a:pt x="1358" y="3787"/>
                    </a:lnTo>
                    <a:lnTo>
                      <a:pt x="1358" y="3768"/>
                    </a:lnTo>
                    <a:lnTo>
                      <a:pt x="1358" y="2903"/>
                    </a:lnTo>
                    <a:lnTo>
                      <a:pt x="1358" y="2884"/>
                    </a:lnTo>
                    <a:lnTo>
                      <a:pt x="1362" y="2866"/>
                    </a:lnTo>
                    <a:lnTo>
                      <a:pt x="1367" y="2848"/>
                    </a:lnTo>
                    <a:lnTo>
                      <a:pt x="1373" y="2831"/>
                    </a:lnTo>
                    <a:lnTo>
                      <a:pt x="1380" y="2815"/>
                    </a:lnTo>
                    <a:lnTo>
                      <a:pt x="1390" y="2800"/>
                    </a:lnTo>
                    <a:lnTo>
                      <a:pt x="1400" y="2785"/>
                    </a:lnTo>
                    <a:lnTo>
                      <a:pt x="1413" y="2773"/>
                    </a:lnTo>
                    <a:lnTo>
                      <a:pt x="1425" y="2760"/>
                    </a:lnTo>
                    <a:lnTo>
                      <a:pt x="1440" y="2750"/>
                    </a:lnTo>
                    <a:lnTo>
                      <a:pt x="1455" y="2740"/>
                    </a:lnTo>
                    <a:lnTo>
                      <a:pt x="1471" y="2733"/>
                    </a:lnTo>
                    <a:lnTo>
                      <a:pt x="1489" y="2727"/>
                    </a:lnTo>
                    <a:lnTo>
                      <a:pt x="1506" y="2721"/>
                    </a:lnTo>
                    <a:lnTo>
                      <a:pt x="1524" y="2718"/>
                    </a:lnTo>
                    <a:lnTo>
                      <a:pt x="1543" y="2718"/>
                    </a:lnTo>
                    <a:lnTo>
                      <a:pt x="2408" y="2718"/>
                    </a:lnTo>
                    <a:close/>
                    <a:moveTo>
                      <a:pt x="3767" y="0"/>
                    </a:moveTo>
                    <a:lnTo>
                      <a:pt x="3786" y="1"/>
                    </a:lnTo>
                    <a:lnTo>
                      <a:pt x="3804" y="3"/>
                    </a:lnTo>
                    <a:lnTo>
                      <a:pt x="3822" y="8"/>
                    </a:lnTo>
                    <a:lnTo>
                      <a:pt x="3839" y="14"/>
                    </a:lnTo>
                    <a:lnTo>
                      <a:pt x="3855" y="21"/>
                    </a:lnTo>
                    <a:lnTo>
                      <a:pt x="3870" y="31"/>
                    </a:lnTo>
                    <a:lnTo>
                      <a:pt x="3885" y="41"/>
                    </a:lnTo>
                    <a:lnTo>
                      <a:pt x="3898" y="54"/>
                    </a:lnTo>
                    <a:lnTo>
                      <a:pt x="3910" y="66"/>
                    </a:lnTo>
                    <a:lnTo>
                      <a:pt x="3921" y="81"/>
                    </a:lnTo>
                    <a:lnTo>
                      <a:pt x="3929" y="96"/>
                    </a:lnTo>
                    <a:lnTo>
                      <a:pt x="3938" y="112"/>
                    </a:lnTo>
                    <a:lnTo>
                      <a:pt x="3944" y="130"/>
                    </a:lnTo>
                    <a:lnTo>
                      <a:pt x="3948" y="148"/>
                    </a:lnTo>
                    <a:lnTo>
                      <a:pt x="3951" y="165"/>
                    </a:lnTo>
                    <a:lnTo>
                      <a:pt x="3952" y="184"/>
                    </a:lnTo>
                    <a:lnTo>
                      <a:pt x="3952" y="1049"/>
                    </a:lnTo>
                    <a:lnTo>
                      <a:pt x="3951" y="1068"/>
                    </a:lnTo>
                    <a:lnTo>
                      <a:pt x="3948" y="1087"/>
                    </a:lnTo>
                    <a:lnTo>
                      <a:pt x="3944" y="1105"/>
                    </a:lnTo>
                    <a:lnTo>
                      <a:pt x="3938" y="1122"/>
                    </a:lnTo>
                    <a:lnTo>
                      <a:pt x="3929" y="1138"/>
                    </a:lnTo>
                    <a:lnTo>
                      <a:pt x="3921" y="1154"/>
                    </a:lnTo>
                    <a:lnTo>
                      <a:pt x="3910" y="1167"/>
                    </a:lnTo>
                    <a:lnTo>
                      <a:pt x="3898" y="1181"/>
                    </a:lnTo>
                    <a:lnTo>
                      <a:pt x="3885" y="1192"/>
                    </a:lnTo>
                    <a:lnTo>
                      <a:pt x="3870" y="1204"/>
                    </a:lnTo>
                    <a:lnTo>
                      <a:pt x="3855" y="1213"/>
                    </a:lnTo>
                    <a:lnTo>
                      <a:pt x="3839" y="1220"/>
                    </a:lnTo>
                    <a:lnTo>
                      <a:pt x="3822" y="1227"/>
                    </a:lnTo>
                    <a:lnTo>
                      <a:pt x="3804" y="1231"/>
                    </a:lnTo>
                    <a:lnTo>
                      <a:pt x="3786" y="1234"/>
                    </a:lnTo>
                    <a:lnTo>
                      <a:pt x="3767" y="1235"/>
                    </a:lnTo>
                    <a:lnTo>
                      <a:pt x="2902" y="1235"/>
                    </a:lnTo>
                    <a:lnTo>
                      <a:pt x="2883" y="1234"/>
                    </a:lnTo>
                    <a:lnTo>
                      <a:pt x="2864" y="1231"/>
                    </a:lnTo>
                    <a:lnTo>
                      <a:pt x="2847" y="1227"/>
                    </a:lnTo>
                    <a:lnTo>
                      <a:pt x="2830" y="1220"/>
                    </a:lnTo>
                    <a:lnTo>
                      <a:pt x="2814" y="1213"/>
                    </a:lnTo>
                    <a:lnTo>
                      <a:pt x="2799" y="1204"/>
                    </a:lnTo>
                    <a:lnTo>
                      <a:pt x="2784" y="1192"/>
                    </a:lnTo>
                    <a:lnTo>
                      <a:pt x="2772" y="1181"/>
                    </a:lnTo>
                    <a:lnTo>
                      <a:pt x="2759" y="1167"/>
                    </a:lnTo>
                    <a:lnTo>
                      <a:pt x="2749" y="1154"/>
                    </a:lnTo>
                    <a:lnTo>
                      <a:pt x="2739" y="1138"/>
                    </a:lnTo>
                    <a:lnTo>
                      <a:pt x="2731" y="1122"/>
                    </a:lnTo>
                    <a:lnTo>
                      <a:pt x="2725" y="1105"/>
                    </a:lnTo>
                    <a:lnTo>
                      <a:pt x="2721" y="1087"/>
                    </a:lnTo>
                    <a:lnTo>
                      <a:pt x="2717" y="1068"/>
                    </a:lnTo>
                    <a:lnTo>
                      <a:pt x="2716" y="1049"/>
                    </a:lnTo>
                    <a:lnTo>
                      <a:pt x="2716" y="184"/>
                    </a:lnTo>
                    <a:lnTo>
                      <a:pt x="2717" y="165"/>
                    </a:lnTo>
                    <a:lnTo>
                      <a:pt x="2721" y="148"/>
                    </a:lnTo>
                    <a:lnTo>
                      <a:pt x="2725" y="130"/>
                    </a:lnTo>
                    <a:lnTo>
                      <a:pt x="2731" y="112"/>
                    </a:lnTo>
                    <a:lnTo>
                      <a:pt x="2739" y="96"/>
                    </a:lnTo>
                    <a:lnTo>
                      <a:pt x="2749" y="81"/>
                    </a:lnTo>
                    <a:lnTo>
                      <a:pt x="2759" y="66"/>
                    </a:lnTo>
                    <a:lnTo>
                      <a:pt x="2772" y="54"/>
                    </a:lnTo>
                    <a:lnTo>
                      <a:pt x="2784" y="41"/>
                    </a:lnTo>
                    <a:lnTo>
                      <a:pt x="2799" y="31"/>
                    </a:lnTo>
                    <a:lnTo>
                      <a:pt x="2814" y="21"/>
                    </a:lnTo>
                    <a:lnTo>
                      <a:pt x="2830" y="14"/>
                    </a:lnTo>
                    <a:lnTo>
                      <a:pt x="2847" y="8"/>
                    </a:lnTo>
                    <a:lnTo>
                      <a:pt x="2864" y="3"/>
                    </a:lnTo>
                    <a:lnTo>
                      <a:pt x="2883" y="1"/>
                    </a:lnTo>
                    <a:lnTo>
                      <a:pt x="2902" y="0"/>
                    </a:lnTo>
                    <a:lnTo>
                      <a:pt x="3767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2" name="Freeform 11"/>
              <p:cNvSpPr>
                <a:spLocks noEditPoints="1"/>
              </p:cNvSpPr>
              <p:nvPr/>
            </p:nvSpPr>
            <p:spPr bwMode="auto">
              <a:xfrm>
                <a:off x="2695" y="2171"/>
                <a:ext cx="582" cy="46"/>
              </a:xfrm>
              <a:custGeom>
                <a:avLst/>
                <a:gdLst>
                  <a:gd name="T0" fmla="*/ 572 w 12215"/>
                  <a:gd name="T1" fmla="*/ 372 h 948"/>
                  <a:gd name="T2" fmla="*/ 732 w 12215"/>
                  <a:gd name="T3" fmla="*/ 579 h 948"/>
                  <a:gd name="T4" fmla="*/ 965 w 12215"/>
                  <a:gd name="T5" fmla="*/ 598 h 948"/>
                  <a:gd name="T6" fmla="*/ 387 w 12215"/>
                  <a:gd name="T7" fmla="*/ 16 h 948"/>
                  <a:gd name="T8" fmla="*/ 1616 w 12215"/>
                  <a:gd name="T9" fmla="*/ 943 h 948"/>
                  <a:gd name="T10" fmla="*/ 1875 w 12215"/>
                  <a:gd name="T11" fmla="*/ 808 h 948"/>
                  <a:gd name="T12" fmla="*/ 1898 w 12215"/>
                  <a:gd name="T13" fmla="*/ 560 h 948"/>
                  <a:gd name="T14" fmla="*/ 1652 w 12215"/>
                  <a:gd name="T15" fmla="*/ 378 h 948"/>
                  <a:gd name="T16" fmla="*/ 1519 w 12215"/>
                  <a:gd name="T17" fmla="*/ 227 h 948"/>
                  <a:gd name="T18" fmla="*/ 1802 w 12215"/>
                  <a:gd name="T19" fmla="*/ 200 h 948"/>
                  <a:gd name="T20" fmla="*/ 1535 w 12215"/>
                  <a:gd name="T21" fmla="*/ 15 h 948"/>
                  <a:gd name="T22" fmla="*/ 1324 w 12215"/>
                  <a:gd name="T23" fmla="*/ 168 h 948"/>
                  <a:gd name="T24" fmla="*/ 1349 w 12215"/>
                  <a:gd name="T25" fmla="*/ 419 h 948"/>
                  <a:gd name="T26" fmla="*/ 1642 w 12215"/>
                  <a:gd name="T27" fmla="*/ 587 h 948"/>
                  <a:gd name="T28" fmla="*/ 1697 w 12215"/>
                  <a:gd name="T29" fmla="*/ 718 h 948"/>
                  <a:gd name="T30" fmla="*/ 1433 w 12215"/>
                  <a:gd name="T31" fmla="*/ 758 h 948"/>
                  <a:gd name="T32" fmla="*/ 2805 w 12215"/>
                  <a:gd name="T33" fmla="*/ 933 h 948"/>
                  <a:gd name="T34" fmla="*/ 3947 w 12215"/>
                  <a:gd name="T35" fmla="*/ 660 h 948"/>
                  <a:gd name="T36" fmla="*/ 4246 w 12215"/>
                  <a:gd name="T37" fmla="*/ 945 h 948"/>
                  <a:gd name="T38" fmla="*/ 4638 w 12215"/>
                  <a:gd name="T39" fmla="*/ 764 h 948"/>
                  <a:gd name="T40" fmla="*/ 4448 w 12215"/>
                  <a:gd name="T41" fmla="*/ 699 h 948"/>
                  <a:gd name="T42" fmla="*/ 4290 w 12215"/>
                  <a:gd name="T43" fmla="*/ 781 h 948"/>
                  <a:gd name="T44" fmla="*/ 4144 w 12215"/>
                  <a:gd name="T45" fmla="*/ 572 h 948"/>
                  <a:gd name="T46" fmla="*/ 5854 w 12215"/>
                  <a:gd name="T47" fmla="*/ 14 h 948"/>
                  <a:gd name="T48" fmla="*/ 5566 w 12215"/>
                  <a:gd name="T49" fmla="*/ 267 h 948"/>
                  <a:gd name="T50" fmla="*/ 5551 w 12215"/>
                  <a:gd name="T51" fmla="*/ 647 h 948"/>
                  <a:gd name="T52" fmla="*/ 5731 w 12215"/>
                  <a:gd name="T53" fmla="*/ 887 h 948"/>
                  <a:gd name="T54" fmla="*/ 6077 w 12215"/>
                  <a:gd name="T55" fmla="*/ 934 h 948"/>
                  <a:gd name="T56" fmla="*/ 6367 w 12215"/>
                  <a:gd name="T57" fmla="*/ 689 h 948"/>
                  <a:gd name="T58" fmla="*/ 6384 w 12215"/>
                  <a:gd name="T59" fmla="*/ 302 h 948"/>
                  <a:gd name="T60" fmla="*/ 6205 w 12215"/>
                  <a:gd name="T61" fmla="*/ 61 h 948"/>
                  <a:gd name="T62" fmla="*/ 6019 w 12215"/>
                  <a:gd name="T63" fmla="*/ 171 h 948"/>
                  <a:gd name="T64" fmla="*/ 6167 w 12215"/>
                  <a:gd name="T65" fmla="*/ 327 h 948"/>
                  <a:gd name="T66" fmla="*/ 6131 w 12215"/>
                  <a:gd name="T67" fmla="*/ 695 h 948"/>
                  <a:gd name="T68" fmla="*/ 5943 w 12215"/>
                  <a:gd name="T69" fmla="*/ 782 h 948"/>
                  <a:gd name="T70" fmla="*/ 5780 w 12215"/>
                  <a:gd name="T71" fmla="*/ 653 h 948"/>
                  <a:gd name="T72" fmla="*/ 5779 w 12215"/>
                  <a:gd name="T73" fmla="*/ 299 h 948"/>
                  <a:gd name="T74" fmla="*/ 5942 w 12215"/>
                  <a:gd name="T75" fmla="*/ 166 h 948"/>
                  <a:gd name="T76" fmla="*/ 8100 w 12215"/>
                  <a:gd name="T77" fmla="*/ 16 h 948"/>
                  <a:gd name="T78" fmla="*/ 8518 w 12215"/>
                  <a:gd name="T79" fmla="*/ 942 h 948"/>
                  <a:gd name="T80" fmla="*/ 8881 w 12215"/>
                  <a:gd name="T81" fmla="*/ 852 h 948"/>
                  <a:gd name="T82" fmla="*/ 9046 w 12215"/>
                  <a:gd name="T83" fmla="*/ 628 h 948"/>
                  <a:gd name="T84" fmla="*/ 9047 w 12215"/>
                  <a:gd name="T85" fmla="*/ 291 h 948"/>
                  <a:gd name="T86" fmla="*/ 8845 w 12215"/>
                  <a:gd name="T87" fmla="*/ 65 h 948"/>
                  <a:gd name="T88" fmla="*/ 8322 w 12215"/>
                  <a:gd name="T89" fmla="*/ 21 h 948"/>
                  <a:gd name="T90" fmla="*/ 8663 w 12215"/>
                  <a:gd name="T91" fmla="*/ 182 h 948"/>
                  <a:gd name="T92" fmla="*/ 8851 w 12215"/>
                  <a:gd name="T93" fmla="*/ 436 h 948"/>
                  <a:gd name="T94" fmla="*/ 8686 w 12215"/>
                  <a:gd name="T95" fmla="*/ 755 h 948"/>
                  <a:gd name="T96" fmla="*/ 9415 w 12215"/>
                  <a:gd name="T97" fmla="*/ 377 h 948"/>
                  <a:gd name="T98" fmla="*/ 10255 w 12215"/>
                  <a:gd name="T99" fmla="*/ 579 h 948"/>
                  <a:gd name="T100" fmla="*/ 10393 w 12215"/>
                  <a:gd name="T101" fmla="*/ 883 h 948"/>
                  <a:gd name="T102" fmla="*/ 10562 w 12215"/>
                  <a:gd name="T103" fmla="*/ 712 h 948"/>
                  <a:gd name="T104" fmla="*/ 10429 w 12215"/>
                  <a:gd name="T105" fmla="*/ 502 h 948"/>
                  <a:gd name="T106" fmla="*/ 10590 w 12215"/>
                  <a:gd name="T107" fmla="*/ 259 h 948"/>
                  <a:gd name="T108" fmla="*/ 10465 w 12215"/>
                  <a:gd name="T109" fmla="*/ 56 h 948"/>
                  <a:gd name="T110" fmla="*/ 10019 w 12215"/>
                  <a:gd name="T111" fmla="*/ 18 h 948"/>
                  <a:gd name="T112" fmla="*/ 10305 w 12215"/>
                  <a:gd name="T113" fmla="*/ 175 h 948"/>
                  <a:gd name="T114" fmla="*/ 10384 w 12215"/>
                  <a:gd name="T115" fmla="*/ 301 h 948"/>
                  <a:gd name="T116" fmla="*/ 10279 w 12215"/>
                  <a:gd name="T117" fmla="*/ 415 h 948"/>
                  <a:gd name="T118" fmla="*/ 11049 w 12215"/>
                  <a:gd name="T119" fmla="*/ 348 h 948"/>
                  <a:gd name="T120" fmla="*/ 11111 w 12215"/>
                  <a:gd name="T121" fmla="*/ 244 h 9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215" h="948">
                    <a:moveTo>
                      <a:pt x="0" y="16"/>
                    </a:moveTo>
                    <a:lnTo>
                      <a:pt x="0" y="933"/>
                    </a:lnTo>
                    <a:lnTo>
                      <a:pt x="208" y="933"/>
                    </a:lnTo>
                    <a:lnTo>
                      <a:pt x="208" y="16"/>
                    </a:lnTo>
                    <a:lnTo>
                      <a:pt x="0" y="16"/>
                    </a:lnTo>
                    <a:close/>
                    <a:moveTo>
                      <a:pt x="577" y="933"/>
                    </a:moveTo>
                    <a:lnTo>
                      <a:pt x="577" y="657"/>
                    </a:lnTo>
                    <a:lnTo>
                      <a:pt x="577" y="629"/>
                    </a:lnTo>
                    <a:lnTo>
                      <a:pt x="577" y="602"/>
                    </a:lnTo>
                    <a:lnTo>
                      <a:pt x="577" y="575"/>
                    </a:lnTo>
                    <a:lnTo>
                      <a:pt x="577" y="549"/>
                    </a:lnTo>
                    <a:lnTo>
                      <a:pt x="576" y="522"/>
                    </a:lnTo>
                    <a:lnTo>
                      <a:pt x="576" y="497"/>
                    </a:lnTo>
                    <a:lnTo>
                      <a:pt x="576" y="470"/>
                    </a:lnTo>
                    <a:lnTo>
                      <a:pt x="574" y="445"/>
                    </a:lnTo>
                    <a:lnTo>
                      <a:pt x="574" y="421"/>
                    </a:lnTo>
                    <a:lnTo>
                      <a:pt x="573" y="397"/>
                    </a:lnTo>
                    <a:lnTo>
                      <a:pt x="572" y="372"/>
                    </a:lnTo>
                    <a:lnTo>
                      <a:pt x="571" y="348"/>
                    </a:lnTo>
                    <a:lnTo>
                      <a:pt x="570" y="326"/>
                    </a:lnTo>
                    <a:lnTo>
                      <a:pt x="569" y="302"/>
                    </a:lnTo>
                    <a:lnTo>
                      <a:pt x="568" y="279"/>
                    </a:lnTo>
                    <a:lnTo>
                      <a:pt x="567" y="256"/>
                    </a:lnTo>
                    <a:lnTo>
                      <a:pt x="572" y="256"/>
                    </a:lnTo>
                    <a:lnTo>
                      <a:pt x="584" y="283"/>
                    </a:lnTo>
                    <a:lnTo>
                      <a:pt x="596" y="310"/>
                    </a:lnTo>
                    <a:lnTo>
                      <a:pt x="608" y="338"/>
                    </a:lnTo>
                    <a:lnTo>
                      <a:pt x="621" y="365"/>
                    </a:lnTo>
                    <a:lnTo>
                      <a:pt x="635" y="393"/>
                    </a:lnTo>
                    <a:lnTo>
                      <a:pt x="648" y="420"/>
                    </a:lnTo>
                    <a:lnTo>
                      <a:pt x="662" y="449"/>
                    </a:lnTo>
                    <a:lnTo>
                      <a:pt x="677" y="476"/>
                    </a:lnTo>
                    <a:lnTo>
                      <a:pt x="690" y="503"/>
                    </a:lnTo>
                    <a:lnTo>
                      <a:pt x="704" y="529"/>
                    </a:lnTo>
                    <a:lnTo>
                      <a:pt x="718" y="554"/>
                    </a:lnTo>
                    <a:lnTo>
                      <a:pt x="732" y="579"/>
                    </a:lnTo>
                    <a:lnTo>
                      <a:pt x="928" y="933"/>
                    </a:lnTo>
                    <a:lnTo>
                      <a:pt x="1146" y="933"/>
                    </a:lnTo>
                    <a:lnTo>
                      <a:pt x="1146" y="16"/>
                    </a:lnTo>
                    <a:lnTo>
                      <a:pt x="955" y="16"/>
                    </a:lnTo>
                    <a:lnTo>
                      <a:pt x="955" y="283"/>
                    </a:lnTo>
                    <a:lnTo>
                      <a:pt x="955" y="309"/>
                    </a:lnTo>
                    <a:lnTo>
                      <a:pt x="955" y="334"/>
                    </a:lnTo>
                    <a:lnTo>
                      <a:pt x="955" y="359"/>
                    </a:lnTo>
                    <a:lnTo>
                      <a:pt x="956" y="384"/>
                    </a:lnTo>
                    <a:lnTo>
                      <a:pt x="956" y="409"/>
                    </a:lnTo>
                    <a:lnTo>
                      <a:pt x="957" y="433"/>
                    </a:lnTo>
                    <a:lnTo>
                      <a:pt x="958" y="457"/>
                    </a:lnTo>
                    <a:lnTo>
                      <a:pt x="958" y="481"/>
                    </a:lnTo>
                    <a:lnTo>
                      <a:pt x="959" y="505"/>
                    </a:lnTo>
                    <a:lnTo>
                      <a:pt x="961" y="528"/>
                    </a:lnTo>
                    <a:lnTo>
                      <a:pt x="962" y="552"/>
                    </a:lnTo>
                    <a:lnTo>
                      <a:pt x="963" y="575"/>
                    </a:lnTo>
                    <a:lnTo>
                      <a:pt x="965" y="598"/>
                    </a:lnTo>
                    <a:lnTo>
                      <a:pt x="967" y="621"/>
                    </a:lnTo>
                    <a:lnTo>
                      <a:pt x="969" y="643"/>
                    </a:lnTo>
                    <a:lnTo>
                      <a:pt x="972" y="666"/>
                    </a:lnTo>
                    <a:lnTo>
                      <a:pt x="968" y="666"/>
                    </a:lnTo>
                    <a:lnTo>
                      <a:pt x="958" y="640"/>
                    </a:lnTo>
                    <a:lnTo>
                      <a:pt x="947" y="613"/>
                    </a:lnTo>
                    <a:lnTo>
                      <a:pt x="935" y="587"/>
                    </a:lnTo>
                    <a:lnTo>
                      <a:pt x="923" y="560"/>
                    </a:lnTo>
                    <a:lnTo>
                      <a:pt x="911" y="533"/>
                    </a:lnTo>
                    <a:lnTo>
                      <a:pt x="899" y="507"/>
                    </a:lnTo>
                    <a:lnTo>
                      <a:pt x="885" y="480"/>
                    </a:lnTo>
                    <a:lnTo>
                      <a:pt x="873" y="454"/>
                    </a:lnTo>
                    <a:lnTo>
                      <a:pt x="859" y="428"/>
                    </a:lnTo>
                    <a:lnTo>
                      <a:pt x="845" y="402"/>
                    </a:lnTo>
                    <a:lnTo>
                      <a:pt x="833" y="377"/>
                    </a:lnTo>
                    <a:lnTo>
                      <a:pt x="819" y="352"/>
                    </a:lnTo>
                    <a:lnTo>
                      <a:pt x="629" y="16"/>
                    </a:lnTo>
                    <a:lnTo>
                      <a:pt x="387" y="16"/>
                    </a:lnTo>
                    <a:lnTo>
                      <a:pt x="387" y="933"/>
                    </a:lnTo>
                    <a:lnTo>
                      <a:pt x="577" y="933"/>
                    </a:lnTo>
                    <a:close/>
                    <a:moveTo>
                      <a:pt x="1289" y="890"/>
                    </a:moveTo>
                    <a:lnTo>
                      <a:pt x="1303" y="897"/>
                    </a:lnTo>
                    <a:lnTo>
                      <a:pt x="1320" y="903"/>
                    </a:lnTo>
                    <a:lnTo>
                      <a:pt x="1337" y="910"/>
                    </a:lnTo>
                    <a:lnTo>
                      <a:pt x="1356" y="917"/>
                    </a:lnTo>
                    <a:lnTo>
                      <a:pt x="1377" y="923"/>
                    </a:lnTo>
                    <a:lnTo>
                      <a:pt x="1399" y="928"/>
                    </a:lnTo>
                    <a:lnTo>
                      <a:pt x="1423" y="933"/>
                    </a:lnTo>
                    <a:lnTo>
                      <a:pt x="1447" y="939"/>
                    </a:lnTo>
                    <a:lnTo>
                      <a:pt x="1472" y="942"/>
                    </a:lnTo>
                    <a:lnTo>
                      <a:pt x="1497" y="944"/>
                    </a:lnTo>
                    <a:lnTo>
                      <a:pt x="1523" y="946"/>
                    </a:lnTo>
                    <a:lnTo>
                      <a:pt x="1549" y="947"/>
                    </a:lnTo>
                    <a:lnTo>
                      <a:pt x="1572" y="946"/>
                    </a:lnTo>
                    <a:lnTo>
                      <a:pt x="1595" y="945"/>
                    </a:lnTo>
                    <a:lnTo>
                      <a:pt x="1616" y="943"/>
                    </a:lnTo>
                    <a:lnTo>
                      <a:pt x="1637" y="941"/>
                    </a:lnTo>
                    <a:lnTo>
                      <a:pt x="1657" y="937"/>
                    </a:lnTo>
                    <a:lnTo>
                      <a:pt x="1676" y="933"/>
                    </a:lnTo>
                    <a:lnTo>
                      <a:pt x="1695" y="929"/>
                    </a:lnTo>
                    <a:lnTo>
                      <a:pt x="1712" y="924"/>
                    </a:lnTo>
                    <a:lnTo>
                      <a:pt x="1729" y="918"/>
                    </a:lnTo>
                    <a:lnTo>
                      <a:pt x="1746" y="911"/>
                    </a:lnTo>
                    <a:lnTo>
                      <a:pt x="1761" y="904"/>
                    </a:lnTo>
                    <a:lnTo>
                      <a:pt x="1776" y="897"/>
                    </a:lnTo>
                    <a:lnTo>
                      <a:pt x="1790" y="890"/>
                    </a:lnTo>
                    <a:lnTo>
                      <a:pt x="1803" y="880"/>
                    </a:lnTo>
                    <a:lnTo>
                      <a:pt x="1816" y="872"/>
                    </a:lnTo>
                    <a:lnTo>
                      <a:pt x="1827" y="862"/>
                    </a:lnTo>
                    <a:lnTo>
                      <a:pt x="1839" y="852"/>
                    </a:lnTo>
                    <a:lnTo>
                      <a:pt x="1849" y="842"/>
                    </a:lnTo>
                    <a:lnTo>
                      <a:pt x="1858" y="831"/>
                    </a:lnTo>
                    <a:lnTo>
                      <a:pt x="1867" y="820"/>
                    </a:lnTo>
                    <a:lnTo>
                      <a:pt x="1875" y="808"/>
                    </a:lnTo>
                    <a:lnTo>
                      <a:pt x="1882" y="797"/>
                    </a:lnTo>
                    <a:lnTo>
                      <a:pt x="1890" y="784"/>
                    </a:lnTo>
                    <a:lnTo>
                      <a:pt x="1895" y="772"/>
                    </a:lnTo>
                    <a:lnTo>
                      <a:pt x="1900" y="758"/>
                    </a:lnTo>
                    <a:lnTo>
                      <a:pt x="1905" y="746"/>
                    </a:lnTo>
                    <a:lnTo>
                      <a:pt x="1908" y="732"/>
                    </a:lnTo>
                    <a:lnTo>
                      <a:pt x="1912" y="719"/>
                    </a:lnTo>
                    <a:lnTo>
                      <a:pt x="1915" y="705"/>
                    </a:lnTo>
                    <a:lnTo>
                      <a:pt x="1916" y="690"/>
                    </a:lnTo>
                    <a:lnTo>
                      <a:pt x="1917" y="677"/>
                    </a:lnTo>
                    <a:lnTo>
                      <a:pt x="1918" y="662"/>
                    </a:lnTo>
                    <a:lnTo>
                      <a:pt x="1917" y="647"/>
                    </a:lnTo>
                    <a:lnTo>
                      <a:pt x="1916" y="631"/>
                    </a:lnTo>
                    <a:lnTo>
                      <a:pt x="1914" y="615"/>
                    </a:lnTo>
                    <a:lnTo>
                      <a:pt x="1912" y="601"/>
                    </a:lnTo>
                    <a:lnTo>
                      <a:pt x="1907" y="587"/>
                    </a:lnTo>
                    <a:lnTo>
                      <a:pt x="1903" y="574"/>
                    </a:lnTo>
                    <a:lnTo>
                      <a:pt x="1898" y="560"/>
                    </a:lnTo>
                    <a:lnTo>
                      <a:pt x="1892" y="548"/>
                    </a:lnTo>
                    <a:lnTo>
                      <a:pt x="1885" y="535"/>
                    </a:lnTo>
                    <a:lnTo>
                      <a:pt x="1877" y="523"/>
                    </a:lnTo>
                    <a:lnTo>
                      <a:pt x="1869" y="511"/>
                    </a:lnTo>
                    <a:lnTo>
                      <a:pt x="1859" y="500"/>
                    </a:lnTo>
                    <a:lnTo>
                      <a:pt x="1849" y="488"/>
                    </a:lnTo>
                    <a:lnTo>
                      <a:pt x="1839" y="478"/>
                    </a:lnTo>
                    <a:lnTo>
                      <a:pt x="1827" y="467"/>
                    </a:lnTo>
                    <a:lnTo>
                      <a:pt x="1814" y="458"/>
                    </a:lnTo>
                    <a:lnTo>
                      <a:pt x="1800" y="448"/>
                    </a:lnTo>
                    <a:lnTo>
                      <a:pt x="1786" y="438"/>
                    </a:lnTo>
                    <a:lnTo>
                      <a:pt x="1771" y="430"/>
                    </a:lnTo>
                    <a:lnTo>
                      <a:pt x="1754" y="420"/>
                    </a:lnTo>
                    <a:lnTo>
                      <a:pt x="1737" y="412"/>
                    </a:lnTo>
                    <a:lnTo>
                      <a:pt x="1720" y="404"/>
                    </a:lnTo>
                    <a:lnTo>
                      <a:pt x="1701" y="396"/>
                    </a:lnTo>
                    <a:lnTo>
                      <a:pt x="1681" y="389"/>
                    </a:lnTo>
                    <a:lnTo>
                      <a:pt x="1652" y="378"/>
                    </a:lnTo>
                    <a:lnTo>
                      <a:pt x="1627" y="367"/>
                    </a:lnTo>
                    <a:lnTo>
                      <a:pt x="1604" y="358"/>
                    </a:lnTo>
                    <a:lnTo>
                      <a:pt x="1583" y="348"/>
                    </a:lnTo>
                    <a:lnTo>
                      <a:pt x="1566" y="339"/>
                    </a:lnTo>
                    <a:lnTo>
                      <a:pt x="1551" y="330"/>
                    </a:lnTo>
                    <a:lnTo>
                      <a:pt x="1538" y="319"/>
                    </a:lnTo>
                    <a:lnTo>
                      <a:pt x="1528" y="309"/>
                    </a:lnTo>
                    <a:lnTo>
                      <a:pt x="1524" y="304"/>
                    </a:lnTo>
                    <a:lnTo>
                      <a:pt x="1521" y="298"/>
                    </a:lnTo>
                    <a:lnTo>
                      <a:pt x="1518" y="292"/>
                    </a:lnTo>
                    <a:lnTo>
                      <a:pt x="1516" y="286"/>
                    </a:lnTo>
                    <a:lnTo>
                      <a:pt x="1513" y="280"/>
                    </a:lnTo>
                    <a:lnTo>
                      <a:pt x="1511" y="273"/>
                    </a:lnTo>
                    <a:lnTo>
                      <a:pt x="1511" y="267"/>
                    </a:lnTo>
                    <a:lnTo>
                      <a:pt x="1511" y="260"/>
                    </a:lnTo>
                    <a:lnTo>
                      <a:pt x="1511" y="248"/>
                    </a:lnTo>
                    <a:lnTo>
                      <a:pt x="1514" y="237"/>
                    </a:lnTo>
                    <a:lnTo>
                      <a:pt x="1519" y="227"/>
                    </a:lnTo>
                    <a:lnTo>
                      <a:pt x="1525" y="216"/>
                    </a:lnTo>
                    <a:lnTo>
                      <a:pt x="1533" y="207"/>
                    </a:lnTo>
                    <a:lnTo>
                      <a:pt x="1544" y="198"/>
                    </a:lnTo>
                    <a:lnTo>
                      <a:pt x="1556" y="191"/>
                    </a:lnTo>
                    <a:lnTo>
                      <a:pt x="1570" y="184"/>
                    </a:lnTo>
                    <a:lnTo>
                      <a:pt x="1585" y="179"/>
                    </a:lnTo>
                    <a:lnTo>
                      <a:pt x="1603" y="174"/>
                    </a:lnTo>
                    <a:lnTo>
                      <a:pt x="1623" y="172"/>
                    </a:lnTo>
                    <a:lnTo>
                      <a:pt x="1644" y="171"/>
                    </a:lnTo>
                    <a:lnTo>
                      <a:pt x="1666" y="172"/>
                    </a:lnTo>
                    <a:lnTo>
                      <a:pt x="1686" y="173"/>
                    </a:lnTo>
                    <a:lnTo>
                      <a:pt x="1706" y="175"/>
                    </a:lnTo>
                    <a:lnTo>
                      <a:pt x="1725" y="179"/>
                    </a:lnTo>
                    <a:lnTo>
                      <a:pt x="1743" y="183"/>
                    </a:lnTo>
                    <a:lnTo>
                      <a:pt x="1759" y="186"/>
                    </a:lnTo>
                    <a:lnTo>
                      <a:pt x="1775" y="191"/>
                    </a:lnTo>
                    <a:lnTo>
                      <a:pt x="1790" y="195"/>
                    </a:lnTo>
                    <a:lnTo>
                      <a:pt x="1802" y="200"/>
                    </a:lnTo>
                    <a:lnTo>
                      <a:pt x="1815" y="206"/>
                    </a:lnTo>
                    <a:lnTo>
                      <a:pt x="1825" y="210"/>
                    </a:lnTo>
                    <a:lnTo>
                      <a:pt x="1834" y="215"/>
                    </a:lnTo>
                    <a:lnTo>
                      <a:pt x="1880" y="49"/>
                    </a:lnTo>
                    <a:lnTo>
                      <a:pt x="1859" y="40"/>
                    </a:lnTo>
                    <a:lnTo>
                      <a:pt x="1835" y="31"/>
                    </a:lnTo>
                    <a:lnTo>
                      <a:pt x="1810" y="23"/>
                    </a:lnTo>
                    <a:lnTo>
                      <a:pt x="1782" y="16"/>
                    </a:lnTo>
                    <a:lnTo>
                      <a:pt x="1752" y="11"/>
                    </a:lnTo>
                    <a:lnTo>
                      <a:pt x="1720" y="7"/>
                    </a:lnTo>
                    <a:lnTo>
                      <a:pt x="1684" y="3"/>
                    </a:lnTo>
                    <a:lnTo>
                      <a:pt x="1647" y="2"/>
                    </a:lnTo>
                    <a:lnTo>
                      <a:pt x="1627" y="3"/>
                    </a:lnTo>
                    <a:lnTo>
                      <a:pt x="1607" y="4"/>
                    </a:lnTo>
                    <a:lnTo>
                      <a:pt x="1588" y="6"/>
                    </a:lnTo>
                    <a:lnTo>
                      <a:pt x="1570" y="8"/>
                    </a:lnTo>
                    <a:lnTo>
                      <a:pt x="1552" y="11"/>
                    </a:lnTo>
                    <a:lnTo>
                      <a:pt x="1535" y="15"/>
                    </a:lnTo>
                    <a:lnTo>
                      <a:pt x="1519" y="19"/>
                    </a:lnTo>
                    <a:lnTo>
                      <a:pt x="1502" y="23"/>
                    </a:lnTo>
                    <a:lnTo>
                      <a:pt x="1486" y="28"/>
                    </a:lnTo>
                    <a:lnTo>
                      <a:pt x="1471" y="35"/>
                    </a:lnTo>
                    <a:lnTo>
                      <a:pt x="1457" y="41"/>
                    </a:lnTo>
                    <a:lnTo>
                      <a:pt x="1443" y="48"/>
                    </a:lnTo>
                    <a:lnTo>
                      <a:pt x="1429" y="56"/>
                    </a:lnTo>
                    <a:lnTo>
                      <a:pt x="1417" y="64"/>
                    </a:lnTo>
                    <a:lnTo>
                      <a:pt x="1405" y="72"/>
                    </a:lnTo>
                    <a:lnTo>
                      <a:pt x="1393" y="82"/>
                    </a:lnTo>
                    <a:lnTo>
                      <a:pt x="1382" y="91"/>
                    </a:lnTo>
                    <a:lnTo>
                      <a:pt x="1372" y="100"/>
                    </a:lnTo>
                    <a:lnTo>
                      <a:pt x="1362" y="111"/>
                    </a:lnTo>
                    <a:lnTo>
                      <a:pt x="1353" y="121"/>
                    </a:lnTo>
                    <a:lnTo>
                      <a:pt x="1345" y="133"/>
                    </a:lnTo>
                    <a:lnTo>
                      <a:pt x="1337" y="144"/>
                    </a:lnTo>
                    <a:lnTo>
                      <a:pt x="1330" y="156"/>
                    </a:lnTo>
                    <a:lnTo>
                      <a:pt x="1324" y="168"/>
                    </a:lnTo>
                    <a:lnTo>
                      <a:pt x="1319" y="181"/>
                    </a:lnTo>
                    <a:lnTo>
                      <a:pt x="1313" y="194"/>
                    </a:lnTo>
                    <a:lnTo>
                      <a:pt x="1309" y="207"/>
                    </a:lnTo>
                    <a:lnTo>
                      <a:pt x="1306" y="220"/>
                    </a:lnTo>
                    <a:lnTo>
                      <a:pt x="1304" y="234"/>
                    </a:lnTo>
                    <a:lnTo>
                      <a:pt x="1302" y="248"/>
                    </a:lnTo>
                    <a:lnTo>
                      <a:pt x="1301" y="263"/>
                    </a:lnTo>
                    <a:lnTo>
                      <a:pt x="1300" y="278"/>
                    </a:lnTo>
                    <a:lnTo>
                      <a:pt x="1301" y="293"/>
                    </a:lnTo>
                    <a:lnTo>
                      <a:pt x="1302" y="310"/>
                    </a:lnTo>
                    <a:lnTo>
                      <a:pt x="1305" y="324"/>
                    </a:lnTo>
                    <a:lnTo>
                      <a:pt x="1308" y="340"/>
                    </a:lnTo>
                    <a:lnTo>
                      <a:pt x="1312" y="355"/>
                    </a:lnTo>
                    <a:lnTo>
                      <a:pt x="1319" y="368"/>
                    </a:lnTo>
                    <a:lnTo>
                      <a:pt x="1325" y="382"/>
                    </a:lnTo>
                    <a:lnTo>
                      <a:pt x="1332" y="395"/>
                    </a:lnTo>
                    <a:lnTo>
                      <a:pt x="1340" y="408"/>
                    </a:lnTo>
                    <a:lnTo>
                      <a:pt x="1349" y="419"/>
                    </a:lnTo>
                    <a:lnTo>
                      <a:pt x="1359" y="432"/>
                    </a:lnTo>
                    <a:lnTo>
                      <a:pt x="1370" y="443"/>
                    </a:lnTo>
                    <a:lnTo>
                      <a:pt x="1381" y="454"/>
                    </a:lnTo>
                    <a:lnTo>
                      <a:pt x="1393" y="464"/>
                    </a:lnTo>
                    <a:lnTo>
                      <a:pt x="1406" y="475"/>
                    </a:lnTo>
                    <a:lnTo>
                      <a:pt x="1420" y="484"/>
                    </a:lnTo>
                    <a:lnTo>
                      <a:pt x="1434" y="493"/>
                    </a:lnTo>
                    <a:lnTo>
                      <a:pt x="1450" y="503"/>
                    </a:lnTo>
                    <a:lnTo>
                      <a:pt x="1465" y="511"/>
                    </a:lnTo>
                    <a:lnTo>
                      <a:pt x="1481" y="519"/>
                    </a:lnTo>
                    <a:lnTo>
                      <a:pt x="1499" y="528"/>
                    </a:lnTo>
                    <a:lnTo>
                      <a:pt x="1516" y="535"/>
                    </a:lnTo>
                    <a:lnTo>
                      <a:pt x="1534" y="542"/>
                    </a:lnTo>
                    <a:lnTo>
                      <a:pt x="1553" y="550"/>
                    </a:lnTo>
                    <a:lnTo>
                      <a:pt x="1579" y="559"/>
                    </a:lnTo>
                    <a:lnTo>
                      <a:pt x="1603" y="568"/>
                    </a:lnTo>
                    <a:lnTo>
                      <a:pt x="1624" y="578"/>
                    </a:lnTo>
                    <a:lnTo>
                      <a:pt x="1642" y="587"/>
                    </a:lnTo>
                    <a:lnTo>
                      <a:pt x="1657" y="597"/>
                    </a:lnTo>
                    <a:lnTo>
                      <a:pt x="1671" y="606"/>
                    </a:lnTo>
                    <a:lnTo>
                      <a:pt x="1682" y="616"/>
                    </a:lnTo>
                    <a:lnTo>
                      <a:pt x="1692" y="627"/>
                    </a:lnTo>
                    <a:lnTo>
                      <a:pt x="1695" y="633"/>
                    </a:lnTo>
                    <a:lnTo>
                      <a:pt x="1698" y="638"/>
                    </a:lnTo>
                    <a:lnTo>
                      <a:pt x="1701" y="645"/>
                    </a:lnTo>
                    <a:lnTo>
                      <a:pt x="1703" y="651"/>
                    </a:lnTo>
                    <a:lnTo>
                      <a:pt x="1704" y="657"/>
                    </a:lnTo>
                    <a:lnTo>
                      <a:pt x="1706" y="663"/>
                    </a:lnTo>
                    <a:lnTo>
                      <a:pt x="1706" y="671"/>
                    </a:lnTo>
                    <a:lnTo>
                      <a:pt x="1706" y="677"/>
                    </a:lnTo>
                    <a:lnTo>
                      <a:pt x="1706" y="684"/>
                    </a:lnTo>
                    <a:lnTo>
                      <a:pt x="1705" y="691"/>
                    </a:lnTo>
                    <a:lnTo>
                      <a:pt x="1704" y="699"/>
                    </a:lnTo>
                    <a:lnTo>
                      <a:pt x="1702" y="705"/>
                    </a:lnTo>
                    <a:lnTo>
                      <a:pt x="1700" y="712"/>
                    </a:lnTo>
                    <a:lnTo>
                      <a:pt x="1697" y="718"/>
                    </a:lnTo>
                    <a:lnTo>
                      <a:pt x="1694" y="724"/>
                    </a:lnTo>
                    <a:lnTo>
                      <a:pt x="1691" y="730"/>
                    </a:lnTo>
                    <a:lnTo>
                      <a:pt x="1685" y="735"/>
                    </a:lnTo>
                    <a:lnTo>
                      <a:pt x="1681" y="740"/>
                    </a:lnTo>
                    <a:lnTo>
                      <a:pt x="1675" y="745"/>
                    </a:lnTo>
                    <a:lnTo>
                      <a:pt x="1670" y="749"/>
                    </a:lnTo>
                    <a:lnTo>
                      <a:pt x="1656" y="757"/>
                    </a:lnTo>
                    <a:lnTo>
                      <a:pt x="1642" y="764"/>
                    </a:lnTo>
                    <a:lnTo>
                      <a:pt x="1624" y="770"/>
                    </a:lnTo>
                    <a:lnTo>
                      <a:pt x="1605" y="773"/>
                    </a:lnTo>
                    <a:lnTo>
                      <a:pt x="1584" y="776"/>
                    </a:lnTo>
                    <a:lnTo>
                      <a:pt x="1561" y="777"/>
                    </a:lnTo>
                    <a:lnTo>
                      <a:pt x="1539" y="776"/>
                    </a:lnTo>
                    <a:lnTo>
                      <a:pt x="1518" y="774"/>
                    </a:lnTo>
                    <a:lnTo>
                      <a:pt x="1496" y="772"/>
                    </a:lnTo>
                    <a:lnTo>
                      <a:pt x="1474" y="768"/>
                    </a:lnTo>
                    <a:lnTo>
                      <a:pt x="1454" y="763"/>
                    </a:lnTo>
                    <a:lnTo>
                      <a:pt x="1433" y="758"/>
                    </a:lnTo>
                    <a:lnTo>
                      <a:pt x="1414" y="753"/>
                    </a:lnTo>
                    <a:lnTo>
                      <a:pt x="1396" y="747"/>
                    </a:lnTo>
                    <a:lnTo>
                      <a:pt x="1378" y="740"/>
                    </a:lnTo>
                    <a:lnTo>
                      <a:pt x="1361" y="733"/>
                    </a:lnTo>
                    <a:lnTo>
                      <a:pt x="1346" y="727"/>
                    </a:lnTo>
                    <a:lnTo>
                      <a:pt x="1331" y="720"/>
                    </a:lnTo>
                    <a:lnTo>
                      <a:pt x="1289" y="890"/>
                    </a:lnTo>
                    <a:close/>
                    <a:moveTo>
                      <a:pt x="2237" y="933"/>
                    </a:moveTo>
                    <a:lnTo>
                      <a:pt x="2443" y="933"/>
                    </a:lnTo>
                    <a:lnTo>
                      <a:pt x="2443" y="190"/>
                    </a:lnTo>
                    <a:lnTo>
                      <a:pt x="2693" y="190"/>
                    </a:lnTo>
                    <a:lnTo>
                      <a:pt x="2693" y="16"/>
                    </a:lnTo>
                    <a:lnTo>
                      <a:pt x="1990" y="16"/>
                    </a:lnTo>
                    <a:lnTo>
                      <a:pt x="1990" y="190"/>
                    </a:lnTo>
                    <a:lnTo>
                      <a:pt x="2237" y="190"/>
                    </a:lnTo>
                    <a:lnTo>
                      <a:pt x="2237" y="933"/>
                    </a:lnTo>
                    <a:close/>
                    <a:moveTo>
                      <a:pt x="2805" y="16"/>
                    </a:moveTo>
                    <a:lnTo>
                      <a:pt x="2805" y="933"/>
                    </a:lnTo>
                    <a:lnTo>
                      <a:pt x="3012" y="933"/>
                    </a:lnTo>
                    <a:lnTo>
                      <a:pt x="3012" y="16"/>
                    </a:lnTo>
                    <a:lnTo>
                      <a:pt x="2805" y="16"/>
                    </a:lnTo>
                    <a:close/>
                    <a:moveTo>
                      <a:pt x="3369" y="933"/>
                    </a:moveTo>
                    <a:lnTo>
                      <a:pt x="3576" y="933"/>
                    </a:lnTo>
                    <a:lnTo>
                      <a:pt x="3576" y="190"/>
                    </a:lnTo>
                    <a:lnTo>
                      <a:pt x="3826" y="190"/>
                    </a:lnTo>
                    <a:lnTo>
                      <a:pt x="3826" y="16"/>
                    </a:lnTo>
                    <a:lnTo>
                      <a:pt x="3121" y="16"/>
                    </a:lnTo>
                    <a:lnTo>
                      <a:pt x="3121" y="190"/>
                    </a:lnTo>
                    <a:lnTo>
                      <a:pt x="3369" y="190"/>
                    </a:lnTo>
                    <a:lnTo>
                      <a:pt x="3369" y="933"/>
                    </a:lnTo>
                    <a:close/>
                    <a:moveTo>
                      <a:pt x="3936" y="16"/>
                    </a:moveTo>
                    <a:lnTo>
                      <a:pt x="3936" y="528"/>
                    </a:lnTo>
                    <a:lnTo>
                      <a:pt x="3936" y="563"/>
                    </a:lnTo>
                    <a:lnTo>
                      <a:pt x="3938" y="597"/>
                    </a:lnTo>
                    <a:lnTo>
                      <a:pt x="3943" y="629"/>
                    </a:lnTo>
                    <a:lnTo>
                      <a:pt x="3947" y="660"/>
                    </a:lnTo>
                    <a:lnTo>
                      <a:pt x="3953" y="688"/>
                    </a:lnTo>
                    <a:lnTo>
                      <a:pt x="3960" y="716"/>
                    </a:lnTo>
                    <a:lnTo>
                      <a:pt x="3970" y="741"/>
                    </a:lnTo>
                    <a:lnTo>
                      <a:pt x="3979" y="765"/>
                    </a:lnTo>
                    <a:lnTo>
                      <a:pt x="3991" y="788"/>
                    </a:lnTo>
                    <a:lnTo>
                      <a:pt x="4003" y="809"/>
                    </a:lnTo>
                    <a:lnTo>
                      <a:pt x="4018" y="829"/>
                    </a:lnTo>
                    <a:lnTo>
                      <a:pt x="4032" y="847"/>
                    </a:lnTo>
                    <a:lnTo>
                      <a:pt x="4049" y="863"/>
                    </a:lnTo>
                    <a:lnTo>
                      <a:pt x="4066" y="878"/>
                    </a:lnTo>
                    <a:lnTo>
                      <a:pt x="4084" y="892"/>
                    </a:lnTo>
                    <a:lnTo>
                      <a:pt x="4104" y="903"/>
                    </a:lnTo>
                    <a:lnTo>
                      <a:pt x="4125" y="913"/>
                    </a:lnTo>
                    <a:lnTo>
                      <a:pt x="4147" y="923"/>
                    </a:lnTo>
                    <a:lnTo>
                      <a:pt x="4170" y="930"/>
                    </a:lnTo>
                    <a:lnTo>
                      <a:pt x="4195" y="936"/>
                    </a:lnTo>
                    <a:lnTo>
                      <a:pt x="4220" y="942"/>
                    </a:lnTo>
                    <a:lnTo>
                      <a:pt x="4246" y="945"/>
                    </a:lnTo>
                    <a:lnTo>
                      <a:pt x="4273" y="947"/>
                    </a:lnTo>
                    <a:lnTo>
                      <a:pt x="4302" y="948"/>
                    </a:lnTo>
                    <a:lnTo>
                      <a:pt x="4331" y="947"/>
                    </a:lnTo>
                    <a:lnTo>
                      <a:pt x="4359" y="945"/>
                    </a:lnTo>
                    <a:lnTo>
                      <a:pt x="4387" y="942"/>
                    </a:lnTo>
                    <a:lnTo>
                      <a:pt x="4413" y="936"/>
                    </a:lnTo>
                    <a:lnTo>
                      <a:pt x="4439" y="930"/>
                    </a:lnTo>
                    <a:lnTo>
                      <a:pt x="4463" y="922"/>
                    </a:lnTo>
                    <a:lnTo>
                      <a:pt x="4486" y="913"/>
                    </a:lnTo>
                    <a:lnTo>
                      <a:pt x="4507" y="902"/>
                    </a:lnTo>
                    <a:lnTo>
                      <a:pt x="4528" y="891"/>
                    </a:lnTo>
                    <a:lnTo>
                      <a:pt x="4547" y="877"/>
                    </a:lnTo>
                    <a:lnTo>
                      <a:pt x="4566" y="861"/>
                    </a:lnTo>
                    <a:lnTo>
                      <a:pt x="4582" y="845"/>
                    </a:lnTo>
                    <a:lnTo>
                      <a:pt x="4598" y="827"/>
                    </a:lnTo>
                    <a:lnTo>
                      <a:pt x="4613" y="807"/>
                    </a:lnTo>
                    <a:lnTo>
                      <a:pt x="4626" y="786"/>
                    </a:lnTo>
                    <a:lnTo>
                      <a:pt x="4638" y="764"/>
                    </a:lnTo>
                    <a:lnTo>
                      <a:pt x="4648" y="740"/>
                    </a:lnTo>
                    <a:lnTo>
                      <a:pt x="4658" y="714"/>
                    </a:lnTo>
                    <a:lnTo>
                      <a:pt x="4666" y="688"/>
                    </a:lnTo>
                    <a:lnTo>
                      <a:pt x="4672" y="659"/>
                    </a:lnTo>
                    <a:lnTo>
                      <a:pt x="4677" y="630"/>
                    </a:lnTo>
                    <a:lnTo>
                      <a:pt x="4680" y="598"/>
                    </a:lnTo>
                    <a:lnTo>
                      <a:pt x="4683" y="565"/>
                    </a:lnTo>
                    <a:lnTo>
                      <a:pt x="4684" y="530"/>
                    </a:lnTo>
                    <a:lnTo>
                      <a:pt x="4684" y="16"/>
                    </a:lnTo>
                    <a:lnTo>
                      <a:pt x="4477" y="16"/>
                    </a:lnTo>
                    <a:lnTo>
                      <a:pt x="4477" y="542"/>
                    </a:lnTo>
                    <a:lnTo>
                      <a:pt x="4476" y="572"/>
                    </a:lnTo>
                    <a:lnTo>
                      <a:pt x="4474" y="600"/>
                    </a:lnTo>
                    <a:lnTo>
                      <a:pt x="4471" y="625"/>
                    </a:lnTo>
                    <a:lnTo>
                      <a:pt x="4466" y="649"/>
                    </a:lnTo>
                    <a:lnTo>
                      <a:pt x="4460" y="671"/>
                    </a:lnTo>
                    <a:lnTo>
                      <a:pt x="4452" y="690"/>
                    </a:lnTo>
                    <a:lnTo>
                      <a:pt x="4448" y="699"/>
                    </a:lnTo>
                    <a:lnTo>
                      <a:pt x="4444" y="708"/>
                    </a:lnTo>
                    <a:lnTo>
                      <a:pt x="4439" y="715"/>
                    </a:lnTo>
                    <a:lnTo>
                      <a:pt x="4433" y="724"/>
                    </a:lnTo>
                    <a:lnTo>
                      <a:pt x="4428" y="730"/>
                    </a:lnTo>
                    <a:lnTo>
                      <a:pt x="4422" y="737"/>
                    </a:lnTo>
                    <a:lnTo>
                      <a:pt x="4416" y="744"/>
                    </a:lnTo>
                    <a:lnTo>
                      <a:pt x="4409" y="749"/>
                    </a:lnTo>
                    <a:lnTo>
                      <a:pt x="4403" y="754"/>
                    </a:lnTo>
                    <a:lnTo>
                      <a:pt x="4396" y="759"/>
                    </a:lnTo>
                    <a:lnTo>
                      <a:pt x="4389" y="763"/>
                    </a:lnTo>
                    <a:lnTo>
                      <a:pt x="4380" y="768"/>
                    </a:lnTo>
                    <a:lnTo>
                      <a:pt x="4373" y="771"/>
                    </a:lnTo>
                    <a:lnTo>
                      <a:pt x="4365" y="774"/>
                    </a:lnTo>
                    <a:lnTo>
                      <a:pt x="4356" y="776"/>
                    </a:lnTo>
                    <a:lnTo>
                      <a:pt x="4347" y="778"/>
                    </a:lnTo>
                    <a:lnTo>
                      <a:pt x="4328" y="781"/>
                    </a:lnTo>
                    <a:lnTo>
                      <a:pt x="4308" y="782"/>
                    </a:lnTo>
                    <a:lnTo>
                      <a:pt x="4290" y="781"/>
                    </a:lnTo>
                    <a:lnTo>
                      <a:pt x="4271" y="778"/>
                    </a:lnTo>
                    <a:lnTo>
                      <a:pt x="4263" y="776"/>
                    </a:lnTo>
                    <a:lnTo>
                      <a:pt x="4254" y="774"/>
                    </a:lnTo>
                    <a:lnTo>
                      <a:pt x="4246" y="771"/>
                    </a:lnTo>
                    <a:lnTo>
                      <a:pt x="4239" y="767"/>
                    </a:lnTo>
                    <a:lnTo>
                      <a:pt x="4231" y="763"/>
                    </a:lnTo>
                    <a:lnTo>
                      <a:pt x="4224" y="758"/>
                    </a:lnTo>
                    <a:lnTo>
                      <a:pt x="4217" y="754"/>
                    </a:lnTo>
                    <a:lnTo>
                      <a:pt x="4210" y="748"/>
                    </a:lnTo>
                    <a:lnTo>
                      <a:pt x="4198" y="736"/>
                    </a:lnTo>
                    <a:lnTo>
                      <a:pt x="4186" y="722"/>
                    </a:lnTo>
                    <a:lnTo>
                      <a:pt x="4176" y="706"/>
                    </a:lnTo>
                    <a:lnTo>
                      <a:pt x="4168" y="688"/>
                    </a:lnTo>
                    <a:lnTo>
                      <a:pt x="4160" y="669"/>
                    </a:lnTo>
                    <a:lnTo>
                      <a:pt x="4154" y="647"/>
                    </a:lnTo>
                    <a:lnTo>
                      <a:pt x="4149" y="624"/>
                    </a:lnTo>
                    <a:lnTo>
                      <a:pt x="4146" y="599"/>
                    </a:lnTo>
                    <a:lnTo>
                      <a:pt x="4144" y="572"/>
                    </a:lnTo>
                    <a:lnTo>
                      <a:pt x="4143" y="542"/>
                    </a:lnTo>
                    <a:lnTo>
                      <a:pt x="4143" y="16"/>
                    </a:lnTo>
                    <a:lnTo>
                      <a:pt x="3936" y="16"/>
                    </a:lnTo>
                    <a:close/>
                    <a:moveTo>
                      <a:pt x="5041" y="933"/>
                    </a:moveTo>
                    <a:lnTo>
                      <a:pt x="5248" y="933"/>
                    </a:lnTo>
                    <a:lnTo>
                      <a:pt x="5248" y="190"/>
                    </a:lnTo>
                    <a:lnTo>
                      <a:pt x="5499" y="190"/>
                    </a:lnTo>
                    <a:lnTo>
                      <a:pt x="5499" y="16"/>
                    </a:lnTo>
                    <a:lnTo>
                      <a:pt x="4794" y="16"/>
                    </a:lnTo>
                    <a:lnTo>
                      <a:pt x="4794" y="190"/>
                    </a:lnTo>
                    <a:lnTo>
                      <a:pt x="5041" y="190"/>
                    </a:lnTo>
                    <a:lnTo>
                      <a:pt x="5041" y="933"/>
                    </a:lnTo>
                    <a:close/>
                    <a:moveTo>
                      <a:pt x="5973" y="0"/>
                    </a:moveTo>
                    <a:lnTo>
                      <a:pt x="5948" y="0"/>
                    </a:lnTo>
                    <a:lnTo>
                      <a:pt x="5923" y="2"/>
                    </a:lnTo>
                    <a:lnTo>
                      <a:pt x="5900" y="6"/>
                    </a:lnTo>
                    <a:lnTo>
                      <a:pt x="5876" y="10"/>
                    </a:lnTo>
                    <a:lnTo>
                      <a:pt x="5854" y="14"/>
                    </a:lnTo>
                    <a:lnTo>
                      <a:pt x="5831" y="20"/>
                    </a:lnTo>
                    <a:lnTo>
                      <a:pt x="5810" y="27"/>
                    </a:lnTo>
                    <a:lnTo>
                      <a:pt x="5789" y="36"/>
                    </a:lnTo>
                    <a:lnTo>
                      <a:pt x="5769" y="45"/>
                    </a:lnTo>
                    <a:lnTo>
                      <a:pt x="5750" y="56"/>
                    </a:lnTo>
                    <a:lnTo>
                      <a:pt x="5731" y="67"/>
                    </a:lnTo>
                    <a:lnTo>
                      <a:pt x="5713" y="80"/>
                    </a:lnTo>
                    <a:lnTo>
                      <a:pt x="5695" y="92"/>
                    </a:lnTo>
                    <a:lnTo>
                      <a:pt x="5680" y="107"/>
                    </a:lnTo>
                    <a:lnTo>
                      <a:pt x="5664" y="121"/>
                    </a:lnTo>
                    <a:lnTo>
                      <a:pt x="5649" y="137"/>
                    </a:lnTo>
                    <a:lnTo>
                      <a:pt x="5634" y="154"/>
                    </a:lnTo>
                    <a:lnTo>
                      <a:pt x="5621" y="170"/>
                    </a:lnTo>
                    <a:lnTo>
                      <a:pt x="5608" y="189"/>
                    </a:lnTo>
                    <a:lnTo>
                      <a:pt x="5596" y="208"/>
                    </a:lnTo>
                    <a:lnTo>
                      <a:pt x="5586" y="227"/>
                    </a:lnTo>
                    <a:lnTo>
                      <a:pt x="5576" y="246"/>
                    </a:lnTo>
                    <a:lnTo>
                      <a:pt x="5566" y="267"/>
                    </a:lnTo>
                    <a:lnTo>
                      <a:pt x="5558" y="289"/>
                    </a:lnTo>
                    <a:lnTo>
                      <a:pt x="5551" y="311"/>
                    </a:lnTo>
                    <a:lnTo>
                      <a:pt x="5544" y="334"/>
                    </a:lnTo>
                    <a:lnTo>
                      <a:pt x="5539" y="357"/>
                    </a:lnTo>
                    <a:lnTo>
                      <a:pt x="5535" y="381"/>
                    </a:lnTo>
                    <a:lnTo>
                      <a:pt x="5531" y="405"/>
                    </a:lnTo>
                    <a:lnTo>
                      <a:pt x="5529" y="429"/>
                    </a:lnTo>
                    <a:lnTo>
                      <a:pt x="5527" y="454"/>
                    </a:lnTo>
                    <a:lnTo>
                      <a:pt x="5527" y="480"/>
                    </a:lnTo>
                    <a:lnTo>
                      <a:pt x="5527" y="500"/>
                    </a:lnTo>
                    <a:lnTo>
                      <a:pt x="5528" y="518"/>
                    </a:lnTo>
                    <a:lnTo>
                      <a:pt x="5530" y="538"/>
                    </a:lnTo>
                    <a:lnTo>
                      <a:pt x="5532" y="557"/>
                    </a:lnTo>
                    <a:lnTo>
                      <a:pt x="5534" y="576"/>
                    </a:lnTo>
                    <a:lnTo>
                      <a:pt x="5537" y="593"/>
                    </a:lnTo>
                    <a:lnTo>
                      <a:pt x="5541" y="611"/>
                    </a:lnTo>
                    <a:lnTo>
                      <a:pt x="5545" y="629"/>
                    </a:lnTo>
                    <a:lnTo>
                      <a:pt x="5551" y="647"/>
                    </a:lnTo>
                    <a:lnTo>
                      <a:pt x="5556" y="663"/>
                    </a:lnTo>
                    <a:lnTo>
                      <a:pt x="5562" y="680"/>
                    </a:lnTo>
                    <a:lnTo>
                      <a:pt x="5568" y="697"/>
                    </a:lnTo>
                    <a:lnTo>
                      <a:pt x="5576" y="712"/>
                    </a:lnTo>
                    <a:lnTo>
                      <a:pt x="5583" y="728"/>
                    </a:lnTo>
                    <a:lnTo>
                      <a:pt x="5591" y="744"/>
                    </a:lnTo>
                    <a:lnTo>
                      <a:pt x="5601" y="758"/>
                    </a:lnTo>
                    <a:lnTo>
                      <a:pt x="5610" y="773"/>
                    </a:lnTo>
                    <a:lnTo>
                      <a:pt x="5619" y="786"/>
                    </a:lnTo>
                    <a:lnTo>
                      <a:pt x="5630" y="800"/>
                    </a:lnTo>
                    <a:lnTo>
                      <a:pt x="5640" y="812"/>
                    </a:lnTo>
                    <a:lnTo>
                      <a:pt x="5652" y="825"/>
                    </a:lnTo>
                    <a:lnTo>
                      <a:pt x="5664" y="836"/>
                    </a:lnTo>
                    <a:lnTo>
                      <a:pt x="5676" y="848"/>
                    </a:lnTo>
                    <a:lnTo>
                      <a:pt x="5689" y="858"/>
                    </a:lnTo>
                    <a:lnTo>
                      <a:pt x="5703" y="869"/>
                    </a:lnTo>
                    <a:lnTo>
                      <a:pt x="5716" y="879"/>
                    </a:lnTo>
                    <a:lnTo>
                      <a:pt x="5731" y="887"/>
                    </a:lnTo>
                    <a:lnTo>
                      <a:pt x="5745" y="897"/>
                    </a:lnTo>
                    <a:lnTo>
                      <a:pt x="5760" y="904"/>
                    </a:lnTo>
                    <a:lnTo>
                      <a:pt x="5776" y="911"/>
                    </a:lnTo>
                    <a:lnTo>
                      <a:pt x="5792" y="918"/>
                    </a:lnTo>
                    <a:lnTo>
                      <a:pt x="5809" y="924"/>
                    </a:lnTo>
                    <a:lnTo>
                      <a:pt x="5826" y="930"/>
                    </a:lnTo>
                    <a:lnTo>
                      <a:pt x="5843" y="934"/>
                    </a:lnTo>
                    <a:lnTo>
                      <a:pt x="5861" y="939"/>
                    </a:lnTo>
                    <a:lnTo>
                      <a:pt x="5880" y="942"/>
                    </a:lnTo>
                    <a:lnTo>
                      <a:pt x="5899" y="945"/>
                    </a:lnTo>
                    <a:lnTo>
                      <a:pt x="5917" y="946"/>
                    </a:lnTo>
                    <a:lnTo>
                      <a:pt x="5937" y="947"/>
                    </a:lnTo>
                    <a:lnTo>
                      <a:pt x="5957" y="948"/>
                    </a:lnTo>
                    <a:lnTo>
                      <a:pt x="5982" y="947"/>
                    </a:lnTo>
                    <a:lnTo>
                      <a:pt x="6007" y="946"/>
                    </a:lnTo>
                    <a:lnTo>
                      <a:pt x="6031" y="943"/>
                    </a:lnTo>
                    <a:lnTo>
                      <a:pt x="6054" y="940"/>
                    </a:lnTo>
                    <a:lnTo>
                      <a:pt x="6077" y="934"/>
                    </a:lnTo>
                    <a:lnTo>
                      <a:pt x="6099" y="929"/>
                    </a:lnTo>
                    <a:lnTo>
                      <a:pt x="6121" y="923"/>
                    </a:lnTo>
                    <a:lnTo>
                      <a:pt x="6141" y="915"/>
                    </a:lnTo>
                    <a:lnTo>
                      <a:pt x="6161" y="906"/>
                    </a:lnTo>
                    <a:lnTo>
                      <a:pt x="6181" y="897"/>
                    </a:lnTo>
                    <a:lnTo>
                      <a:pt x="6200" y="886"/>
                    </a:lnTo>
                    <a:lnTo>
                      <a:pt x="6219" y="875"/>
                    </a:lnTo>
                    <a:lnTo>
                      <a:pt x="6235" y="862"/>
                    </a:lnTo>
                    <a:lnTo>
                      <a:pt x="6252" y="849"/>
                    </a:lnTo>
                    <a:lnTo>
                      <a:pt x="6269" y="834"/>
                    </a:lnTo>
                    <a:lnTo>
                      <a:pt x="6283" y="820"/>
                    </a:lnTo>
                    <a:lnTo>
                      <a:pt x="6298" y="804"/>
                    </a:lnTo>
                    <a:lnTo>
                      <a:pt x="6311" y="786"/>
                    </a:lnTo>
                    <a:lnTo>
                      <a:pt x="6324" y="769"/>
                    </a:lnTo>
                    <a:lnTo>
                      <a:pt x="6336" y="751"/>
                    </a:lnTo>
                    <a:lnTo>
                      <a:pt x="6347" y="731"/>
                    </a:lnTo>
                    <a:lnTo>
                      <a:pt x="6357" y="711"/>
                    </a:lnTo>
                    <a:lnTo>
                      <a:pt x="6367" y="689"/>
                    </a:lnTo>
                    <a:lnTo>
                      <a:pt x="6375" y="667"/>
                    </a:lnTo>
                    <a:lnTo>
                      <a:pt x="6382" y="646"/>
                    </a:lnTo>
                    <a:lnTo>
                      <a:pt x="6390" y="622"/>
                    </a:lnTo>
                    <a:lnTo>
                      <a:pt x="6395" y="598"/>
                    </a:lnTo>
                    <a:lnTo>
                      <a:pt x="6399" y="573"/>
                    </a:lnTo>
                    <a:lnTo>
                      <a:pt x="6403" y="547"/>
                    </a:lnTo>
                    <a:lnTo>
                      <a:pt x="6405" y="520"/>
                    </a:lnTo>
                    <a:lnTo>
                      <a:pt x="6407" y="493"/>
                    </a:lnTo>
                    <a:lnTo>
                      <a:pt x="6407" y="465"/>
                    </a:lnTo>
                    <a:lnTo>
                      <a:pt x="6407" y="445"/>
                    </a:lnTo>
                    <a:lnTo>
                      <a:pt x="6406" y="427"/>
                    </a:lnTo>
                    <a:lnTo>
                      <a:pt x="6405" y="409"/>
                    </a:lnTo>
                    <a:lnTo>
                      <a:pt x="6403" y="390"/>
                    </a:lnTo>
                    <a:lnTo>
                      <a:pt x="6400" y="372"/>
                    </a:lnTo>
                    <a:lnTo>
                      <a:pt x="6397" y="354"/>
                    </a:lnTo>
                    <a:lnTo>
                      <a:pt x="6394" y="336"/>
                    </a:lnTo>
                    <a:lnTo>
                      <a:pt x="6390" y="319"/>
                    </a:lnTo>
                    <a:lnTo>
                      <a:pt x="6384" y="302"/>
                    </a:lnTo>
                    <a:lnTo>
                      <a:pt x="6379" y="285"/>
                    </a:lnTo>
                    <a:lnTo>
                      <a:pt x="6373" y="268"/>
                    </a:lnTo>
                    <a:lnTo>
                      <a:pt x="6367" y="253"/>
                    </a:lnTo>
                    <a:lnTo>
                      <a:pt x="6359" y="237"/>
                    </a:lnTo>
                    <a:lnTo>
                      <a:pt x="6352" y="221"/>
                    </a:lnTo>
                    <a:lnTo>
                      <a:pt x="6344" y="206"/>
                    </a:lnTo>
                    <a:lnTo>
                      <a:pt x="6335" y="191"/>
                    </a:lnTo>
                    <a:lnTo>
                      <a:pt x="6326" y="178"/>
                    </a:lnTo>
                    <a:lnTo>
                      <a:pt x="6317" y="163"/>
                    </a:lnTo>
                    <a:lnTo>
                      <a:pt x="6306" y="150"/>
                    </a:lnTo>
                    <a:lnTo>
                      <a:pt x="6296" y="137"/>
                    </a:lnTo>
                    <a:lnTo>
                      <a:pt x="6284" y="124"/>
                    </a:lnTo>
                    <a:lnTo>
                      <a:pt x="6273" y="113"/>
                    </a:lnTo>
                    <a:lnTo>
                      <a:pt x="6260" y="101"/>
                    </a:lnTo>
                    <a:lnTo>
                      <a:pt x="6247" y="90"/>
                    </a:lnTo>
                    <a:lnTo>
                      <a:pt x="6234" y="80"/>
                    </a:lnTo>
                    <a:lnTo>
                      <a:pt x="6220" y="70"/>
                    </a:lnTo>
                    <a:lnTo>
                      <a:pt x="6205" y="61"/>
                    </a:lnTo>
                    <a:lnTo>
                      <a:pt x="6190" y="52"/>
                    </a:lnTo>
                    <a:lnTo>
                      <a:pt x="6175" y="44"/>
                    </a:lnTo>
                    <a:lnTo>
                      <a:pt x="6159" y="37"/>
                    </a:lnTo>
                    <a:lnTo>
                      <a:pt x="6143" y="31"/>
                    </a:lnTo>
                    <a:lnTo>
                      <a:pt x="6126" y="24"/>
                    </a:lnTo>
                    <a:lnTo>
                      <a:pt x="6108" y="18"/>
                    </a:lnTo>
                    <a:lnTo>
                      <a:pt x="6090" y="14"/>
                    </a:lnTo>
                    <a:lnTo>
                      <a:pt x="6072" y="10"/>
                    </a:lnTo>
                    <a:lnTo>
                      <a:pt x="6053" y="7"/>
                    </a:lnTo>
                    <a:lnTo>
                      <a:pt x="6034" y="3"/>
                    </a:lnTo>
                    <a:lnTo>
                      <a:pt x="6013" y="1"/>
                    </a:lnTo>
                    <a:lnTo>
                      <a:pt x="5994" y="0"/>
                    </a:lnTo>
                    <a:lnTo>
                      <a:pt x="5973" y="0"/>
                    </a:lnTo>
                    <a:close/>
                    <a:moveTo>
                      <a:pt x="5969" y="164"/>
                    </a:moveTo>
                    <a:lnTo>
                      <a:pt x="5982" y="165"/>
                    </a:lnTo>
                    <a:lnTo>
                      <a:pt x="5995" y="166"/>
                    </a:lnTo>
                    <a:lnTo>
                      <a:pt x="6007" y="168"/>
                    </a:lnTo>
                    <a:lnTo>
                      <a:pt x="6019" y="171"/>
                    </a:lnTo>
                    <a:lnTo>
                      <a:pt x="6031" y="174"/>
                    </a:lnTo>
                    <a:lnTo>
                      <a:pt x="6041" y="179"/>
                    </a:lnTo>
                    <a:lnTo>
                      <a:pt x="6053" y="184"/>
                    </a:lnTo>
                    <a:lnTo>
                      <a:pt x="6063" y="189"/>
                    </a:lnTo>
                    <a:lnTo>
                      <a:pt x="6073" y="195"/>
                    </a:lnTo>
                    <a:lnTo>
                      <a:pt x="6083" y="203"/>
                    </a:lnTo>
                    <a:lnTo>
                      <a:pt x="6093" y="210"/>
                    </a:lnTo>
                    <a:lnTo>
                      <a:pt x="6101" y="218"/>
                    </a:lnTo>
                    <a:lnTo>
                      <a:pt x="6109" y="227"/>
                    </a:lnTo>
                    <a:lnTo>
                      <a:pt x="6118" y="236"/>
                    </a:lnTo>
                    <a:lnTo>
                      <a:pt x="6125" y="245"/>
                    </a:lnTo>
                    <a:lnTo>
                      <a:pt x="6132" y="256"/>
                    </a:lnTo>
                    <a:lnTo>
                      <a:pt x="6138" y="267"/>
                    </a:lnTo>
                    <a:lnTo>
                      <a:pt x="6146" y="278"/>
                    </a:lnTo>
                    <a:lnTo>
                      <a:pt x="6151" y="289"/>
                    </a:lnTo>
                    <a:lnTo>
                      <a:pt x="6157" y="302"/>
                    </a:lnTo>
                    <a:lnTo>
                      <a:pt x="6161" y="314"/>
                    </a:lnTo>
                    <a:lnTo>
                      <a:pt x="6167" y="327"/>
                    </a:lnTo>
                    <a:lnTo>
                      <a:pt x="6171" y="340"/>
                    </a:lnTo>
                    <a:lnTo>
                      <a:pt x="6175" y="354"/>
                    </a:lnTo>
                    <a:lnTo>
                      <a:pt x="6181" y="382"/>
                    </a:lnTo>
                    <a:lnTo>
                      <a:pt x="6185" y="411"/>
                    </a:lnTo>
                    <a:lnTo>
                      <a:pt x="6187" y="441"/>
                    </a:lnTo>
                    <a:lnTo>
                      <a:pt x="6188" y="471"/>
                    </a:lnTo>
                    <a:lnTo>
                      <a:pt x="6187" y="505"/>
                    </a:lnTo>
                    <a:lnTo>
                      <a:pt x="6185" y="536"/>
                    </a:lnTo>
                    <a:lnTo>
                      <a:pt x="6180" y="566"/>
                    </a:lnTo>
                    <a:lnTo>
                      <a:pt x="6174" y="596"/>
                    </a:lnTo>
                    <a:lnTo>
                      <a:pt x="6170" y="609"/>
                    </a:lnTo>
                    <a:lnTo>
                      <a:pt x="6165" y="623"/>
                    </a:lnTo>
                    <a:lnTo>
                      <a:pt x="6161" y="636"/>
                    </a:lnTo>
                    <a:lnTo>
                      <a:pt x="6156" y="649"/>
                    </a:lnTo>
                    <a:lnTo>
                      <a:pt x="6150" y="661"/>
                    </a:lnTo>
                    <a:lnTo>
                      <a:pt x="6145" y="673"/>
                    </a:lnTo>
                    <a:lnTo>
                      <a:pt x="6138" y="683"/>
                    </a:lnTo>
                    <a:lnTo>
                      <a:pt x="6131" y="695"/>
                    </a:lnTo>
                    <a:lnTo>
                      <a:pt x="6124" y="705"/>
                    </a:lnTo>
                    <a:lnTo>
                      <a:pt x="6116" y="714"/>
                    </a:lnTo>
                    <a:lnTo>
                      <a:pt x="6108" y="723"/>
                    </a:lnTo>
                    <a:lnTo>
                      <a:pt x="6100" y="732"/>
                    </a:lnTo>
                    <a:lnTo>
                      <a:pt x="6090" y="739"/>
                    </a:lnTo>
                    <a:lnTo>
                      <a:pt x="6082" y="747"/>
                    </a:lnTo>
                    <a:lnTo>
                      <a:pt x="6072" y="754"/>
                    </a:lnTo>
                    <a:lnTo>
                      <a:pt x="6062" y="759"/>
                    </a:lnTo>
                    <a:lnTo>
                      <a:pt x="6052" y="765"/>
                    </a:lnTo>
                    <a:lnTo>
                      <a:pt x="6040" y="770"/>
                    </a:lnTo>
                    <a:lnTo>
                      <a:pt x="6030" y="774"/>
                    </a:lnTo>
                    <a:lnTo>
                      <a:pt x="6019" y="777"/>
                    </a:lnTo>
                    <a:lnTo>
                      <a:pt x="6006" y="780"/>
                    </a:lnTo>
                    <a:lnTo>
                      <a:pt x="5994" y="781"/>
                    </a:lnTo>
                    <a:lnTo>
                      <a:pt x="5981" y="783"/>
                    </a:lnTo>
                    <a:lnTo>
                      <a:pt x="5969" y="783"/>
                    </a:lnTo>
                    <a:lnTo>
                      <a:pt x="5956" y="783"/>
                    </a:lnTo>
                    <a:lnTo>
                      <a:pt x="5943" y="782"/>
                    </a:lnTo>
                    <a:lnTo>
                      <a:pt x="5931" y="780"/>
                    </a:lnTo>
                    <a:lnTo>
                      <a:pt x="5918" y="777"/>
                    </a:lnTo>
                    <a:lnTo>
                      <a:pt x="5907" y="774"/>
                    </a:lnTo>
                    <a:lnTo>
                      <a:pt x="5897" y="771"/>
                    </a:lnTo>
                    <a:lnTo>
                      <a:pt x="5885" y="765"/>
                    </a:lnTo>
                    <a:lnTo>
                      <a:pt x="5875" y="760"/>
                    </a:lnTo>
                    <a:lnTo>
                      <a:pt x="5865" y="755"/>
                    </a:lnTo>
                    <a:lnTo>
                      <a:pt x="5855" y="749"/>
                    </a:lnTo>
                    <a:lnTo>
                      <a:pt x="5846" y="741"/>
                    </a:lnTo>
                    <a:lnTo>
                      <a:pt x="5837" y="734"/>
                    </a:lnTo>
                    <a:lnTo>
                      <a:pt x="5829" y="726"/>
                    </a:lnTo>
                    <a:lnTo>
                      <a:pt x="5821" y="716"/>
                    </a:lnTo>
                    <a:lnTo>
                      <a:pt x="5812" y="707"/>
                    </a:lnTo>
                    <a:lnTo>
                      <a:pt x="5805" y="698"/>
                    </a:lnTo>
                    <a:lnTo>
                      <a:pt x="5798" y="687"/>
                    </a:lnTo>
                    <a:lnTo>
                      <a:pt x="5791" y="676"/>
                    </a:lnTo>
                    <a:lnTo>
                      <a:pt x="5785" y="664"/>
                    </a:lnTo>
                    <a:lnTo>
                      <a:pt x="5780" y="653"/>
                    </a:lnTo>
                    <a:lnTo>
                      <a:pt x="5774" y="640"/>
                    </a:lnTo>
                    <a:lnTo>
                      <a:pt x="5769" y="628"/>
                    </a:lnTo>
                    <a:lnTo>
                      <a:pt x="5765" y="614"/>
                    </a:lnTo>
                    <a:lnTo>
                      <a:pt x="5761" y="601"/>
                    </a:lnTo>
                    <a:lnTo>
                      <a:pt x="5757" y="586"/>
                    </a:lnTo>
                    <a:lnTo>
                      <a:pt x="5754" y="572"/>
                    </a:lnTo>
                    <a:lnTo>
                      <a:pt x="5752" y="556"/>
                    </a:lnTo>
                    <a:lnTo>
                      <a:pt x="5750" y="541"/>
                    </a:lnTo>
                    <a:lnTo>
                      <a:pt x="5747" y="509"/>
                    </a:lnTo>
                    <a:lnTo>
                      <a:pt x="5745" y="476"/>
                    </a:lnTo>
                    <a:lnTo>
                      <a:pt x="5747" y="443"/>
                    </a:lnTo>
                    <a:lnTo>
                      <a:pt x="5750" y="411"/>
                    </a:lnTo>
                    <a:lnTo>
                      <a:pt x="5754" y="381"/>
                    </a:lnTo>
                    <a:lnTo>
                      <a:pt x="5760" y="352"/>
                    </a:lnTo>
                    <a:lnTo>
                      <a:pt x="5764" y="338"/>
                    </a:lnTo>
                    <a:lnTo>
                      <a:pt x="5768" y="324"/>
                    </a:lnTo>
                    <a:lnTo>
                      <a:pt x="5774" y="312"/>
                    </a:lnTo>
                    <a:lnTo>
                      <a:pt x="5779" y="299"/>
                    </a:lnTo>
                    <a:lnTo>
                      <a:pt x="5784" y="287"/>
                    </a:lnTo>
                    <a:lnTo>
                      <a:pt x="5790" y="275"/>
                    </a:lnTo>
                    <a:lnTo>
                      <a:pt x="5797" y="264"/>
                    </a:lnTo>
                    <a:lnTo>
                      <a:pt x="5804" y="254"/>
                    </a:lnTo>
                    <a:lnTo>
                      <a:pt x="5811" y="243"/>
                    </a:lnTo>
                    <a:lnTo>
                      <a:pt x="5819" y="234"/>
                    </a:lnTo>
                    <a:lnTo>
                      <a:pt x="5827" y="224"/>
                    </a:lnTo>
                    <a:lnTo>
                      <a:pt x="5836" y="216"/>
                    </a:lnTo>
                    <a:lnTo>
                      <a:pt x="5844" y="208"/>
                    </a:lnTo>
                    <a:lnTo>
                      <a:pt x="5854" y="200"/>
                    </a:lnTo>
                    <a:lnTo>
                      <a:pt x="5863" y="194"/>
                    </a:lnTo>
                    <a:lnTo>
                      <a:pt x="5874" y="188"/>
                    </a:lnTo>
                    <a:lnTo>
                      <a:pt x="5884" y="183"/>
                    </a:lnTo>
                    <a:lnTo>
                      <a:pt x="5896" y="178"/>
                    </a:lnTo>
                    <a:lnTo>
                      <a:pt x="5907" y="174"/>
                    </a:lnTo>
                    <a:lnTo>
                      <a:pt x="5918" y="170"/>
                    </a:lnTo>
                    <a:lnTo>
                      <a:pt x="5930" y="168"/>
                    </a:lnTo>
                    <a:lnTo>
                      <a:pt x="5942" y="166"/>
                    </a:lnTo>
                    <a:lnTo>
                      <a:pt x="5955" y="165"/>
                    </a:lnTo>
                    <a:lnTo>
                      <a:pt x="5969" y="164"/>
                    </a:lnTo>
                    <a:close/>
                    <a:moveTo>
                      <a:pt x="6819" y="933"/>
                    </a:moveTo>
                    <a:lnTo>
                      <a:pt x="7026" y="933"/>
                    </a:lnTo>
                    <a:lnTo>
                      <a:pt x="7026" y="564"/>
                    </a:lnTo>
                    <a:lnTo>
                      <a:pt x="7356" y="564"/>
                    </a:lnTo>
                    <a:lnTo>
                      <a:pt x="7356" y="395"/>
                    </a:lnTo>
                    <a:lnTo>
                      <a:pt x="7026" y="395"/>
                    </a:lnTo>
                    <a:lnTo>
                      <a:pt x="7026" y="186"/>
                    </a:lnTo>
                    <a:lnTo>
                      <a:pt x="7378" y="186"/>
                    </a:lnTo>
                    <a:lnTo>
                      <a:pt x="7378" y="16"/>
                    </a:lnTo>
                    <a:lnTo>
                      <a:pt x="6819" y="16"/>
                    </a:lnTo>
                    <a:lnTo>
                      <a:pt x="6819" y="933"/>
                    </a:lnTo>
                    <a:close/>
                    <a:moveTo>
                      <a:pt x="8080" y="377"/>
                    </a:moveTo>
                    <a:lnTo>
                      <a:pt x="7742" y="377"/>
                    </a:lnTo>
                    <a:lnTo>
                      <a:pt x="7742" y="186"/>
                    </a:lnTo>
                    <a:lnTo>
                      <a:pt x="8100" y="186"/>
                    </a:lnTo>
                    <a:lnTo>
                      <a:pt x="8100" y="16"/>
                    </a:lnTo>
                    <a:lnTo>
                      <a:pt x="7536" y="16"/>
                    </a:lnTo>
                    <a:lnTo>
                      <a:pt x="7536" y="933"/>
                    </a:lnTo>
                    <a:lnTo>
                      <a:pt x="8119" y="933"/>
                    </a:lnTo>
                    <a:lnTo>
                      <a:pt x="8119" y="762"/>
                    </a:lnTo>
                    <a:lnTo>
                      <a:pt x="7742" y="762"/>
                    </a:lnTo>
                    <a:lnTo>
                      <a:pt x="7742" y="545"/>
                    </a:lnTo>
                    <a:lnTo>
                      <a:pt x="8080" y="545"/>
                    </a:lnTo>
                    <a:lnTo>
                      <a:pt x="8080" y="377"/>
                    </a:lnTo>
                    <a:close/>
                    <a:moveTo>
                      <a:pt x="8260" y="929"/>
                    </a:moveTo>
                    <a:lnTo>
                      <a:pt x="8281" y="931"/>
                    </a:lnTo>
                    <a:lnTo>
                      <a:pt x="8303" y="933"/>
                    </a:lnTo>
                    <a:lnTo>
                      <a:pt x="8329" y="936"/>
                    </a:lnTo>
                    <a:lnTo>
                      <a:pt x="8357" y="939"/>
                    </a:lnTo>
                    <a:lnTo>
                      <a:pt x="8387" y="940"/>
                    </a:lnTo>
                    <a:lnTo>
                      <a:pt x="8421" y="941"/>
                    </a:lnTo>
                    <a:lnTo>
                      <a:pt x="8457" y="942"/>
                    </a:lnTo>
                    <a:lnTo>
                      <a:pt x="8496" y="943"/>
                    </a:lnTo>
                    <a:lnTo>
                      <a:pt x="8518" y="942"/>
                    </a:lnTo>
                    <a:lnTo>
                      <a:pt x="8539" y="942"/>
                    </a:lnTo>
                    <a:lnTo>
                      <a:pt x="8561" y="941"/>
                    </a:lnTo>
                    <a:lnTo>
                      <a:pt x="8582" y="940"/>
                    </a:lnTo>
                    <a:lnTo>
                      <a:pt x="8603" y="937"/>
                    </a:lnTo>
                    <a:lnTo>
                      <a:pt x="8624" y="935"/>
                    </a:lnTo>
                    <a:lnTo>
                      <a:pt x="8644" y="932"/>
                    </a:lnTo>
                    <a:lnTo>
                      <a:pt x="8663" y="929"/>
                    </a:lnTo>
                    <a:lnTo>
                      <a:pt x="8702" y="922"/>
                    </a:lnTo>
                    <a:lnTo>
                      <a:pt x="8738" y="913"/>
                    </a:lnTo>
                    <a:lnTo>
                      <a:pt x="8756" y="908"/>
                    </a:lnTo>
                    <a:lnTo>
                      <a:pt x="8774" y="903"/>
                    </a:lnTo>
                    <a:lnTo>
                      <a:pt x="8791" y="897"/>
                    </a:lnTo>
                    <a:lnTo>
                      <a:pt x="8806" y="891"/>
                    </a:lnTo>
                    <a:lnTo>
                      <a:pt x="8823" y="883"/>
                    </a:lnTo>
                    <a:lnTo>
                      <a:pt x="8837" y="876"/>
                    </a:lnTo>
                    <a:lnTo>
                      <a:pt x="8853" y="869"/>
                    </a:lnTo>
                    <a:lnTo>
                      <a:pt x="8868" y="860"/>
                    </a:lnTo>
                    <a:lnTo>
                      <a:pt x="8881" y="852"/>
                    </a:lnTo>
                    <a:lnTo>
                      <a:pt x="8895" y="844"/>
                    </a:lnTo>
                    <a:lnTo>
                      <a:pt x="8907" y="834"/>
                    </a:lnTo>
                    <a:lnTo>
                      <a:pt x="8920" y="824"/>
                    </a:lnTo>
                    <a:lnTo>
                      <a:pt x="8930" y="814"/>
                    </a:lnTo>
                    <a:lnTo>
                      <a:pt x="8941" y="804"/>
                    </a:lnTo>
                    <a:lnTo>
                      <a:pt x="8951" y="794"/>
                    </a:lnTo>
                    <a:lnTo>
                      <a:pt x="8961" y="783"/>
                    </a:lnTo>
                    <a:lnTo>
                      <a:pt x="8971" y="771"/>
                    </a:lnTo>
                    <a:lnTo>
                      <a:pt x="8980" y="759"/>
                    </a:lnTo>
                    <a:lnTo>
                      <a:pt x="8989" y="747"/>
                    </a:lnTo>
                    <a:lnTo>
                      <a:pt x="8997" y="733"/>
                    </a:lnTo>
                    <a:lnTo>
                      <a:pt x="9005" y="720"/>
                    </a:lnTo>
                    <a:lnTo>
                      <a:pt x="9014" y="706"/>
                    </a:lnTo>
                    <a:lnTo>
                      <a:pt x="9021" y="691"/>
                    </a:lnTo>
                    <a:lnTo>
                      <a:pt x="9028" y="676"/>
                    </a:lnTo>
                    <a:lnTo>
                      <a:pt x="9034" y="660"/>
                    </a:lnTo>
                    <a:lnTo>
                      <a:pt x="9041" y="645"/>
                    </a:lnTo>
                    <a:lnTo>
                      <a:pt x="9046" y="628"/>
                    </a:lnTo>
                    <a:lnTo>
                      <a:pt x="9051" y="610"/>
                    </a:lnTo>
                    <a:lnTo>
                      <a:pt x="9055" y="592"/>
                    </a:lnTo>
                    <a:lnTo>
                      <a:pt x="9059" y="575"/>
                    </a:lnTo>
                    <a:lnTo>
                      <a:pt x="9063" y="556"/>
                    </a:lnTo>
                    <a:lnTo>
                      <a:pt x="9066" y="536"/>
                    </a:lnTo>
                    <a:lnTo>
                      <a:pt x="9068" y="516"/>
                    </a:lnTo>
                    <a:lnTo>
                      <a:pt x="9069" y="495"/>
                    </a:lnTo>
                    <a:lnTo>
                      <a:pt x="9070" y="475"/>
                    </a:lnTo>
                    <a:lnTo>
                      <a:pt x="9071" y="453"/>
                    </a:lnTo>
                    <a:lnTo>
                      <a:pt x="9070" y="433"/>
                    </a:lnTo>
                    <a:lnTo>
                      <a:pt x="9069" y="413"/>
                    </a:lnTo>
                    <a:lnTo>
                      <a:pt x="9068" y="394"/>
                    </a:lnTo>
                    <a:lnTo>
                      <a:pt x="9066" y="376"/>
                    </a:lnTo>
                    <a:lnTo>
                      <a:pt x="9063" y="358"/>
                    </a:lnTo>
                    <a:lnTo>
                      <a:pt x="9059" y="340"/>
                    </a:lnTo>
                    <a:lnTo>
                      <a:pt x="9056" y="323"/>
                    </a:lnTo>
                    <a:lnTo>
                      <a:pt x="9051" y="307"/>
                    </a:lnTo>
                    <a:lnTo>
                      <a:pt x="9047" y="291"/>
                    </a:lnTo>
                    <a:lnTo>
                      <a:pt x="9042" y="275"/>
                    </a:lnTo>
                    <a:lnTo>
                      <a:pt x="9035" y="261"/>
                    </a:lnTo>
                    <a:lnTo>
                      <a:pt x="9029" y="246"/>
                    </a:lnTo>
                    <a:lnTo>
                      <a:pt x="9022" y="232"/>
                    </a:lnTo>
                    <a:lnTo>
                      <a:pt x="9015" y="218"/>
                    </a:lnTo>
                    <a:lnTo>
                      <a:pt x="9006" y="205"/>
                    </a:lnTo>
                    <a:lnTo>
                      <a:pt x="8998" y="192"/>
                    </a:lnTo>
                    <a:lnTo>
                      <a:pt x="8990" y="181"/>
                    </a:lnTo>
                    <a:lnTo>
                      <a:pt x="8980" y="168"/>
                    </a:lnTo>
                    <a:lnTo>
                      <a:pt x="8970" y="157"/>
                    </a:lnTo>
                    <a:lnTo>
                      <a:pt x="8960" y="146"/>
                    </a:lnTo>
                    <a:lnTo>
                      <a:pt x="8950" y="136"/>
                    </a:lnTo>
                    <a:lnTo>
                      <a:pt x="8939" y="126"/>
                    </a:lnTo>
                    <a:lnTo>
                      <a:pt x="8927" y="116"/>
                    </a:lnTo>
                    <a:lnTo>
                      <a:pt x="8916" y="108"/>
                    </a:lnTo>
                    <a:lnTo>
                      <a:pt x="8894" y="92"/>
                    </a:lnTo>
                    <a:lnTo>
                      <a:pt x="8870" y="77"/>
                    </a:lnTo>
                    <a:lnTo>
                      <a:pt x="8845" y="65"/>
                    </a:lnTo>
                    <a:lnTo>
                      <a:pt x="8819" y="53"/>
                    </a:lnTo>
                    <a:lnTo>
                      <a:pt x="8791" y="43"/>
                    </a:lnTo>
                    <a:lnTo>
                      <a:pt x="8760" y="34"/>
                    </a:lnTo>
                    <a:lnTo>
                      <a:pt x="8729" y="26"/>
                    </a:lnTo>
                    <a:lnTo>
                      <a:pt x="8696" y="20"/>
                    </a:lnTo>
                    <a:lnTo>
                      <a:pt x="8659" y="16"/>
                    </a:lnTo>
                    <a:lnTo>
                      <a:pt x="8622" y="12"/>
                    </a:lnTo>
                    <a:lnTo>
                      <a:pt x="8581" y="10"/>
                    </a:lnTo>
                    <a:lnTo>
                      <a:pt x="8539" y="10"/>
                    </a:lnTo>
                    <a:lnTo>
                      <a:pt x="8513" y="10"/>
                    </a:lnTo>
                    <a:lnTo>
                      <a:pt x="8488" y="10"/>
                    </a:lnTo>
                    <a:lnTo>
                      <a:pt x="8462" y="11"/>
                    </a:lnTo>
                    <a:lnTo>
                      <a:pt x="8437" y="12"/>
                    </a:lnTo>
                    <a:lnTo>
                      <a:pt x="8413" y="14"/>
                    </a:lnTo>
                    <a:lnTo>
                      <a:pt x="8389" y="15"/>
                    </a:lnTo>
                    <a:lnTo>
                      <a:pt x="8366" y="17"/>
                    </a:lnTo>
                    <a:lnTo>
                      <a:pt x="8344" y="19"/>
                    </a:lnTo>
                    <a:lnTo>
                      <a:pt x="8322" y="21"/>
                    </a:lnTo>
                    <a:lnTo>
                      <a:pt x="8301" y="24"/>
                    </a:lnTo>
                    <a:lnTo>
                      <a:pt x="8280" y="26"/>
                    </a:lnTo>
                    <a:lnTo>
                      <a:pt x="8260" y="29"/>
                    </a:lnTo>
                    <a:lnTo>
                      <a:pt x="8260" y="929"/>
                    </a:lnTo>
                    <a:close/>
                    <a:moveTo>
                      <a:pt x="8468" y="176"/>
                    </a:moveTo>
                    <a:lnTo>
                      <a:pt x="8475" y="175"/>
                    </a:lnTo>
                    <a:lnTo>
                      <a:pt x="8483" y="173"/>
                    </a:lnTo>
                    <a:lnTo>
                      <a:pt x="8493" y="172"/>
                    </a:lnTo>
                    <a:lnTo>
                      <a:pt x="8504" y="171"/>
                    </a:lnTo>
                    <a:lnTo>
                      <a:pt x="8516" y="170"/>
                    </a:lnTo>
                    <a:lnTo>
                      <a:pt x="8530" y="169"/>
                    </a:lnTo>
                    <a:lnTo>
                      <a:pt x="8545" y="169"/>
                    </a:lnTo>
                    <a:lnTo>
                      <a:pt x="8561" y="168"/>
                    </a:lnTo>
                    <a:lnTo>
                      <a:pt x="8583" y="169"/>
                    </a:lnTo>
                    <a:lnTo>
                      <a:pt x="8604" y="170"/>
                    </a:lnTo>
                    <a:lnTo>
                      <a:pt x="8625" y="173"/>
                    </a:lnTo>
                    <a:lnTo>
                      <a:pt x="8645" y="176"/>
                    </a:lnTo>
                    <a:lnTo>
                      <a:pt x="8663" y="182"/>
                    </a:lnTo>
                    <a:lnTo>
                      <a:pt x="8682" y="187"/>
                    </a:lnTo>
                    <a:lnTo>
                      <a:pt x="8700" y="194"/>
                    </a:lnTo>
                    <a:lnTo>
                      <a:pt x="8716" y="201"/>
                    </a:lnTo>
                    <a:lnTo>
                      <a:pt x="8732" y="211"/>
                    </a:lnTo>
                    <a:lnTo>
                      <a:pt x="8747" y="220"/>
                    </a:lnTo>
                    <a:lnTo>
                      <a:pt x="8760" y="231"/>
                    </a:lnTo>
                    <a:lnTo>
                      <a:pt x="8774" y="242"/>
                    </a:lnTo>
                    <a:lnTo>
                      <a:pt x="8785" y="256"/>
                    </a:lnTo>
                    <a:lnTo>
                      <a:pt x="8797" y="269"/>
                    </a:lnTo>
                    <a:lnTo>
                      <a:pt x="8807" y="284"/>
                    </a:lnTo>
                    <a:lnTo>
                      <a:pt x="8817" y="299"/>
                    </a:lnTo>
                    <a:lnTo>
                      <a:pt x="8825" y="316"/>
                    </a:lnTo>
                    <a:lnTo>
                      <a:pt x="8831" y="334"/>
                    </a:lnTo>
                    <a:lnTo>
                      <a:pt x="8837" y="353"/>
                    </a:lnTo>
                    <a:lnTo>
                      <a:pt x="8843" y="371"/>
                    </a:lnTo>
                    <a:lnTo>
                      <a:pt x="8847" y="392"/>
                    </a:lnTo>
                    <a:lnTo>
                      <a:pt x="8849" y="414"/>
                    </a:lnTo>
                    <a:lnTo>
                      <a:pt x="8851" y="436"/>
                    </a:lnTo>
                    <a:lnTo>
                      <a:pt x="8852" y="460"/>
                    </a:lnTo>
                    <a:lnTo>
                      <a:pt x="8851" y="486"/>
                    </a:lnTo>
                    <a:lnTo>
                      <a:pt x="8849" y="512"/>
                    </a:lnTo>
                    <a:lnTo>
                      <a:pt x="8846" y="536"/>
                    </a:lnTo>
                    <a:lnTo>
                      <a:pt x="8842" y="559"/>
                    </a:lnTo>
                    <a:lnTo>
                      <a:pt x="8836" y="582"/>
                    </a:lnTo>
                    <a:lnTo>
                      <a:pt x="8829" y="603"/>
                    </a:lnTo>
                    <a:lnTo>
                      <a:pt x="8822" y="622"/>
                    </a:lnTo>
                    <a:lnTo>
                      <a:pt x="8812" y="640"/>
                    </a:lnTo>
                    <a:lnTo>
                      <a:pt x="8803" y="658"/>
                    </a:lnTo>
                    <a:lnTo>
                      <a:pt x="8792" y="674"/>
                    </a:lnTo>
                    <a:lnTo>
                      <a:pt x="8779" y="688"/>
                    </a:lnTo>
                    <a:lnTo>
                      <a:pt x="8767" y="703"/>
                    </a:lnTo>
                    <a:lnTo>
                      <a:pt x="8752" y="715"/>
                    </a:lnTo>
                    <a:lnTo>
                      <a:pt x="8737" y="727"/>
                    </a:lnTo>
                    <a:lnTo>
                      <a:pt x="8721" y="737"/>
                    </a:lnTo>
                    <a:lnTo>
                      <a:pt x="8704" y="747"/>
                    </a:lnTo>
                    <a:lnTo>
                      <a:pt x="8686" y="755"/>
                    </a:lnTo>
                    <a:lnTo>
                      <a:pt x="8668" y="761"/>
                    </a:lnTo>
                    <a:lnTo>
                      <a:pt x="8648" y="768"/>
                    </a:lnTo>
                    <a:lnTo>
                      <a:pt x="8628" y="773"/>
                    </a:lnTo>
                    <a:lnTo>
                      <a:pt x="8607" y="776"/>
                    </a:lnTo>
                    <a:lnTo>
                      <a:pt x="8585" y="779"/>
                    </a:lnTo>
                    <a:lnTo>
                      <a:pt x="8562" y="780"/>
                    </a:lnTo>
                    <a:lnTo>
                      <a:pt x="8539" y="780"/>
                    </a:lnTo>
                    <a:lnTo>
                      <a:pt x="8530" y="780"/>
                    </a:lnTo>
                    <a:lnTo>
                      <a:pt x="8520" y="780"/>
                    </a:lnTo>
                    <a:lnTo>
                      <a:pt x="8510" y="780"/>
                    </a:lnTo>
                    <a:lnTo>
                      <a:pt x="8501" y="780"/>
                    </a:lnTo>
                    <a:lnTo>
                      <a:pt x="8491" y="780"/>
                    </a:lnTo>
                    <a:lnTo>
                      <a:pt x="8482" y="779"/>
                    </a:lnTo>
                    <a:lnTo>
                      <a:pt x="8475" y="778"/>
                    </a:lnTo>
                    <a:lnTo>
                      <a:pt x="8468" y="777"/>
                    </a:lnTo>
                    <a:lnTo>
                      <a:pt x="8468" y="176"/>
                    </a:lnTo>
                    <a:close/>
                    <a:moveTo>
                      <a:pt x="9751" y="377"/>
                    </a:moveTo>
                    <a:lnTo>
                      <a:pt x="9415" y="377"/>
                    </a:lnTo>
                    <a:lnTo>
                      <a:pt x="9415" y="186"/>
                    </a:lnTo>
                    <a:lnTo>
                      <a:pt x="9772" y="186"/>
                    </a:lnTo>
                    <a:lnTo>
                      <a:pt x="9772" y="16"/>
                    </a:lnTo>
                    <a:lnTo>
                      <a:pt x="9207" y="16"/>
                    </a:lnTo>
                    <a:lnTo>
                      <a:pt x="9207" y="933"/>
                    </a:lnTo>
                    <a:lnTo>
                      <a:pt x="9791" y="933"/>
                    </a:lnTo>
                    <a:lnTo>
                      <a:pt x="9791" y="762"/>
                    </a:lnTo>
                    <a:lnTo>
                      <a:pt x="9415" y="762"/>
                    </a:lnTo>
                    <a:lnTo>
                      <a:pt x="9415" y="545"/>
                    </a:lnTo>
                    <a:lnTo>
                      <a:pt x="9751" y="545"/>
                    </a:lnTo>
                    <a:lnTo>
                      <a:pt x="9751" y="377"/>
                    </a:lnTo>
                    <a:close/>
                    <a:moveTo>
                      <a:pt x="9933" y="933"/>
                    </a:moveTo>
                    <a:lnTo>
                      <a:pt x="10138" y="933"/>
                    </a:lnTo>
                    <a:lnTo>
                      <a:pt x="10138" y="572"/>
                    </a:lnTo>
                    <a:lnTo>
                      <a:pt x="10198" y="572"/>
                    </a:lnTo>
                    <a:lnTo>
                      <a:pt x="10219" y="572"/>
                    </a:lnTo>
                    <a:lnTo>
                      <a:pt x="10238" y="575"/>
                    </a:lnTo>
                    <a:lnTo>
                      <a:pt x="10255" y="579"/>
                    </a:lnTo>
                    <a:lnTo>
                      <a:pt x="10270" y="584"/>
                    </a:lnTo>
                    <a:lnTo>
                      <a:pt x="10278" y="587"/>
                    </a:lnTo>
                    <a:lnTo>
                      <a:pt x="10284" y="591"/>
                    </a:lnTo>
                    <a:lnTo>
                      <a:pt x="10291" y="597"/>
                    </a:lnTo>
                    <a:lnTo>
                      <a:pt x="10296" y="602"/>
                    </a:lnTo>
                    <a:lnTo>
                      <a:pt x="10303" y="608"/>
                    </a:lnTo>
                    <a:lnTo>
                      <a:pt x="10308" y="614"/>
                    </a:lnTo>
                    <a:lnTo>
                      <a:pt x="10313" y="622"/>
                    </a:lnTo>
                    <a:lnTo>
                      <a:pt x="10318" y="629"/>
                    </a:lnTo>
                    <a:lnTo>
                      <a:pt x="10328" y="647"/>
                    </a:lnTo>
                    <a:lnTo>
                      <a:pt x="10336" y="667"/>
                    </a:lnTo>
                    <a:lnTo>
                      <a:pt x="10343" y="691"/>
                    </a:lnTo>
                    <a:lnTo>
                      <a:pt x="10350" y="719"/>
                    </a:lnTo>
                    <a:lnTo>
                      <a:pt x="10359" y="759"/>
                    </a:lnTo>
                    <a:lnTo>
                      <a:pt x="10368" y="796"/>
                    </a:lnTo>
                    <a:lnTo>
                      <a:pt x="10378" y="829"/>
                    </a:lnTo>
                    <a:lnTo>
                      <a:pt x="10386" y="858"/>
                    </a:lnTo>
                    <a:lnTo>
                      <a:pt x="10393" y="883"/>
                    </a:lnTo>
                    <a:lnTo>
                      <a:pt x="10401" y="904"/>
                    </a:lnTo>
                    <a:lnTo>
                      <a:pt x="10407" y="921"/>
                    </a:lnTo>
                    <a:lnTo>
                      <a:pt x="10412" y="933"/>
                    </a:lnTo>
                    <a:lnTo>
                      <a:pt x="10625" y="933"/>
                    </a:lnTo>
                    <a:lnTo>
                      <a:pt x="10621" y="925"/>
                    </a:lnTo>
                    <a:lnTo>
                      <a:pt x="10617" y="916"/>
                    </a:lnTo>
                    <a:lnTo>
                      <a:pt x="10613" y="904"/>
                    </a:lnTo>
                    <a:lnTo>
                      <a:pt x="10609" y="892"/>
                    </a:lnTo>
                    <a:lnTo>
                      <a:pt x="10605" y="878"/>
                    </a:lnTo>
                    <a:lnTo>
                      <a:pt x="10601" y="862"/>
                    </a:lnTo>
                    <a:lnTo>
                      <a:pt x="10597" y="846"/>
                    </a:lnTo>
                    <a:lnTo>
                      <a:pt x="10591" y="829"/>
                    </a:lnTo>
                    <a:lnTo>
                      <a:pt x="10587" y="810"/>
                    </a:lnTo>
                    <a:lnTo>
                      <a:pt x="10582" y="792"/>
                    </a:lnTo>
                    <a:lnTo>
                      <a:pt x="10577" y="772"/>
                    </a:lnTo>
                    <a:lnTo>
                      <a:pt x="10573" y="752"/>
                    </a:lnTo>
                    <a:lnTo>
                      <a:pt x="10567" y="732"/>
                    </a:lnTo>
                    <a:lnTo>
                      <a:pt x="10562" y="712"/>
                    </a:lnTo>
                    <a:lnTo>
                      <a:pt x="10557" y="692"/>
                    </a:lnTo>
                    <a:lnTo>
                      <a:pt x="10551" y="673"/>
                    </a:lnTo>
                    <a:lnTo>
                      <a:pt x="10547" y="656"/>
                    </a:lnTo>
                    <a:lnTo>
                      <a:pt x="10542" y="641"/>
                    </a:lnTo>
                    <a:lnTo>
                      <a:pt x="10537" y="627"/>
                    </a:lnTo>
                    <a:lnTo>
                      <a:pt x="10531" y="613"/>
                    </a:lnTo>
                    <a:lnTo>
                      <a:pt x="10526" y="601"/>
                    </a:lnTo>
                    <a:lnTo>
                      <a:pt x="10519" y="588"/>
                    </a:lnTo>
                    <a:lnTo>
                      <a:pt x="10512" y="576"/>
                    </a:lnTo>
                    <a:lnTo>
                      <a:pt x="10505" y="564"/>
                    </a:lnTo>
                    <a:lnTo>
                      <a:pt x="10498" y="554"/>
                    </a:lnTo>
                    <a:lnTo>
                      <a:pt x="10489" y="544"/>
                    </a:lnTo>
                    <a:lnTo>
                      <a:pt x="10481" y="536"/>
                    </a:lnTo>
                    <a:lnTo>
                      <a:pt x="10472" y="528"/>
                    </a:lnTo>
                    <a:lnTo>
                      <a:pt x="10462" y="519"/>
                    </a:lnTo>
                    <a:lnTo>
                      <a:pt x="10452" y="513"/>
                    </a:lnTo>
                    <a:lnTo>
                      <a:pt x="10440" y="507"/>
                    </a:lnTo>
                    <a:lnTo>
                      <a:pt x="10429" y="502"/>
                    </a:lnTo>
                    <a:lnTo>
                      <a:pt x="10429" y="498"/>
                    </a:lnTo>
                    <a:lnTo>
                      <a:pt x="10443" y="491"/>
                    </a:lnTo>
                    <a:lnTo>
                      <a:pt x="10458" y="485"/>
                    </a:lnTo>
                    <a:lnTo>
                      <a:pt x="10473" y="477"/>
                    </a:lnTo>
                    <a:lnTo>
                      <a:pt x="10487" y="467"/>
                    </a:lnTo>
                    <a:lnTo>
                      <a:pt x="10502" y="456"/>
                    </a:lnTo>
                    <a:lnTo>
                      <a:pt x="10514" y="444"/>
                    </a:lnTo>
                    <a:lnTo>
                      <a:pt x="10527" y="432"/>
                    </a:lnTo>
                    <a:lnTo>
                      <a:pt x="10539" y="418"/>
                    </a:lnTo>
                    <a:lnTo>
                      <a:pt x="10551" y="404"/>
                    </a:lnTo>
                    <a:lnTo>
                      <a:pt x="10560" y="388"/>
                    </a:lnTo>
                    <a:lnTo>
                      <a:pt x="10568" y="371"/>
                    </a:lnTo>
                    <a:lnTo>
                      <a:pt x="10576" y="354"/>
                    </a:lnTo>
                    <a:lnTo>
                      <a:pt x="10582" y="335"/>
                    </a:lnTo>
                    <a:lnTo>
                      <a:pt x="10587" y="315"/>
                    </a:lnTo>
                    <a:lnTo>
                      <a:pt x="10589" y="295"/>
                    </a:lnTo>
                    <a:lnTo>
                      <a:pt x="10590" y="274"/>
                    </a:lnTo>
                    <a:lnTo>
                      <a:pt x="10590" y="259"/>
                    </a:lnTo>
                    <a:lnTo>
                      <a:pt x="10589" y="243"/>
                    </a:lnTo>
                    <a:lnTo>
                      <a:pt x="10587" y="229"/>
                    </a:lnTo>
                    <a:lnTo>
                      <a:pt x="10585" y="215"/>
                    </a:lnTo>
                    <a:lnTo>
                      <a:pt x="10582" y="200"/>
                    </a:lnTo>
                    <a:lnTo>
                      <a:pt x="10578" y="188"/>
                    </a:lnTo>
                    <a:lnTo>
                      <a:pt x="10574" y="175"/>
                    </a:lnTo>
                    <a:lnTo>
                      <a:pt x="10568" y="163"/>
                    </a:lnTo>
                    <a:lnTo>
                      <a:pt x="10562" y="150"/>
                    </a:lnTo>
                    <a:lnTo>
                      <a:pt x="10556" y="139"/>
                    </a:lnTo>
                    <a:lnTo>
                      <a:pt x="10550" y="129"/>
                    </a:lnTo>
                    <a:lnTo>
                      <a:pt x="10541" y="118"/>
                    </a:lnTo>
                    <a:lnTo>
                      <a:pt x="10533" y="109"/>
                    </a:lnTo>
                    <a:lnTo>
                      <a:pt x="10525" y="98"/>
                    </a:lnTo>
                    <a:lnTo>
                      <a:pt x="10515" y="90"/>
                    </a:lnTo>
                    <a:lnTo>
                      <a:pt x="10505" y="82"/>
                    </a:lnTo>
                    <a:lnTo>
                      <a:pt x="10492" y="72"/>
                    </a:lnTo>
                    <a:lnTo>
                      <a:pt x="10479" y="64"/>
                    </a:lnTo>
                    <a:lnTo>
                      <a:pt x="10465" y="56"/>
                    </a:lnTo>
                    <a:lnTo>
                      <a:pt x="10450" y="48"/>
                    </a:lnTo>
                    <a:lnTo>
                      <a:pt x="10434" y="42"/>
                    </a:lnTo>
                    <a:lnTo>
                      <a:pt x="10418" y="36"/>
                    </a:lnTo>
                    <a:lnTo>
                      <a:pt x="10401" y="31"/>
                    </a:lnTo>
                    <a:lnTo>
                      <a:pt x="10383" y="26"/>
                    </a:lnTo>
                    <a:lnTo>
                      <a:pt x="10364" y="22"/>
                    </a:lnTo>
                    <a:lnTo>
                      <a:pt x="10344" y="19"/>
                    </a:lnTo>
                    <a:lnTo>
                      <a:pt x="10325" y="16"/>
                    </a:lnTo>
                    <a:lnTo>
                      <a:pt x="10303" y="14"/>
                    </a:lnTo>
                    <a:lnTo>
                      <a:pt x="10281" y="12"/>
                    </a:lnTo>
                    <a:lnTo>
                      <a:pt x="10258" y="11"/>
                    </a:lnTo>
                    <a:lnTo>
                      <a:pt x="10234" y="10"/>
                    </a:lnTo>
                    <a:lnTo>
                      <a:pt x="10209" y="10"/>
                    </a:lnTo>
                    <a:lnTo>
                      <a:pt x="10167" y="10"/>
                    </a:lnTo>
                    <a:lnTo>
                      <a:pt x="10128" y="11"/>
                    </a:lnTo>
                    <a:lnTo>
                      <a:pt x="10090" y="13"/>
                    </a:lnTo>
                    <a:lnTo>
                      <a:pt x="10054" y="15"/>
                    </a:lnTo>
                    <a:lnTo>
                      <a:pt x="10019" y="18"/>
                    </a:lnTo>
                    <a:lnTo>
                      <a:pt x="9988" y="21"/>
                    </a:lnTo>
                    <a:lnTo>
                      <a:pt x="9959" y="24"/>
                    </a:lnTo>
                    <a:lnTo>
                      <a:pt x="9933" y="28"/>
                    </a:lnTo>
                    <a:lnTo>
                      <a:pt x="9933" y="933"/>
                    </a:lnTo>
                    <a:close/>
                    <a:moveTo>
                      <a:pt x="10138" y="171"/>
                    </a:moveTo>
                    <a:lnTo>
                      <a:pt x="10144" y="170"/>
                    </a:lnTo>
                    <a:lnTo>
                      <a:pt x="10152" y="168"/>
                    </a:lnTo>
                    <a:lnTo>
                      <a:pt x="10161" y="167"/>
                    </a:lnTo>
                    <a:lnTo>
                      <a:pt x="10171" y="166"/>
                    </a:lnTo>
                    <a:lnTo>
                      <a:pt x="10184" y="166"/>
                    </a:lnTo>
                    <a:lnTo>
                      <a:pt x="10197" y="165"/>
                    </a:lnTo>
                    <a:lnTo>
                      <a:pt x="10214" y="165"/>
                    </a:lnTo>
                    <a:lnTo>
                      <a:pt x="10232" y="164"/>
                    </a:lnTo>
                    <a:lnTo>
                      <a:pt x="10255" y="165"/>
                    </a:lnTo>
                    <a:lnTo>
                      <a:pt x="10276" y="168"/>
                    </a:lnTo>
                    <a:lnTo>
                      <a:pt x="10286" y="170"/>
                    </a:lnTo>
                    <a:lnTo>
                      <a:pt x="10295" y="172"/>
                    </a:lnTo>
                    <a:lnTo>
                      <a:pt x="10305" y="175"/>
                    </a:lnTo>
                    <a:lnTo>
                      <a:pt x="10313" y="179"/>
                    </a:lnTo>
                    <a:lnTo>
                      <a:pt x="10321" y="183"/>
                    </a:lnTo>
                    <a:lnTo>
                      <a:pt x="10330" y="187"/>
                    </a:lnTo>
                    <a:lnTo>
                      <a:pt x="10337" y="191"/>
                    </a:lnTo>
                    <a:lnTo>
                      <a:pt x="10343" y="196"/>
                    </a:lnTo>
                    <a:lnTo>
                      <a:pt x="10350" y="201"/>
                    </a:lnTo>
                    <a:lnTo>
                      <a:pt x="10356" y="208"/>
                    </a:lnTo>
                    <a:lnTo>
                      <a:pt x="10361" y="214"/>
                    </a:lnTo>
                    <a:lnTo>
                      <a:pt x="10365" y="221"/>
                    </a:lnTo>
                    <a:lnTo>
                      <a:pt x="10369" y="229"/>
                    </a:lnTo>
                    <a:lnTo>
                      <a:pt x="10374" y="236"/>
                    </a:lnTo>
                    <a:lnTo>
                      <a:pt x="10377" y="244"/>
                    </a:lnTo>
                    <a:lnTo>
                      <a:pt x="10379" y="253"/>
                    </a:lnTo>
                    <a:lnTo>
                      <a:pt x="10381" y="261"/>
                    </a:lnTo>
                    <a:lnTo>
                      <a:pt x="10383" y="270"/>
                    </a:lnTo>
                    <a:lnTo>
                      <a:pt x="10384" y="280"/>
                    </a:lnTo>
                    <a:lnTo>
                      <a:pt x="10384" y="290"/>
                    </a:lnTo>
                    <a:lnTo>
                      <a:pt x="10384" y="301"/>
                    </a:lnTo>
                    <a:lnTo>
                      <a:pt x="10383" y="310"/>
                    </a:lnTo>
                    <a:lnTo>
                      <a:pt x="10381" y="319"/>
                    </a:lnTo>
                    <a:lnTo>
                      <a:pt x="10379" y="328"/>
                    </a:lnTo>
                    <a:lnTo>
                      <a:pt x="10376" y="336"/>
                    </a:lnTo>
                    <a:lnTo>
                      <a:pt x="10373" y="344"/>
                    </a:lnTo>
                    <a:lnTo>
                      <a:pt x="10368" y="353"/>
                    </a:lnTo>
                    <a:lnTo>
                      <a:pt x="10364" y="360"/>
                    </a:lnTo>
                    <a:lnTo>
                      <a:pt x="10359" y="367"/>
                    </a:lnTo>
                    <a:lnTo>
                      <a:pt x="10354" y="373"/>
                    </a:lnTo>
                    <a:lnTo>
                      <a:pt x="10348" y="380"/>
                    </a:lnTo>
                    <a:lnTo>
                      <a:pt x="10340" y="386"/>
                    </a:lnTo>
                    <a:lnTo>
                      <a:pt x="10333" y="391"/>
                    </a:lnTo>
                    <a:lnTo>
                      <a:pt x="10326" y="396"/>
                    </a:lnTo>
                    <a:lnTo>
                      <a:pt x="10317" y="401"/>
                    </a:lnTo>
                    <a:lnTo>
                      <a:pt x="10308" y="405"/>
                    </a:lnTo>
                    <a:lnTo>
                      <a:pt x="10299" y="409"/>
                    </a:lnTo>
                    <a:lnTo>
                      <a:pt x="10288" y="412"/>
                    </a:lnTo>
                    <a:lnTo>
                      <a:pt x="10279" y="415"/>
                    </a:lnTo>
                    <a:lnTo>
                      <a:pt x="10267" y="417"/>
                    </a:lnTo>
                    <a:lnTo>
                      <a:pt x="10256" y="419"/>
                    </a:lnTo>
                    <a:lnTo>
                      <a:pt x="10244" y="420"/>
                    </a:lnTo>
                    <a:lnTo>
                      <a:pt x="10232" y="421"/>
                    </a:lnTo>
                    <a:lnTo>
                      <a:pt x="10219" y="421"/>
                    </a:lnTo>
                    <a:lnTo>
                      <a:pt x="10138" y="421"/>
                    </a:lnTo>
                    <a:lnTo>
                      <a:pt x="10138" y="171"/>
                    </a:lnTo>
                    <a:close/>
                    <a:moveTo>
                      <a:pt x="11227" y="698"/>
                    </a:moveTo>
                    <a:lnTo>
                      <a:pt x="11297" y="933"/>
                    </a:lnTo>
                    <a:lnTo>
                      <a:pt x="11522" y="933"/>
                    </a:lnTo>
                    <a:lnTo>
                      <a:pt x="11236" y="16"/>
                    </a:lnTo>
                    <a:lnTo>
                      <a:pt x="10964" y="16"/>
                    </a:lnTo>
                    <a:lnTo>
                      <a:pt x="10685" y="933"/>
                    </a:lnTo>
                    <a:lnTo>
                      <a:pt x="10899" y="933"/>
                    </a:lnTo>
                    <a:lnTo>
                      <a:pt x="10964" y="698"/>
                    </a:lnTo>
                    <a:lnTo>
                      <a:pt x="11227" y="698"/>
                    </a:lnTo>
                    <a:close/>
                    <a:moveTo>
                      <a:pt x="10995" y="542"/>
                    </a:moveTo>
                    <a:lnTo>
                      <a:pt x="11049" y="348"/>
                    </a:lnTo>
                    <a:lnTo>
                      <a:pt x="11052" y="334"/>
                    </a:lnTo>
                    <a:lnTo>
                      <a:pt x="11056" y="320"/>
                    </a:lnTo>
                    <a:lnTo>
                      <a:pt x="11059" y="306"/>
                    </a:lnTo>
                    <a:lnTo>
                      <a:pt x="11063" y="291"/>
                    </a:lnTo>
                    <a:lnTo>
                      <a:pt x="11067" y="275"/>
                    </a:lnTo>
                    <a:lnTo>
                      <a:pt x="11070" y="260"/>
                    </a:lnTo>
                    <a:lnTo>
                      <a:pt x="11074" y="245"/>
                    </a:lnTo>
                    <a:lnTo>
                      <a:pt x="11077" y="230"/>
                    </a:lnTo>
                    <a:lnTo>
                      <a:pt x="11080" y="214"/>
                    </a:lnTo>
                    <a:lnTo>
                      <a:pt x="11084" y="199"/>
                    </a:lnTo>
                    <a:lnTo>
                      <a:pt x="11087" y="185"/>
                    </a:lnTo>
                    <a:lnTo>
                      <a:pt x="11091" y="171"/>
                    </a:lnTo>
                    <a:lnTo>
                      <a:pt x="11094" y="171"/>
                    </a:lnTo>
                    <a:lnTo>
                      <a:pt x="11097" y="185"/>
                    </a:lnTo>
                    <a:lnTo>
                      <a:pt x="11101" y="199"/>
                    </a:lnTo>
                    <a:lnTo>
                      <a:pt x="11104" y="214"/>
                    </a:lnTo>
                    <a:lnTo>
                      <a:pt x="11108" y="229"/>
                    </a:lnTo>
                    <a:lnTo>
                      <a:pt x="11111" y="244"/>
                    </a:lnTo>
                    <a:lnTo>
                      <a:pt x="11116" y="260"/>
                    </a:lnTo>
                    <a:lnTo>
                      <a:pt x="11120" y="274"/>
                    </a:lnTo>
                    <a:lnTo>
                      <a:pt x="11124" y="290"/>
                    </a:lnTo>
                    <a:lnTo>
                      <a:pt x="11128" y="305"/>
                    </a:lnTo>
                    <a:lnTo>
                      <a:pt x="11131" y="319"/>
                    </a:lnTo>
                    <a:lnTo>
                      <a:pt x="11135" y="334"/>
                    </a:lnTo>
                    <a:lnTo>
                      <a:pt x="11140" y="348"/>
                    </a:lnTo>
                    <a:lnTo>
                      <a:pt x="11197" y="542"/>
                    </a:lnTo>
                    <a:lnTo>
                      <a:pt x="10995" y="542"/>
                    </a:lnTo>
                    <a:close/>
                    <a:moveTo>
                      <a:pt x="11644" y="933"/>
                    </a:moveTo>
                    <a:lnTo>
                      <a:pt x="12215" y="933"/>
                    </a:lnTo>
                    <a:lnTo>
                      <a:pt x="12215" y="759"/>
                    </a:lnTo>
                    <a:lnTo>
                      <a:pt x="11850" y="759"/>
                    </a:lnTo>
                    <a:lnTo>
                      <a:pt x="11850" y="16"/>
                    </a:lnTo>
                    <a:lnTo>
                      <a:pt x="11644" y="16"/>
                    </a:lnTo>
                    <a:lnTo>
                      <a:pt x="11644" y="93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3" name="Freeform 12"/>
              <p:cNvSpPr>
                <a:spLocks noEditPoints="1"/>
              </p:cNvSpPr>
              <p:nvPr/>
            </p:nvSpPr>
            <p:spPr bwMode="auto">
              <a:xfrm>
                <a:off x="2692" y="2238"/>
                <a:ext cx="282" cy="49"/>
              </a:xfrm>
              <a:custGeom>
                <a:avLst/>
                <a:gdLst>
                  <a:gd name="T0" fmla="*/ 611 w 5916"/>
                  <a:gd name="T1" fmla="*/ 1024 h 1032"/>
                  <a:gd name="T2" fmla="*/ 483 w 5916"/>
                  <a:gd name="T3" fmla="*/ 116 h 1032"/>
                  <a:gd name="T4" fmla="*/ 250 w 5916"/>
                  <a:gd name="T5" fmla="*/ 20 h 1032"/>
                  <a:gd name="T6" fmla="*/ 1 w 5916"/>
                  <a:gd name="T7" fmla="*/ 965 h 1032"/>
                  <a:gd name="T8" fmla="*/ 146 w 5916"/>
                  <a:gd name="T9" fmla="*/ 1012 h 1032"/>
                  <a:gd name="T10" fmla="*/ 779 w 5916"/>
                  <a:gd name="T11" fmla="*/ 970 h 1032"/>
                  <a:gd name="T12" fmla="*/ 935 w 5916"/>
                  <a:gd name="T13" fmla="*/ 993 h 1032"/>
                  <a:gd name="T14" fmla="*/ 1166 w 5916"/>
                  <a:gd name="T15" fmla="*/ 1026 h 1032"/>
                  <a:gd name="T16" fmla="*/ 1403 w 5916"/>
                  <a:gd name="T17" fmla="*/ 978 h 1032"/>
                  <a:gd name="T18" fmla="*/ 1561 w 5916"/>
                  <a:gd name="T19" fmla="*/ 986 h 1032"/>
                  <a:gd name="T20" fmla="*/ 1468 w 5916"/>
                  <a:gd name="T21" fmla="*/ 8 h 1032"/>
                  <a:gd name="T22" fmla="*/ 1082 w 5916"/>
                  <a:gd name="T23" fmla="*/ 153 h 1032"/>
                  <a:gd name="T24" fmla="*/ 834 w 5916"/>
                  <a:gd name="T25" fmla="*/ 18 h 1032"/>
                  <a:gd name="T26" fmla="*/ 2178 w 5916"/>
                  <a:gd name="T27" fmla="*/ 995 h 1032"/>
                  <a:gd name="T28" fmla="*/ 2342 w 5916"/>
                  <a:gd name="T29" fmla="*/ 979 h 1032"/>
                  <a:gd name="T30" fmla="*/ 2093 w 5916"/>
                  <a:gd name="T31" fmla="*/ 21 h 1032"/>
                  <a:gd name="T32" fmla="*/ 1865 w 5916"/>
                  <a:gd name="T33" fmla="*/ 116 h 1032"/>
                  <a:gd name="T34" fmla="*/ 1716 w 5916"/>
                  <a:gd name="T35" fmla="*/ 1018 h 1032"/>
                  <a:gd name="T36" fmla="*/ 1855 w 5916"/>
                  <a:gd name="T37" fmla="*/ 941 h 1032"/>
                  <a:gd name="T38" fmla="*/ 2403 w 5916"/>
                  <a:gd name="T39" fmla="*/ 954 h 1032"/>
                  <a:gd name="T40" fmla="*/ 3021 w 5916"/>
                  <a:gd name="T41" fmla="*/ 987 h 1032"/>
                  <a:gd name="T42" fmla="*/ 2982 w 5916"/>
                  <a:gd name="T43" fmla="*/ 848 h 1032"/>
                  <a:gd name="T44" fmla="*/ 3011 w 5916"/>
                  <a:gd name="T45" fmla="*/ 44 h 1032"/>
                  <a:gd name="T46" fmla="*/ 2426 w 5916"/>
                  <a:gd name="T47" fmla="*/ 72 h 1032"/>
                  <a:gd name="T48" fmla="*/ 2799 w 5916"/>
                  <a:gd name="T49" fmla="*/ 188 h 1032"/>
                  <a:gd name="T50" fmla="*/ 3258 w 5916"/>
                  <a:gd name="T51" fmla="*/ 995 h 1032"/>
                  <a:gd name="T52" fmla="*/ 3616 w 5916"/>
                  <a:gd name="T53" fmla="*/ 988 h 1032"/>
                  <a:gd name="T54" fmla="*/ 3732 w 5916"/>
                  <a:gd name="T55" fmla="*/ 373 h 1032"/>
                  <a:gd name="T56" fmla="*/ 3575 w 5916"/>
                  <a:gd name="T57" fmla="*/ 22 h 1032"/>
                  <a:gd name="T58" fmla="*/ 3192 w 5916"/>
                  <a:gd name="T59" fmla="*/ 107 h 1032"/>
                  <a:gd name="T60" fmla="*/ 3337 w 5916"/>
                  <a:gd name="T61" fmla="*/ 232 h 1032"/>
                  <a:gd name="T62" fmla="*/ 3531 w 5916"/>
                  <a:gd name="T63" fmla="*/ 253 h 1032"/>
                  <a:gd name="T64" fmla="*/ 3471 w 5916"/>
                  <a:gd name="T65" fmla="*/ 881 h 1032"/>
                  <a:gd name="T66" fmla="*/ 3323 w 5916"/>
                  <a:gd name="T67" fmla="*/ 612 h 1032"/>
                  <a:gd name="T68" fmla="*/ 3982 w 5916"/>
                  <a:gd name="T69" fmla="*/ 1023 h 1032"/>
                  <a:gd name="T70" fmla="*/ 4298 w 5916"/>
                  <a:gd name="T71" fmla="*/ 990 h 1032"/>
                  <a:gd name="T72" fmla="*/ 4481 w 5916"/>
                  <a:gd name="T73" fmla="*/ 985 h 1032"/>
                  <a:gd name="T74" fmla="*/ 4423 w 5916"/>
                  <a:gd name="T75" fmla="*/ 8 h 1032"/>
                  <a:gd name="T76" fmla="*/ 4093 w 5916"/>
                  <a:gd name="T77" fmla="*/ 98 h 1032"/>
                  <a:gd name="T78" fmla="*/ 3913 w 5916"/>
                  <a:gd name="T79" fmla="*/ 16 h 1032"/>
                  <a:gd name="T80" fmla="*/ 5095 w 5916"/>
                  <a:gd name="T81" fmla="*/ 995 h 1032"/>
                  <a:gd name="T82" fmla="*/ 5259 w 5916"/>
                  <a:gd name="T83" fmla="*/ 979 h 1032"/>
                  <a:gd name="T84" fmla="*/ 5010 w 5916"/>
                  <a:gd name="T85" fmla="*/ 21 h 1032"/>
                  <a:gd name="T86" fmla="*/ 4782 w 5916"/>
                  <a:gd name="T87" fmla="*/ 116 h 1032"/>
                  <a:gd name="T88" fmla="*/ 4633 w 5916"/>
                  <a:gd name="T89" fmla="*/ 1018 h 1032"/>
                  <a:gd name="T90" fmla="*/ 4772 w 5916"/>
                  <a:gd name="T91" fmla="*/ 941 h 1032"/>
                  <a:gd name="T92" fmla="*/ 5733 w 5916"/>
                  <a:gd name="T93" fmla="*/ 760 h 1032"/>
                  <a:gd name="T94" fmla="*/ 5581 w 5916"/>
                  <a:gd name="T95" fmla="*/ 879 h 1032"/>
                  <a:gd name="T96" fmla="*/ 5486 w 5916"/>
                  <a:gd name="T97" fmla="*/ 668 h 1032"/>
                  <a:gd name="T98" fmla="*/ 5335 w 5916"/>
                  <a:gd name="T99" fmla="*/ 744 h 1032"/>
                  <a:gd name="T100" fmla="*/ 5511 w 5916"/>
                  <a:gd name="T101" fmla="*/ 1020 h 1032"/>
                  <a:gd name="T102" fmla="*/ 5837 w 5916"/>
                  <a:gd name="T103" fmla="*/ 960 h 1032"/>
                  <a:gd name="T104" fmla="*/ 5901 w 5916"/>
                  <a:gd name="T105" fmla="*/ 645 h 1032"/>
                  <a:gd name="T106" fmla="*/ 5536 w 5916"/>
                  <a:gd name="T107" fmla="*/ 305 h 1032"/>
                  <a:gd name="T108" fmla="*/ 5599 w 5916"/>
                  <a:gd name="T109" fmla="*/ 147 h 1032"/>
                  <a:gd name="T110" fmla="*/ 5731 w 5916"/>
                  <a:gd name="T111" fmla="*/ 295 h 1032"/>
                  <a:gd name="T112" fmla="*/ 5887 w 5916"/>
                  <a:gd name="T113" fmla="*/ 304 h 1032"/>
                  <a:gd name="T114" fmla="*/ 5813 w 5916"/>
                  <a:gd name="T115" fmla="*/ 58 h 1032"/>
                  <a:gd name="T116" fmla="*/ 5515 w 5916"/>
                  <a:gd name="T117" fmla="*/ 17 h 1032"/>
                  <a:gd name="T118" fmla="*/ 5342 w 5916"/>
                  <a:gd name="T119" fmla="*/ 213 h 10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5916" h="1032">
                    <a:moveTo>
                      <a:pt x="445" y="762"/>
                    </a:moveTo>
                    <a:lnTo>
                      <a:pt x="473" y="907"/>
                    </a:lnTo>
                    <a:lnTo>
                      <a:pt x="478" y="924"/>
                    </a:lnTo>
                    <a:lnTo>
                      <a:pt x="481" y="940"/>
                    </a:lnTo>
                    <a:lnTo>
                      <a:pt x="485" y="953"/>
                    </a:lnTo>
                    <a:lnTo>
                      <a:pt x="490" y="966"/>
                    </a:lnTo>
                    <a:lnTo>
                      <a:pt x="494" y="976"/>
                    </a:lnTo>
                    <a:lnTo>
                      <a:pt x="499" y="987"/>
                    </a:lnTo>
                    <a:lnTo>
                      <a:pt x="505" y="995"/>
                    </a:lnTo>
                    <a:lnTo>
                      <a:pt x="511" y="1001"/>
                    </a:lnTo>
                    <a:lnTo>
                      <a:pt x="517" y="1007"/>
                    </a:lnTo>
                    <a:lnTo>
                      <a:pt x="523" y="1013"/>
                    </a:lnTo>
                    <a:lnTo>
                      <a:pt x="532" y="1017"/>
                    </a:lnTo>
                    <a:lnTo>
                      <a:pt x="540" y="1021"/>
                    </a:lnTo>
                    <a:lnTo>
                      <a:pt x="551" y="1023"/>
                    </a:lnTo>
                    <a:lnTo>
                      <a:pt x="561" y="1025"/>
                    </a:lnTo>
                    <a:lnTo>
                      <a:pt x="572" y="1026"/>
                    </a:lnTo>
                    <a:lnTo>
                      <a:pt x="585" y="1027"/>
                    </a:lnTo>
                    <a:lnTo>
                      <a:pt x="594" y="1026"/>
                    </a:lnTo>
                    <a:lnTo>
                      <a:pt x="603" y="1025"/>
                    </a:lnTo>
                    <a:lnTo>
                      <a:pt x="611" y="1024"/>
                    </a:lnTo>
                    <a:lnTo>
                      <a:pt x="619" y="1022"/>
                    </a:lnTo>
                    <a:lnTo>
                      <a:pt x="628" y="1019"/>
                    </a:lnTo>
                    <a:lnTo>
                      <a:pt x="635" y="1015"/>
                    </a:lnTo>
                    <a:lnTo>
                      <a:pt x="642" y="1011"/>
                    </a:lnTo>
                    <a:lnTo>
                      <a:pt x="649" y="1005"/>
                    </a:lnTo>
                    <a:lnTo>
                      <a:pt x="655" y="1000"/>
                    </a:lnTo>
                    <a:lnTo>
                      <a:pt x="660" y="994"/>
                    </a:lnTo>
                    <a:lnTo>
                      <a:pt x="664" y="987"/>
                    </a:lnTo>
                    <a:lnTo>
                      <a:pt x="668" y="979"/>
                    </a:lnTo>
                    <a:lnTo>
                      <a:pt x="671" y="971"/>
                    </a:lnTo>
                    <a:lnTo>
                      <a:pt x="674" y="962"/>
                    </a:lnTo>
                    <a:lnTo>
                      <a:pt x="675" y="952"/>
                    </a:lnTo>
                    <a:lnTo>
                      <a:pt x="675" y="942"/>
                    </a:lnTo>
                    <a:lnTo>
                      <a:pt x="674" y="929"/>
                    </a:lnTo>
                    <a:lnTo>
                      <a:pt x="671" y="914"/>
                    </a:lnTo>
                    <a:lnTo>
                      <a:pt x="669" y="904"/>
                    </a:lnTo>
                    <a:lnTo>
                      <a:pt x="667" y="894"/>
                    </a:lnTo>
                    <a:lnTo>
                      <a:pt x="664" y="881"/>
                    </a:lnTo>
                    <a:lnTo>
                      <a:pt x="661" y="867"/>
                    </a:lnTo>
                    <a:lnTo>
                      <a:pt x="487" y="135"/>
                    </a:lnTo>
                    <a:lnTo>
                      <a:pt x="483" y="116"/>
                    </a:lnTo>
                    <a:lnTo>
                      <a:pt x="478" y="99"/>
                    </a:lnTo>
                    <a:lnTo>
                      <a:pt x="472" y="85"/>
                    </a:lnTo>
                    <a:lnTo>
                      <a:pt x="466" y="71"/>
                    </a:lnTo>
                    <a:lnTo>
                      <a:pt x="460" y="60"/>
                    </a:lnTo>
                    <a:lnTo>
                      <a:pt x="453" y="48"/>
                    </a:lnTo>
                    <a:lnTo>
                      <a:pt x="445" y="40"/>
                    </a:lnTo>
                    <a:lnTo>
                      <a:pt x="438" y="33"/>
                    </a:lnTo>
                    <a:lnTo>
                      <a:pt x="430" y="27"/>
                    </a:lnTo>
                    <a:lnTo>
                      <a:pt x="420" y="21"/>
                    </a:lnTo>
                    <a:lnTo>
                      <a:pt x="409" y="16"/>
                    </a:lnTo>
                    <a:lnTo>
                      <a:pt x="397" y="13"/>
                    </a:lnTo>
                    <a:lnTo>
                      <a:pt x="384" y="10"/>
                    </a:lnTo>
                    <a:lnTo>
                      <a:pt x="369" y="8"/>
                    </a:lnTo>
                    <a:lnTo>
                      <a:pt x="354" y="7"/>
                    </a:lnTo>
                    <a:lnTo>
                      <a:pt x="337" y="6"/>
                    </a:lnTo>
                    <a:lnTo>
                      <a:pt x="319" y="7"/>
                    </a:lnTo>
                    <a:lnTo>
                      <a:pt x="303" y="8"/>
                    </a:lnTo>
                    <a:lnTo>
                      <a:pt x="287" y="10"/>
                    </a:lnTo>
                    <a:lnTo>
                      <a:pt x="273" y="12"/>
                    </a:lnTo>
                    <a:lnTo>
                      <a:pt x="261" y="16"/>
                    </a:lnTo>
                    <a:lnTo>
                      <a:pt x="250" y="20"/>
                    </a:lnTo>
                    <a:lnTo>
                      <a:pt x="241" y="25"/>
                    </a:lnTo>
                    <a:lnTo>
                      <a:pt x="233" y="32"/>
                    </a:lnTo>
                    <a:lnTo>
                      <a:pt x="225" y="39"/>
                    </a:lnTo>
                    <a:lnTo>
                      <a:pt x="219" y="48"/>
                    </a:lnTo>
                    <a:lnTo>
                      <a:pt x="213" y="59"/>
                    </a:lnTo>
                    <a:lnTo>
                      <a:pt x="207" y="70"/>
                    </a:lnTo>
                    <a:lnTo>
                      <a:pt x="201" y="84"/>
                    </a:lnTo>
                    <a:lnTo>
                      <a:pt x="196" y="99"/>
                    </a:lnTo>
                    <a:lnTo>
                      <a:pt x="191" y="116"/>
                    </a:lnTo>
                    <a:lnTo>
                      <a:pt x="186" y="135"/>
                    </a:lnTo>
                    <a:lnTo>
                      <a:pt x="11" y="872"/>
                    </a:lnTo>
                    <a:lnTo>
                      <a:pt x="9" y="882"/>
                    </a:lnTo>
                    <a:lnTo>
                      <a:pt x="8" y="892"/>
                    </a:lnTo>
                    <a:lnTo>
                      <a:pt x="6" y="902"/>
                    </a:lnTo>
                    <a:lnTo>
                      <a:pt x="3" y="913"/>
                    </a:lnTo>
                    <a:lnTo>
                      <a:pt x="2" y="923"/>
                    </a:lnTo>
                    <a:lnTo>
                      <a:pt x="1" y="932"/>
                    </a:lnTo>
                    <a:lnTo>
                      <a:pt x="0" y="940"/>
                    </a:lnTo>
                    <a:lnTo>
                      <a:pt x="0" y="947"/>
                    </a:lnTo>
                    <a:lnTo>
                      <a:pt x="0" y="956"/>
                    </a:lnTo>
                    <a:lnTo>
                      <a:pt x="1" y="965"/>
                    </a:lnTo>
                    <a:lnTo>
                      <a:pt x="3" y="972"/>
                    </a:lnTo>
                    <a:lnTo>
                      <a:pt x="6" y="979"/>
                    </a:lnTo>
                    <a:lnTo>
                      <a:pt x="9" y="987"/>
                    </a:lnTo>
                    <a:lnTo>
                      <a:pt x="13" y="993"/>
                    </a:lnTo>
                    <a:lnTo>
                      <a:pt x="18" y="999"/>
                    </a:lnTo>
                    <a:lnTo>
                      <a:pt x="23" y="1005"/>
                    </a:lnTo>
                    <a:lnTo>
                      <a:pt x="28" y="1011"/>
                    </a:lnTo>
                    <a:lnTo>
                      <a:pt x="36" y="1015"/>
                    </a:lnTo>
                    <a:lnTo>
                      <a:pt x="42" y="1018"/>
                    </a:lnTo>
                    <a:lnTo>
                      <a:pt x="50" y="1021"/>
                    </a:lnTo>
                    <a:lnTo>
                      <a:pt x="59" y="1024"/>
                    </a:lnTo>
                    <a:lnTo>
                      <a:pt x="67" y="1025"/>
                    </a:lnTo>
                    <a:lnTo>
                      <a:pt x="76" y="1026"/>
                    </a:lnTo>
                    <a:lnTo>
                      <a:pt x="87" y="1027"/>
                    </a:lnTo>
                    <a:lnTo>
                      <a:pt x="97" y="1026"/>
                    </a:lnTo>
                    <a:lnTo>
                      <a:pt x="107" y="1025"/>
                    </a:lnTo>
                    <a:lnTo>
                      <a:pt x="116" y="1024"/>
                    </a:lnTo>
                    <a:lnTo>
                      <a:pt x="124" y="1022"/>
                    </a:lnTo>
                    <a:lnTo>
                      <a:pt x="133" y="1019"/>
                    </a:lnTo>
                    <a:lnTo>
                      <a:pt x="139" y="1016"/>
                    </a:lnTo>
                    <a:lnTo>
                      <a:pt x="146" y="1012"/>
                    </a:lnTo>
                    <a:lnTo>
                      <a:pt x="151" y="1007"/>
                    </a:lnTo>
                    <a:lnTo>
                      <a:pt x="157" y="1001"/>
                    </a:lnTo>
                    <a:lnTo>
                      <a:pt x="161" y="995"/>
                    </a:lnTo>
                    <a:lnTo>
                      <a:pt x="166" y="989"/>
                    </a:lnTo>
                    <a:lnTo>
                      <a:pt x="170" y="980"/>
                    </a:lnTo>
                    <a:lnTo>
                      <a:pt x="173" y="972"/>
                    </a:lnTo>
                    <a:lnTo>
                      <a:pt x="176" y="963"/>
                    </a:lnTo>
                    <a:lnTo>
                      <a:pt x="180" y="952"/>
                    </a:lnTo>
                    <a:lnTo>
                      <a:pt x="182" y="941"/>
                    </a:lnTo>
                    <a:lnTo>
                      <a:pt x="219" y="762"/>
                    </a:lnTo>
                    <a:lnTo>
                      <a:pt x="445" y="762"/>
                    </a:lnTo>
                    <a:close/>
                    <a:moveTo>
                      <a:pt x="249" y="618"/>
                    </a:moveTo>
                    <a:lnTo>
                      <a:pt x="333" y="208"/>
                    </a:lnTo>
                    <a:lnTo>
                      <a:pt x="336" y="208"/>
                    </a:lnTo>
                    <a:lnTo>
                      <a:pt x="416" y="618"/>
                    </a:lnTo>
                    <a:lnTo>
                      <a:pt x="249" y="618"/>
                    </a:lnTo>
                    <a:close/>
                    <a:moveTo>
                      <a:pt x="771" y="932"/>
                    </a:moveTo>
                    <a:lnTo>
                      <a:pt x="773" y="943"/>
                    </a:lnTo>
                    <a:lnTo>
                      <a:pt x="774" y="952"/>
                    </a:lnTo>
                    <a:lnTo>
                      <a:pt x="776" y="962"/>
                    </a:lnTo>
                    <a:lnTo>
                      <a:pt x="779" y="970"/>
                    </a:lnTo>
                    <a:lnTo>
                      <a:pt x="782" y="978"/>
                    </a:lnTo>
                    <a:lnTo>
                      <a:pt x="787" y="986"/>
                    </a:lnTo>
                    <a:lnTo>
                      <a:pt x="792" y="993"/>
                    </a:lnTo>
                    <a:lnTo>
                      <a:pt x="799" y="1000"/>
                    </a:lnTo>
                    <a:lnTo>
                      <a:pt x="806" y="1006"/>
                    </a:lnTo>
                    <a:lnTo>
                      <a:pt x="812" y="1012"/>
                    </a:lnTo>
                    <a:lnTo>
                      <a:pt x="820" y="1017"/>
                    </a:lnTo>
                    <a:lnTo>
                      <a:pt x="828" y="1020"/>
                    </a:lnTo>
                    <a:lnTo>
                      <a:pt x="836" y="1023"/>
                    </a:lnTo>
                    <a:lnTo>
                      <a:pt x="845" y="1025"/>
                    </a:lnTo>
                    <a:lnTo>
                      <a:pt x="854" y="1026"/>
                    </a:lnTo>
                    <a:lnTo>
                      <a:pt x="863" y="1027"/>
                    </a:lnTo>
                    <a:lnTo>
                      <a:pt x="873" y="1026"/>
                    </a:lnTo>
                    <a:lnTo>
                      <a:pt x="882" y="1025"/>
                    </a:lnTo>
                    <a:lnTo>
                      <a:pt x="890" y="1023"/>
                    </a:lnTo>
                    <a:lnTo>
                      <a:pt x="899" y="1020"/>
                    </a:lnTo>
                    <a:lnTo>
                      <a:pt x="907" y="1017"/>
                    </a:lnTo>
                    <a:lnTo>
                      <a:pt x="914" y="1012"/>
                    </a:lnTo>
                    <a:lnTo>
                      <a:pt x="922" y="1006"/>
                    </a:lnTo>
                    <a:lnTo>
                      <a:pt x="929" y="1000"/>
                    </a:lnTo>
                    <a:lnTo>
                      <a:pt x="935" y="993"/>
                    </a:lnTo>
                    <a:lnTo>
                      <a:pt x="940" y="986"/>
                    </a:lnTo>
                    <a:lnTo>
                      <a:pt x="944" y="978"/>
                    </a:lnTo>
                    <a:lnTo>
                      <a:pt x="949" y="970"/>
                    </a:lnTo>
                    <a:lnTo>
                      <a:pt x="952" y="962"/>
                    </a:lnTo>
                    <a:lnTo>
                      <a:pt x="954" y="952"/>
                    </a:lnTo>
                    <a:lnTo>
                      <a:pt x="955" y="943"/>
                    </a:lnTo>
                    <a:lnTo>
                      <a:pt x="955" y="932"/>
                    </a:lnTo>
                    <a:lnTo>
                      <a:pt x="955" y="225"/>
                    </a:lnTo>
                    <a:lnTo>
                      <a:pt x="958" y="225"/>
                    </a:lnTo>
                    <a:lnTo>
                      <a:pt x="1108" y="967"/>
                    </a:lnTo>
                    <a:lnTo>
                      <a:pt x="1112" y="980"/>
                    </a:lnTo>
                    <a:lnTo>
                      <a:pt x="1116" y="992"/>
                    </a:lnTo>
                    <a:lnTo>
                      <a:pt x="1123" y="1002"/>
                    </a:lnTo>
                    <a:lnTo>
                      <a:pt x="1128" y="1011"/>
                    </a:lnTo>
                    <a:lnTo>
                      <a:pt x="1132" y="1015"/>
                    </a:lnTo>
                    <a:lnTo>
                      <a:pt x="1136" y="1018"/>
                    </a:lnTo>
                    <a:lnTo>
                      <a:pt x="1140" y="1021"/>
                    </a:lnTo>
                    <a:lnTo>
                      <a:pt x="1147" y="1023"/>
                    </a:lnTo>
                    <a:lnTo>
                      <a:pt x="1152" y="1025"/>
                    </a:lnTo>
                    <a:lnTo>
                      <a:pt x="1159" y="1026"/>
                    </a:lnTo>
                    <a:lnTo>
                      <a:pt x="1166" y="1026"/>
                    </a:lnTo>
                    <a:lnTo>
                      <a:pt x="1174" y="1027"/>
                    </a:lnTo>
                    <a:lnTo>
                      <a:pt x="1182" y="1026"/>
                    </a:lnTo>
                    <a:lnTo>
                      <a:pt x="1189" y="1026"/>
                    </a:lnTo>
                    <a:lnTo>
                      <a:pt x="1196" y="1025"/>
                    </a:lnTo>
                    <a:lnTo>
                      <a:pt x="1202" y="1023"/>
                    </a:lnTo>
                    <a:lnTo>
                      <a:pt x="1207" y="1021"/>
                    </a:lnTo>
                    <a:lnTo>
                      <a:pt x="1212" y="1018"/>
                    </a:lnTo>
                    <a:lnTo>
                      <a:pt x="1216" y="1015"/>
                    </a:lnTo>
                    <a:lnTo>
                      <a:pt x="1220" y="1011"/>
                    </a:lnTo>
                    <a:lnTo>
                      <a:pt x="1226" y="1002"/>
                    </a:lnTo>
                    <a:lnTo>
                      <a:pt x="1231" y="992"/>
                    </a:lnTo>
                    <a:lnTo>
                      <a:pt x="1236" y="980"/>
                    </a:lnTo>
                    <a:lnTo>
                      <a:pt x="1239" y="967"/>
                    </a:lnTo>
                    <a:lnTo>
                      <a:pt x="1390" y="225"/>
                    </a:lnTo>
                    <a:lnTo>
                      <a:pt x="1393" y="225"/>
                    </a:lnTo>
                    <a:lnTo>
                      <a:pt x="1393" y="932"/>
                    </a:lnTo>
                    <a:lnTo>
                      <a:pt x="1394" y="943"/>
                    </a:lnTo>
                    <a:lnTo>
                      <a:pt x="1395" y="952"/>
                    </a:lnTo>
                    <a:lnTo>
                      <a:pt x="1397" y="962"/>
                    </a:lnTo>
                    <a:lnTo>
                      <a:pt x="1400" y="970"/>
                    </a:lnTo>
                    <a:lnTo>
                      <a:pt x="1403" y="978"/>
                    </a:lnTo>
                    <a:lnTo>
                      <a:pt x="1408" y="986"/>
                    </a:lnTo>
                    <a:lnTo>
                      <a:pt x="1413" y="993"/>
                    </a:lnTo>
                    <a:lnTo>
                      <a:pt x="1420" y="1000"/>
                    </a:lnTo>
                    <a:lnTo>
                      <a:pt x="1427" y="1006"/>
                    </a:lnTo>
                    <a:lnTo>
                      <a:pt x="1434" y="1012"/>
                    </a:lnTo>
                    <a:lnTo>
                      <a:pt x="1442" y="1017"/>
                    </a:lnTo>
                    <a:lnTo>
                      <a:pt x="1449" y="1020"/>
                    </a:lnTo>
                    <a:lnTo>
                      <a:pt x="1457" y="1023"/>
                    </a:lnTo>
                    <a:lnTo>
                      <a:pt x="1467" y="1025"/>
                    </a:lnTo>
                    <a:lnTo>
                      <a:pt x="1475" y="1026"/>
                    </a:lnTo>
                    <a:lnTo>
                      <a:pt x="1484" y="1027"/>
                    </a:lnTo>
                    <a:lnTo>
                      <a:pt x="1494" y="1026"/>
                    </a:lnTo>
                    <a:lnTo>
                      <a:pt x="1503" y="1025"/>
                    </a:lnTo>
                    <a:lnTo>
                      <a:pt x="1511" y="1023"/>
                    </a:lnTo>
                    <a:lnTo>
                      <a:pt x="1520" y="1020"/>
                    </a:lnTo>
                    <a:lnTo>
                      <a:pt x="1528" y="1017"/>
                    </a:lnTo>
                    <a:lnTo>
                      <a:pt x="1535" y="1012"/>
                    </a:lnTo>
                    <a:lnTo>
                      <a:pt x="1543" y="1006"/>
                    </a:lnTo>
                    <a:lnTo>
                      <a:pt x="1550" y="1000"/>
                    </a:lnTo>
                    <a:lnTo>
                      <a:pt x="1556" y="993"/>
                    </a:lnTo>
                    <a:lnTo>
                      <a:pt x="1561" y="986"/>
                    </a:lnTo>
                    <a:lnTo>
                      <a:pt x="1566" y="978"/>
                    </a:lnTo>
                    <a:lnTo>
                      <a:pt x="1570" y="970"/>
                    </a:lnTo>
                    <a:lnTo>
                      <a:pt x="1573" y="962"/>
                    </a:lnTo>
                    <a:lnTo>
                      <a:pt x="1575" y="952"/>
                    </a:lnTo>
                    <a:lnTo>
                      <a:pt x="1576" y="943"/>
                    </a:lnTo>
                    <a:lnTo>
                      <a:pt x="1576" y="932"/>
                    </a:lnTo>
                    <a:lnTo>
                      <a:pt x="1576" y="141"/>
                    </a:lnTo>
                    <a:lnTo>
                      <a:pt x="1576" y="125"/>
                    </a:lnTo>
                    <a:lnTo>
                      <a:pt x="1574" y="108"/>
                    </a:lnTo>
                    <a:lnTo>
                      <a:pt x="1572" y="93"/>
                    </a:lnTo>
                    <a:lnTo>
                      <a:pt x="1569" y="80"/>
                    </a:lnTo>
                    <a:lnTo>
                      <a:pt x="1565" y="67"/>
                    </a:lnTo>
                    <a:lnTo>
                      <a:pt x="1558" y="57"/>
                    </a:lnTo>
                    <a:lnTo>
                      <a:pt x="1552" y="46"/>
                    </a:lnTo>
                    <a:lnTo>
                      <a:pt x="1545" y="38"/>
                    </a:lnTo>
                    <a:lnTo>
                      <a:pt x="1536" y="31"/>
                    </a:lnTo>
                    <a:lnTo>
                      <a:pt x="1526" y="24"/>
                    </a:lnTo>
                    <a:lnTo>
                      <a:pt x="1513" y="18"/>
                    </a:lnTo>
                    <a:lnTo>
                      <a:pt x="1500" y="14"/>
                    </a:lnTo>
                    <a:lnTo>
                      <a:pt x="1484" y="11"/>
                    </a:lnTo>
                    <a:lnTo>
                      <a:pt x="1468" y="8"/>
                    </a:lnTo>
                    <a:lnTo>
                      <a:pt x="1449" y="7"/>
                    </a:lnTo>
                    <a:lnTo>
                      <a:pt x="1429" y="6"/>
                    </a:lnTo>
                    <a:lnTo>
                      <a:pt x="1411" y="7"/>
                    </a:lnTo>
                    <a:lnTo>
                      <a:pt x="1395" y="8"/>
                    </a:lnTo>
                    <a:lnTo>
                      <a:pt x="1380" y="11"/>
                    </a:lnTo>
                    <a:lnTo>
                      <a:pt x="1365" y="14"/>
                    </a:lnTo>
                    <a:lnTo>
                      <a:pt x="1353" y="18"/>
                    </a:lnTo>
                    <a:lnTo>
                      <a:pt x="1340" y="24"/>
                    </a:lnTo>
                    <a:lnTo>
                      <a:pt x="1330" y="31"/>
                    </a:lnTo>
                    <a:lnTo>
                      <a:pt x="1320" y="38"/>
                    </a:lnTo>
                    <a:lnTo>
                      <a:pt x="1310" y="46"/>
                    </a:lnTo>
                    <a:lnTo>
                      <a:pt x="1302" y="57"/>
                    </a:lnTo>
                    <a:lnTo>
                      <a:pt x="1295" y="69"/>
                    </a:lnTo>
                    <a:lnTo>
                      <a:pt x="1287" y="83"/>
                    </a:lnTo>
                    <a:lnTo>
                      <a:pt x="1281" y="97"/>
                    </a:lnTo>
                    <a:lnTo>
                      <a:pt x="1275" y="114"/>
                    </a:lnTo>
                    <a:lnTo>
                      <a:pt x="1271" y="133"/>
                    </a:lnTo>
                    <a:lnTo>
                      <a:pt x="1265" y="153"/>
                    </a:lnTo>
                    <a:lnTo>
                      <a:pt x="1176" y="626"/>
                    </a:lnTo>
                    <a:lnTo>
                      <a:pt x="1173" y="626"/>
                    </a:lnTo>
                    <a:lnTo>
                      <a:pt x="1082" y="153"/>
                    </a:lnTo>
                    <a:lnTo>
                      <a:pt x="1078" y="133"/>
                    </a:lnTo>
                    <a:lnTo>
                      <a:pt x="1073" y="114"/>
                    </a:lnTo>
                    <a:lnTo>
                      <a:pt x="1067" y="97"/>
                    </a:lnTo>
                    <a:lnTo>
                      <a:pt x="1061" y="83"/>
                    </a:lnTo>
                    <a:lnTo>
                      <a:pt x="1054" y="69"/>
                    </a:lnTo>
                    <a:lnTo>
                      <a:pt x="1047" y="57"/>
                    </a:lnTo>
                    <a:lnTo>
                      <a:pt x="1038" y="46"/>
                    </a:lnTo>
                    <a:lnTo>
                      <a:pt x="1029" y="38"/>
                    </a:lnTo>
                    <a:lnTo>
                      <a:pt x="1020" y="31"/>
                    </a:lnTo>
                    <a:lnTo>
                      <a:pt x="1008" y="24"/>
                    </a:lnTo>
                    <a:lnTo>
                      <a:pt x="997" y="18"/>
                    </a:lnTo>
                    <a:lnTo>
                      <a:pt x="983" y="14"/>
                    </a:lnTo>
                    <a:lnTo>
                      <a:pt x="969" y="11"/>
                    </a:lnTo>
                    <a:lnTo>
                      <a:pt x="954" y="8"/>
                    </a:lnTo>
                    <a:lnTo>
                      <a:pt x="937" y="7"/>
                    </a:lnTo>
                    <a:lnTo>
                      <a:pt x="919" y="6"/>
                    </a:lnTo>
                    <a:lnTo>
                      <a:pt x="900" y="7"/>
                    </a:lnTo>
                    <a:lnTo>
                      <a:pt x="881" y="8"/>
                    </a:lnTo>
                    <a:lnTo>
                      <a:pt x="863" y="11"/>
                    </a:lnTo>
                    <a:lnTo>
                      <a:pt x="849" y="14"/>
                    </a:lnTo>
                    <a:lnTo>
                      <a:pt x="834" y="18"/>
                    </a:lnTo>
                    <a:lnTo>
                      <a:pt x="823" y="24"/>
                    </a:lnTo>
                    <a:lnTo>
                      <a:pt x="812" y="31"/>
                    </a:lnTo>
                    <a:lnTo>
                      <a:pt x="804" y="38"/>
                    </a:lnTo>
                    <a:lnTo>
                      <a:pt x="795" y="46"/>
                    </a:lnTo>
                    <a:lnTo>
                      <a:pt x="789" y="57"/>
                    </a:lnTo>
                    <a:lnTo>
                      <a:pt x="784" y="67"/>
                    </a:lnTo>
                    <a:lnTo>
                      <a:pt x="780" y="80"/>
                    </a:lnTo>
                    <a:lnTo>
                      <a:pt x="777" y="93"/>
                    </a:lnTo>
                    <a:lnTo>
                      <a:pt x="774" y="108"/>
                    </a:lnTo>
                    <a:lnTo>
                      <a:pt x="773" y="125"/>
                    </a:lnTo>
                    <a:lnTo>
                      <a:pt x="771" y="141"/>
                    </a:lnTo>
                    <a:lnTo>
                      <a:pt x="771" y="932"/>
                    </a:lnTo>
                    <a:close/>
                    <a:moveTo>
                      <a:pt x="2118" y="762"/>
                    </a:moveTo>
                    <a:lnTo>
                      <a:pt x="2147" y="907"/>
                    </a:lnTo>
                    <a:lnTo>
                      <a:pt x="2150" y="924"/>
                    </a:lnTo>
                    <a:lnTo>
                      <a:pt x="2154" y="940"/>
                    </a:lnTo>
                    <a:lnTo>
                      <a:pt x="2159" y="953"/>
                    </a:lnTo>
                    <a:lnTo>
                      <a:pt x="2163" y="966"/>
                    </a:lnTo>
                    <a:lnTo>
                      <a:pt x="2168" y="976"/>
                    </a:lnTo>
                    <a:lnTo>
                      <a:pt x="2173" y="987"/>
                    </a:lnTo>
                    <a:lnTo>
                      <a:pt x="2178" y="995"/>
                    </a:lnTo>
                    <a:lnTo>
                      <a:pt x="2184" y="1001"/>
                    </a:lnTo>
                    <a:lnTo>
                      <a:pt x="2190" y="1007"/>
                    </a:lnTo>
                    <a:lnTo>
                      <a:pt x="2197" y="1013"/>
                    </a:lnTo>
                    <a:lnTo>
                      <a:pt x="2205" y="1017"/>
                    </a:lnTo>
                    <a:lnTo>
                      <a:pt x="2214" y="1021"/>
                    </a:lnTo>
                    <a:lnTo>
                      <a:pt x="2223" y="1023"/>
                    </a:lnTo>
                    <a:lnTo>
                      <a:pt x="2235" y="1025"/>
                    </a:lnTo>
                    <a:lnTo>
                      <a:pt x="2245" y="1026"/>
                    </a:lnTo>
                    <a:lnTo>
                      <a:pt x="2258" y="1027"/>
                    </a:lnTo>
                    <a:lnTo>
                      <a:pt x="2267" y="1026"/>
                    </a:lnTo>
                    <a:lnTo>
                      <a:pt x="2276" y="1025"/>
                    </a:lnTo>
                    <a:lnTo>
                      <a:pt x="2285" y="1024"/>
                    </a:lnTo>
                    <a:lnTo>
                      <a:pt x="2293" y="1022"/>
                    </a:lnTo>
                    <a:lnTo>
                      <a:pt x="2301" y="1019"/>
                    </a:lnTo>
                    <a:lnTo>
                      <a:pt x="2309" y="1015"/>
                    </a:lnTo>
                    <a:lnTo>
                      <a:pt x="2315" y="1011"/>
                    </a:lnTo>
                    <a:lnTo>
                      <a:pt x="2322" y="1005"/>
                    </a:lnTo>
                    <a:lnTo>
                      <a:pt x="2328" y="1000"/>
                    </a:lnTo>
                    <a:lnTo>
                      <a:pt x="2334" y="994"/>
                    </a:lnTo>
                    <a:lnTo>
                      <a:pt x="2338" y="987"/>
                    </a:lnTo>
                    <a:lnTo>
                      <a:pt x="2342" y="979"/>
                    </a:lnTo>
                    <a:lnTo>
                      <a:pt x="2344" y="971"/>
                    </a:lnTo>
                    <a:lnTo>
                      <a:pt x="2346" y="962"/>
                    </a:lnTo>
                    <a:lnTo>
                      <a:pt x="2347" y="952"/>
                    </a:lnTo>
                    <a:lnTo>
                      <a:pt x="2348" y="942"/>
                    </a:lnTo>
                    <a:lnTo>
                      <a:pt x="2347" y="929"/>
                    </a:lnTo>
                    <a:lnTo>
                      <a:pt x="2345" y="914"/>
                    </a:lnTo>
                    <a:lnTo>
                      <a:pt x="2343" y="904"/>
                    </a:lnTo>
                    <a:lnTo>
                      <a:pt x="2340" y="894"/>
                    </a:lnTo>
                    <a:lnTo>
                      <a:pt x="2338" y="881"/>
                    </a:lnTo>
                    <a:lnTo>
                      <a:pt x="2335" y="867"/>
                    </a:lnTo>
                    <a:lnTo>
                      <a:pt x="2161" y="135"/>
                    </a:lnTo>
                    <a:lnTo>
                      <a:pt x="2155" y="116"/>
                    </a:lnTo>
                    <a:lnTo>
                      <a:pt x="2151" y="99"/>
                    </a:lnTo>
                    <a:lnTo>
                      <a:pt x="2145" y="85"/>
                    </a:lnTo>
                    <a:lnTo>
                      <a:pt x="2140" y="71"/>
                    </a:lnTo>
                    <a:lnTo>
                      <a:pt x="2132" y="60"/>
                    </a:lnTo>
                    <a:lnTo>
                      <a:pt x="2126" y="48"/>
                    </a:lnTo>
                    <a:lnTo>
                      <a:pt x="2119" y="40"/>
                    </a:lnTo>
                    <a:lnTo>
                      <a:pt x="2112" y="33"/>
                    </a:lnTo>
                    <a:lnTo>
                      <a:pt x="2103" y="27"/>
                    </a:lnTo>
                    <a:lnTo>
                      <a:pt x="2093" y="21"/>
                    </a:lnTo>
                    <a:lnTo>
                      <a:pt x="2082" y="16"/>
                    </a:lnTo>
                    <a:lnTo>
                      <a:pt x="2070" y="13"/>
                    </a:lnTo>
                    <a:lnTo>
                      <a:pt x="2057" y="10"/>
                    </a:lnTo>
                    <a:lnTo>
                      <a:pt x="2043" y="8"/>
                    </a:lnTo>
                    <a:lnTo>
                      <a:pt x="2027" y="7"/>
                    </a:lnTo>
                    <a:lnTo>
                      <a:pt x="2011" y="6"/>
                    </a:lnTo>
                    <a:lnTo>
                      <a:pt x="1992" y="7"/>
                    </a:lnTo>
                    <a:lnTo>
                      <a:pt x="1975" y="8"/>
                    </a:lnTo>
                    <a:lnTo>
                      <a:pt x="1961" y="10"/>
                    </a:lnTo>
                    <a:lnTo>
                      <a:pt x="1946" y="12"/>
                    </a:lnTo>
                    <a:lnTo>
                      <a:pt x="1934" y="16"/>
                    </a:lnTo>
                    <a:lnTo>
                      <a:pt x="1923" y="20"/>
                    </a:lnTo>
                    <a:lnTo>
                      <a:pt x="1914" y="25"/>
                    </a:lnTo>
                    <a:lnTo>
                      <a:pt x="1906" y="32"/>
                    </a:lnTo>
                    <a:lnTo>
                      <a:pt x="1899" y="39"/>
                    </a:lnTo>
                    <a:lnTo>
                      <a:pt x="1893" y="48"/>
                    </a:lnTo>
                    <a:lnTo>
                      <a:pt x="1887" y="59"/>
                    </a:lnTo>
                    <a:lnTo>
                      <a:pt x="1880" y="70"/>
                    </a:lnTo>
                    <a:lnTo>
                      <a:pt x="1874" y="84"/>
                    </a:lnTo>
                    <a:lnTo>
                      <a:pt x="1869" y="99"/>
                    </a:lnTo>
                    <a:lnTo>
                      <a:pt x="1865" y="116"/>
                    </a:lnTo>
                    <a:lnTo>
                      <a:pt x="1859" y="135"/>
                    </a:lnTo>
                    <a:lnTo>
                      <a:pt x="1684" y="872"/>
                    </a:lnTo>
                    <a:lnTo>
                      <a:pt x="1682" y="882"/>
                    </a:lnTo>
                    <a:lnTo>
                      <a:pt x="1680" y="892"/>
                    </a:lnTo>
                    <a:lnTo>
                      <a:pt x="1679" y="902"/>
                    </a:lnTo>
                    <a:lnTo>
                      <a:pt x="1677" y="913"/>
                    </a:lnTo>
                    <a:lnTo>
                      <a:pt x="1675" y="923"/>
                    </a:lnTo>
                    <a:lnTo>
                      <a:pt x="1674" y="932"/>
                    </a:lnTo>
                    <a:lnTo>
                      <a:pt x="1674" y="940"/>
                    </a:lnTo>
                    <a:lnTo>
                      <a:pt x="1674" y="947"/>
                    </a:lnTo>
                    <a:lnTo>
                      <a:pt x="1674" y="956"/>
                    </a:lnTo>
                    <a:lnTo>
                      <a:pt x="1675" y="965"/>
                    </a:lnTo>
                    <a:lnTo>
                      <a:pt x="1677" y="972"/>
                    </a:lnTo>
                    <a:lnTo>
                      <a:pt x="1679" y="979"/>
                    </a:lnTo>
                    <a:lnTo>
                      <a:pt x="1682" y="987"/>
                    </a:lnTo>
                    <a:lnTo>
                      <a:pt x="1686" y="993"/>
                    </a:lnTo>
                    <a:lnTo>
                      <a:pt x="1691" y="999"/>
                    </a:lnTo>
                    <a:lnTo>
                      <a:pt x="1696" y="1005"/>
                    </a:lnTo>
                    <a:lnTo>
                      <a:pt x="1702" y="1011"/>
                    </a:lnTo>
                    <a:lnTo>
                      <a:pt x="1708" y="1015"/>
                    </a:lnTo>
                    <a:lnTo>
                      <a:pt x="1716" y="1018"/>
                    </a:lnTo>
                    <a:lnTo>
                      <a:pt x="1723" y="1021"/>
                    </a:lnTo>
                    <a:lnTo>
                      <a:pt x="1731" y="1024"/>
                    </a:lnTo>
                    <a:lnTo>
                      <a:pt x="1741" y="1025"/>
                    </a:lnTo>
                    <a:lnTo>
                      <a:pt x="1750" y="1026"/>
                    </a:lnTo>
                    <a:lnTo>
                      <a:pt x="1759" y="1027"/>
                    </a:lnTo>
                    <a:lnTo>
                      <a:pt x="1770" y="1026"/>
                    </a:lnTo>
                    <a:lnTo>
                      <a:pt x="1780" y="1025"/>
                    </a:lnTo>
                    <a:lnTo>
                      <a:pt x="1790" y="1024"/>
                    </a:lnTo>
                    <a:lnTo>
                      <a:pt x="1798" y="1022"/>
                    </a:lnTo>
                    <a:lnTo>
                      <a:pt x="1805" y="1019"/>
                    </a:lnTo>
                    <a:lnTo>
                      <a:pt x="1813" y="1016"/>
                    </a:lnTo>
                    <a:lnTo>
                      <a:pt x="1819" y="1012"/>
                    </a:lnTo>
                    <a:lnTo>
                      <a:pt x="1825" y="1007"/>
                    </a:lnTo>
                    <a:lnTo>
                      <a:pt x="1830" y="1001"/>
                    </a:lnTo>
                    <a:lnTo>
                      <a:pt x="1834" y="995"/>
                    </a:lnTo>
                    <a:lnTo>
                      <a:pt x="1839" y="989"/>
                    </a:lnTo>
                    <a:lnTo>
                      <a:pt x="1843" y="980"/>
                    </a:lnTo>
                    <a:lnTo>
                      <a:pt x="1847" y="972"/>
                    </a:lnTo>
                    <a:lnTo>
                      <a:pt x="1850" y="963"/>
                    </a:lnTo>
                    <a:lnTo>
                      <a:pt x="1853" y="952"/>
                    </a:lnTo>
                    <a:lnTo>
                      <a:pt x="1855" y="941"/>
                    </a:lnTo>
                    <a:lnTo>
                      <a:pt x="1893" y="762"/>
                    </a:lnTo>
                    <a:lnTo>
                      <a:pt x="2118" y="762"/>
                    </a:lnTo>
                    <a:close/>
                    <a:moveTo>
                      <a:pt x="1923" y="618"/>
                    </a:moveTo>
                    <a:lnTo>
                      <a:pt x="2006" y="208"/>
                    </a:lnTo>
                    <a:lnTo>
                      <a:pt x="2008" y="208"/>
                    </a:lnTo>
                    <a:lnTo>
                      <a:pt x="2090" y="618"/>
                    </a:lnTo>
                    <a:lnTo>
                      <a:pt x="1923" y="618"/>
                    </a:lnTo>
                    <a:close/>
                    <a:moveTo>
                      <a:pt x="2799" y="188"/>
                    </a:moveTo>
                    <a:lnTo>
                      <a:pt x="2427" y="840"/>
                    </a:lnTo>
                    <a:lnTo>
                      <a:pt x="2419" y="854"/>
                    </a:lnTo>
                    <a:lnTo>
                      <a:pt x="2412" y="867"/>
                    </a:lnTo>
                    <a:lnTo>
                      <a:pt x="2407" y="878"/>
                    </a:lnTo>
                    <a:lnTo>
                      <a:pt x="2402" y="888"/>
                    </a:lnTo>
                    <a:lnTo>
                      <a:pt x="2400" y="896"/>
                    </a:lnTo>
                    <a:lnTo>
                      <a:pt x="2398" y="904"/>
                    </a:lnTo>
                    <a:lnTo>
                      <a:pt x="2397" y="914"/>
                    </a:lnTo>
                    <a:lnTo>
                      <a:pt x="2397" y="923"/>
                    </a:lnTo>
                    <a:lnTo>
                      <a:pt x="2397" y="931"/>
                    </a:lnTo>
                    <a:lnTo>
                      <a:pt x="2399" y="939"/>
                    </a:lnTo>
                    <a:lnTo>
                      <a:pt x="2401" y="947"/>
                    </a:lnTo>
                    <a:lnTo>
                      <a:pt x="2403" y="954"/>
                    </a:lnTo>
                    <a:lnTo>
                      <a:pt x="2408" y="962"/>
                    </a:lnTo>
                    <a:lnTo>
                      <a:pt x="2412" y="969"/>
                    </a:lnTo>
                    <a:lnTo>
                      <a:pt x="2417" y="975"/>
                    </a:lnTo>
                    <a:lnTo>
                      <a:pt x="2422" y="982"/>
                    </a:lnTo>
                    <a:lnTo>
                      <a:pt x="2429" y="989"/>
                    </a:lnTo>
                    <a:lnTo>
                      <a:pt x="2437" y="994"/>
                    </a:lnTo>
                    <a:lnTo>
                      <a:pt x="2444" y="999"/>
                    </a:lnTo>
                    <a:lnTo>
                      <a:pt x="2452" y="1002"/>
                    </a:lnTo>
                    <a:lnTo>
                      <a:pt x="2462" y="1005"/>
                    </a:lnTo>
                    <a:lnTo>
                      <a:pt x="2471" y="1007"/>
                    </a:lnTo>
                    <a:lnTo>
                      <a:pt x="2482" y="1009"/>
                    </a:lnTo>
                    <a:lnTo>
                      <a:pt x="2493" y="1010"/>
                    </a:lnTo>
                    <a:lnTo>
                      <a:pt x="2948" y="1010"/>
                    </a:lnTo>
                    <a:lnTo>
                      <a:pt x="2961" y="1009"/>
                    </a:lnTo>
                    <a:lnTo>
                      <a:pt x="2971" y="1007"/>
                    </a:lnTo>
                    <a:lnTo>
                      <a:pt x="2982" y="1006"/>
                    </a:lnTo>
                    <a:lnTo>
                      <a:pt x="2991" y="1003"/>
                    </a:lnTo>
                    <a:lnTo>
                      <a:pt x="3001" y="1000"/>
                    </a:lnTo>
                    <a:lnTo>
                      <a:pt x="3008" y="996"/>
                    </a:lnTo>
                    <a:lnTo>
                      <a:pt x="3015" y="992"/>
                    </a:lnTo>
                    <a:lnTo>
                      <a:pt x="3021" y="987"/>
                    </a:lnTo>
                    <a:lnTo>
                      <a:pt x="3027" y="980"/>
                    </a:lnTo>
                    <a:lnTo>
                      <a:pt x="3032" y="974"/>
                    </a:lnTo>
                    <a:lnTo>
                      <a:pt x="3035" y="968"/>
                    </a:lnTo>
                    <a:lnTo>
                      <a:pt x="3039" y="961"/>
                    </a:lnTo>
                    <a:lnTo>
                      <a:pt x="3041" y="952"/>
                    </a:lnTo>
                    <a:lnTo>
                      <a:pt x="3043" y="945"/>
                    </a:lnTo>
                    <a:lnTo>
                      <a:pt x="3044" y="936"/>
                    </a:lnTo>
                    <a:lnTo>
                      <a:pt x="3044" y="927"/>
                    </a:lnTo>
                    <a:lnTo>
                      <a:pt x="3044" y="918"/>
                    </a:lnTo>
                    <a:lnTo>
                      <a:pt x="3043" y="909"/>
                    </a:lnTo>
                    <a:lnTo>
                      <a:pt x="3041" y="901"/>
                    </a:lnTo>
                    <a:lnTo>
                      <a:pt x="3039" y="894"/>
                    </a:lnTo>
                    <a:lnTo>
                      <a:pt x="3035" y="887"/>
                    </a:lnTo>
                    <a:lnTo>
                      <a:pt x="3032" y="879"/>
                    </a:lnTo>
                    <a:lnTo>
                      <a:pt x="3027" y="873"/>
                    </a:lnTo>
                    <a:lnTo>
                      <a:pt x="3021" y="868"/>
                    </a:lnTo>
                    <a:lnTo>
                      <a:pt x="3015" y="863"/>
                    </a:lnTo>
                    <a:lnTo>
                      <a:pt x="3008" y="857"/>
                    </a:lnTo>
                    <a:lnTo>
                      <a:pt x="3001" y="853"/>
                    </a:lnTo>
                    <a:lnTo>
                      <a:pt x="2991" y="850"/>
                    </a:lnTo>
                    <a:lnTo>
                      <a:pt x="2982" y="848"/>
                    </a:lnTo>
                    <a:lnTo>
                      <a:pt x="2971" y="846"/>
                    </a:lnTo>
                    <a:lnTo>
                      <a:pt x="2961" y="845"/>
                    </a:lnTo>
                    <a:lnTo>
                      <a:pt x="2948" y="845"/>
                    </a:lnTo>
                    <a:lnTo>
                      <a:pt x="2628" y="845"/>
                    </a:lnTo>
                    <a:lnTo>
                      <a:pt x="3001" y="202"/>
                    </a:lnTo>
                    <a:lnTo>
                      <a:pt x="3009" y="188"/>
                    </a:lnTo>
                    <a:lnTo>
                      <a:pt x="3015" y="175"/>
                    </a:lnTo>
                    <a:lnTo>
                      <a:pt x="3021" y="162"/>
                    </a:lnTo>
                    <a:lnTo>
                      <a:pt x="3027" y="150"/>
                    </a:lnTo>
                    <a:lnTo>
                      <a:pt x="3030" y="137"/>
                    </a:lnTo>
                    <a:lnTo>
                      <a:pt x="3033" y="126"/>
                    </a:lnTo>
                    <a:lnTo>
                      <a:pt x="3034" y="115"/>
                    </a:lnTo>
                    <a:lnTo>
                      <a:pt x="3035" y="105"/>
                    </a:lnTo>
                    <a:lnTo>
                      <a:pt x="3035" y="94"/>
                    </a:lnTo>
                    <a:lnTo>
                      <a:pt x="3033" y="86"/>
                    </a:lnTo>
                    <a:lnTo>
                      <a:pt x="3032" y="77"/>
                    </a:lnTo>
                    <a:lnTo>
                      <a:pt x="3029" y="69"/>
                    </a:lnTo>
                    <a:lnTo>
                      <a:pt x="3026" y="62"/>
                    </a:lnTo>
                    <a:lnTo>
                      <a:pt x="3021" y="55"/>
                    </a:lnTo>
                    <a:lnTo>
                      <a:pt x="3016" y="49"/>
                    </a:lnTo>
                    <a:lnTo>
                      <a:pt x="3011" y="44"/>
                    </a:lnTo>
                    <a:lnTo>
                      <a:pt x="3004" y="39"/>
                    </a:lnTo>
                    <a:lnTo>
                      <a:pt x="2996" y="35"/>
                    </a:lnTo>
                    <a:lnTo>
                      <a:pt x="2989" y="32"/>
                    </a:lnTo>
                    <a:lnTo>
                      <a:pt x="2980" y="29"/>
                    </a:lnTo>
                    <a:lnTo>
                      <a:pt x="2970" y="27"/>
                    </a:lnTo>
                    <a:lnTo>
                      <a:pt x="2961" y="24"/>
                    </a:lnTo>
                    <a:lnTo>
                      <a:pt x="2950" y="24"/>
                    </a:lnTo>
                    <a:lnTo>
                      <a:pt x="2938" y="23"/>
                    </a:lnTo>
                    <a:lnTo>
                      <a:pt x="2516" y="23"/>
                    </a:lnTo>
                    <a:lnTo>
                      <a:pt x="2505" y="24"/>
                    </a:lnTo>
                    <a:lnTo>
                      <a:pt x="2493" y="25"/>
                    </a:lnTo>
                    <a:lnTo>
                      <a:pt x="2483" y="27"/>
                    </a:lnTo>
                    <a:lnTo>
                      <a:pt x="2473" y="30"/>
                    </a:lnTo>
                    <a:lnTo>
                      <a:pt x="2465" y="33"/>
                    </a:lnTo>
                    <a:lnTo>
                      <a:pt x="2457" y="36"/>
                    </a:lnTo>
                    <a:lnTo>
                      <a:pt x="2450" y="41"/>
                    </a:lnTo>
                    <a:lnTo>
                      <a:pt x="2444" y="46"/>
                    </a:lnTo>
                    <a:lnTo>
                      <a:pt x="2438" y="52"/>
                    </a:lnTo>
                    <a:lnTo>
                      <a:pt x="2434" y="59"/>
                    </a:lnTo>
                    <a:lnTo>
                      <a:pt x="2429" y="65"/>
                    </a:lnTo>
                    <a:lnTo>
                      <a:pt x="2426" y="72"/>
                    </a:lnTo>
                    <a:lnTo>
                      <a:pt x="2423" y="80"/>
                    </a:lnTo>
                    <a:lnTo>
                      <a:pt x="2422" y="88"/>
                    </a:lnTo>
                    <a:lnTo>
                      <a:pt x="2421" y="96"/>
                    </a:lnTo>
                    <a:lnTo>
                      <a:pt x="2420" y="106"/>
                    </a:lnTo>
                    <a:lnTo>
                      <a:pt x="2421" y="115"/>
                    </a:lnTo>
                    <a:lnTo>
                      <a:pt x="2422" y="123"/>
                    </a:lnTo>
                    <a:lnTo>
                      <a:pt x="2423" y="132"/>
                    </a:lnTo>
                    <a:lnTo>
                      <a:pt x="2426" y="139"/>
                    </a:lnTo>
                    <a:lnTo>
                      <a:pt x="2429" y="146"/>
                    </a:lnTo>
                    <a:lnTo>
                      <a:pt x="2434" y="153"/>
                    </a:lnTo>
                    <a:lnTo>
                      <a:pt x="2438" y="159"/>
                    </a:lnTo>
                    <a:lnTo>
                      <a:pt x="2444" y="165"/>
                    </a:lnTo>
                    <a:lnTo>
                      <a:pt x="2450" y="170"/>
                    </a:lnTo>
                    <a:lnTo>
                      <a:pt x="2457" y="176"/>
                    </a:lnTo>
                    <a:lnTo>
                      <a:pt x="2465" y="179"/>
                    </a:lnTo>
                    <a:lnTo>
                      <a:pt x="2473" y="182"/>
                    </a:lnTo>
                    <a:lnTo>
                      <a:pt x="2483" y="185"/>
                    </a:lnTo>
                    <a:lnTo>
                      <a:pt x="2493" y="186"/>
                    </a:lnTo>
                    <a:lnTo>
                      <a:pt x="2505" y="187"/>
                    </a:lnTo>
                    <a:lnTo>
                      <a:pt x="2516" y="188"/>
                    </a:lnTo>
                    <a:lnTo>
                      <a:pt x="2799" y="188"/>
                    </a:lnTo>
                    <a:close/>
                    <a:moveTo>
                      <a:pt x="3131" y="612"/>
                    </a:moveTo>
                    <a:lnTo>
                      <a:pt x="3131" y="645"/>
                    </a:lnTo>
                    <a:lnTo>
                      <a:pt x="3132" y="676"/>
                    </a:lnTo>
                    <a:lnTo>
                      <a:pt x="3134" y="706"/>
                    </a:lnTo>
                    <a:lnTo>
                      <a:pt x="3136" y="734"/>
                    </a:lnTo>
                    <a:lnTo>
                      <a:pt x="3139" y="760"/>
                    </a:lnTo>
                    <a:lnTo>
                      <a:pt x="3143" y="785"/>
                    </a:lnTo>
                    <a:lnTo>
                      <a:pt x="3148" y="808"/>
                    </a:lnTo>
                    <a:lnTo>
                      <a:pt x="3153" y="830"/>
                    </a:lnTo>
                    <a:lnTo>
                      <a:pt x="3158" y="851"/>
                    </a:lnTo>
                    <a:lnTo>
                      <a:pt x="3164" y="870"/>
                    </a:lnTo>
                    <a:lnTo>
                      <a:pt x="3171" y="888"/>
                    </a:lnTo>
                    <a:lnTo>
                      <a:pt x="3179" y="904"/>
                    </a:lnTo>
                    <a:lnTo>
                      <a:pt x="3187" y="920"/>
                    </a:lnTo>
                    <a:lnTo>
                      <a:pt x="3195" y="934"/>
                    </a:lnTo>
                    <a:lnTo>
                      <a:pt x="3205" y="947"/>
                    </a:lnTo>
                    <a:lnTo>
                      <a:pt x="3214" y="958"/>
                    </a:lnTo>
                    <a:lnTo>
                      <a:pt x="3225" y="969"/>
                    </a:lnTo>
                    <a:lnTo>
                      <a:pt x="3236" y="978"/>
                    </a:lnTo>
                    <a:lnTo>
                      <a:pt x="3247" y="988"/>
                    </a:lnTo>
                    <a:lnTo>
                      <a:pt x="3258" y="995"/>
                    </a:lnTo>
                    <a:lnTo>
                      <a:pt x="3270" y="1002"/>
                    </a:lnTo>
                    <a:lnTo>
                      <a:pt x="3282" y="1009"/>
                    </a:lnTo>
                    <a:lnTo>
                      <a:pt x="3294" y="1013"/>
                    </a:lnTo>
                    <a:lnTo>
                      <a:pt x="3308" y="1017"/>
                    </a:lnTo>
                    <a:lnTo>
                      <a:pt x="3322" y="1021"/>
                    </a:lnTo>
                    <a:lnTo>
                      <a:pt x="3335" y="1024"/>
                    </a:lnTo>
                    <a:lnTo>
                      <a:pt x="3350" y="1026"/>
                    </a:lnTo>
                    <a:lnTo>
                      <a:pt x="3365" y="1028"/>
                    </a:lnTo>
                    <a:lnTo>
                      <a:pt x="3398" y="1031"/>
                    </a:lnTo>
                    <a:lnTo>
                      <a:pt x="3432" y="1032"/>
                    </a:lnTo>
                    <a:lnTo>
                      <a:pt x="3466" y="1031"/>
                    </a:lnTo>
                    <a:lnTo>
                      <a:pt x="3498" y="1028"/>
                    </a:lnTo>
                    <a:lnTo>
                      <a:pt x="3513" y="1026"/>
                    </a:lnTo>
                    <a:lnTo>
                      <a:pt x="3528" y="1024"/>
                    </a:lnTo>
                    <a:lnTo>
                      <a:pt x="3541" y="1021"/>
                    </a:lnTo>
                    <a:lnTo>
                      <a:pt x="3555" y="1017"/>
                    </a:lnTo>
                    <a:lnTo>
                      <a:pt x="3569" y="1013"/>
                    </a:lnTo>
                    <a:lnTo>
                      <a:pt x="3581" y="1009"/>
                    </a:lnTo>
                    <a:lnTo>
                      <a:pt x="3594" y="1002"/>
                    </a:lnTo>
                    <a:lnTo>
                      <a:pt x="3605" y="995"/>
                    </a:lnTo>
                    <a:lnTo>
                      <a:pt x="3616" y="988"/>
                    </a:lnTo>
                    <a:lnTo>
                      <a:pt x="3628" y="978"/>
                    </a:lnTo>
                    <a:lnTo>
                      <a:pt x="3638" y="969"/>
                    </a:lnTo>
                    <a:lnTo>
                      <a:pt x="3649" y="958"/>
                    </a:lnTo>
                    <a:lnTo>
                      <a:pt x="3658" y="947"/>
                    </a:lnTo>
                    <a:lnTo>
                      <a:pt x="3668" y="934"/>
                    </a:lnTo>
                    <a:lnTo>
                      <a:pt x="3676" y="920"/>
                    </a:lnTo>
                    <a:lnTo>
                      <a:pt x="3684" y="904"/>
                    </a:lnTo>
                    <a:lnTo>
                      <a:pt x="3692" y="888"/>
                    </a:lnTo>
                    <a:lnTo>
                      <a:pt x="3699" y="870"/>
                    </a:lnTo>
                    <a:lnTo>
                      <a:pt x="3705" y="851"/>
                    </a:lnTo>
                    <a:lnTo>
                      <a:pt x="3710" y="830"/>
                    </a:lnTo>
                    <a:lnTo>
                      <a:pt x="3715" y="808"/>
                    </a:lnTo>
                    <a:lnTo>
                      <a:pt x="3721" y="785"/>
                    </a:lnTo>
                    <a:lnTo>
                      <a:pt x="3724" y="760"/>
                    </a:lnTo>
                    <a:lnTo>
                      <a:pt x="3727" y="734"/>
                    </a:lnTo>
                    <a:lnTo>
                      <a:pt x="3729" y="706"/>
                    </a:lnTo>
                    <a:lnTo>
                      <a:pt x="3731" y="676"/>
                    </a:lnTo>
                    <a:lnTo>
                      <a:pt x="3732" y="645"/>
                    </a:lnTo>
                    <a:lnTo>
                      <a:pt x="3732" y="612"/>
                    </a:lnTo>
                    <a:lnTo>
                      <a:pt x="3732" y="404"/>
                    </a:lnTo>
                    <a:lnTo>
                      <a:pt x="3732" y="373"/>
                    </a:lnTo>
                    <a:lnTo>
                      <a:pt x="3731" y="342"/>
                    </a:lnTo>
                    <a:lnTo>
                      <a:pt x="3729" y="313"/>
                    </a:lnTo>
                    <a:lnTo>
                      <a:pt x="3727" y="286"/>
                    </a:lnTo>
                    <a:lnTo>
                      <a:pt x="3723" y="261"/>
                    </a:lnTo>
                    <a:lnTo>
                      <a:pt x="3720" y="236"/>
                    </a:lnTo>
                    <a:lnTo>
                      <a:pt x="3714" y="214"/>
                    </a:lnTo>
                    <a:lnTo>
                      <a:pt x="3708" y="192"/>
                    </a:lnTo>
                    <a:lnTo>
                      <a:pt x="3703" y="172"/>
                    </a:lnTo>
                    <a:lnTo>
                      <a:pt x="3696" y="155"/>
                    </a:lnTo>
                    <a:lnTo>
                      <a:pt x="3688" y="137"/>
                    </a:lnTo>
                    <a:lnTo>
                      <a:pt x="3680" y="121"/>
                    </a:lnTo>
                    <a:lnTo>
                      <a:pt x="3672" y="107"/>
                    </a:lnTo>
                    <a:lnTo>
                      <a:pt x="3662" y="93"/>
                    </a:lnTo>
                    <a:lnTo>
                      <a:pt x="3653" y="81"/>
                    </a:lnTo>
                    <a:lnTo>
                      <a:pt x="3643" y="69"/>
                    </a:lnTo>
                    <a:lnTo>
                      <a:pt x="3632" y="60"/>
                    </a:lnTo>
                    <a:lnTo>
                      <a:pt x="3622" y="50"/>
                    </a:lnTo>
                    <a:lnTo>
                      <a:pt x="3610" y="42"/>
                    </a:lnTo>
                    <a:lnTo>
                      <a:pt x="3599" y="35"/>
                    </a:lnTo>
                    <a:lnTo>
                      <a:pt x="3587" y="29"/>
                    </a:lnTo>
                    <a:lnTo>
                      <a:pt x="3575" y="22"/>
                    </a:lnTo>
                    <a:lnTo>
                      <a:pt x="3562" y="18"/>
                    </a:lnTo>
                    <a:lnTo>
                      <a:pt x="3550" y="14"/>
                    </a:lnTo>
                    <a:lnTo>
                      <a:pt x="3523" y="8"/>
                    </a:lnTo>
                    <a:lnTo>
                      <a:pt x="3494" y="4"/>
                    </a:lnTo>
                    <a:lnTo>
                      <a:pt x="3463" y="1"/>
                    </a:lnTo>
                    <a:lnTo>
                      <a:pt x="3432" y="0"/>
                    </a:lnTo>
                    <a:lnTo>
                      <a:pt x="3400" y="1"/>
                    </a:lnTo>
                    <a:lnTo>
                      <a:pt x="3369" y="4"/>
                    </a:lnTo>
                    <a:lnTo>
                      <a:pt x="3340" y="8"/>
                    </a:lnTo>
                    <a:lnTo>
                      <a:pt x="3314" y="14"/>
                    </a:lnTo>
                    <a:lnTo>
                      <a:pt x="3301" y="18"/>
                    </a:lnTo>
                    <a:lnTo>
                      <a:pt x="3288" y="22"/>
                    </a:lnTo>
                    <a:lnTo>
                      <a:pt x="3277" y="29"/>
                    </a:lnTo>
                    <a:lnTo>
                      <a:pt x="3264" y="35"/>
                    </a:lnTo>
                    <a:lnTo>
                      <a:pt x="3253" y="42"/>
                    </a:lnTo>
                    <a:lnTo>
                      <a:pt x="3242" y="50"/>
                    </a:lnTo>
                    <a:lnTo>
                      <a:pt x="3231" y="60"/>
                    </a:lnTo>
                    <a:lnTo>
                      <a:pt x="3220" y="69"/>
                    </a:lnTo>
                    <a:lnTo>
                      <a:pt x="3211" y="81"/>
                    </a:lnTo>
                    <a:lnTo>
                      <a:pt x="3202" y="93"/>
                    </a:lnTo>
                    <a:lnTo>
                      <a:pt x="3192" y="107"/>
                    </a:lnTo>
                    <a:lnTo>
                      <a:pt x="3184" y="121"/>
                    </a:lnTo>
                    <a:lnTo>
                      <a:pt x="3176" y="137"/>
                    </a:lnTo>
                    <a:lnTo>
                      <a:pt x="3168" y="155"/>
                    </a:lnTo>
                    <a:lnTo>
                      <a:pt x="3162" y="172"/>
                    </a:lnTo>
                    <a:lnTo>
                      <a:pt x="3155" y="192"/>
                    </a:lnTo>
                    <a:lnTo>
                      <a:pt x="3150" y="214"/>
                    </a:lnTo>
                    <a:lnTo>
                      <a:pt x="3144" y="236"/>
                    </a:lnTo>
                    <a:lnTo>
                      <a:pt x="3140" y="261"/>
                    </a:lnTo>
                    <a:lnTo>
                      <a:pt x="3137" y="286"/>
                    </a:lnTo>
                    <a:lnTo>
                      <a:pt x="3134" y="313"/>
                    </a:lnTo>
                    <a:lnTo>
                      <a:pt x="3132" y="342"/>
                    </a:lnTo>
                    <a:lnTo>
                      <a:pt x="3131" y="373"/>
                    </a:lnTo>
                    <a:lnTo>
                      <a:pt x="3131" y="404"/>
                    </a:lnTo>
                    <a:lnTo>
                      <a:pt x="3131" y="612"/>
                    </a:lnTo>
                    <a:close/>
                    <a:moveTo>
                      <a:pt x="3323" y="404"/>
                    </a:moveTo>
                    <a:lnTo>
                      <a:pt x="3323" y="367"/>
                    </a:lnTo>
                    <a:lnTo>
                      <a:pt x="3324" y="334"/>
                    </a:lnTo>
                    <a:lnTo>
                      <a:pt x="3326" y="304"/>
                    </a:lnTo>
                    <a:lnTo>
                      <a:pt x="3329" y="277"/>
                    </a:lnTo>
                    <a:lnTo>
                      <a:pt x="3332" y="253"/>
                    </a:lnTo>
                    <a:lnTo>
                      <a:pt x="3337" y="232"/>
                    </a:lnTo>
                    <a:lnTo>
                      <a:pt x="3342" y="214"/>
                    </a:lnTo>
                    <a:lnTo>
                      <a:pt x="3349" y="199"/>
                    </a:lnTo>
                    <a:lnTo>
                      <a:pt x="3355" y="186"/>
                    </a:lnTo>
                    <a:lnTo>
                      <a:pt x="3363" y="176"/>
                    </a:lnTo>
                    <a:lnTo>
                      <a:pt x="3372" y="166"/>
                    </a:lnTo>
                    <a:lnTo>
                      <a:pt x="3382" y="159"/>
                    </a:lnTo>
                    <a:lnTo>
                      <a:pt x="3393" y="153"/>
                    </a:lnTo>
                    <a:lnTo>
                      <a:pt x="3405" y="148"/>
                    </a:lnTo>
                    <a:lnTo>
                      <a:pt x="3417" y="146"/>
                    </a:lnTo>
                    <a:lnTo>
                      <a:pt x="3432" y="145"/>
                    </a:lnTo>
                    <a:lnTo>
                      <a:pt x="3446" y="146"/>
                    </a:lnTo>
                    <a:lnTo>
                      <a:pt x="3458" y="148"/>
                    </a:lnTo>
                    <a:lnTo>
                      <a:pt x="3471" y="153"/>
                    </a:lnTo>
                    <a:lnTo>
                      <a:pt x="3481" y="159"/>
                    </a:lnTo>
                    <a:lnTo>
                      <a:pt x="3491" y="166"/>
                    </a:lnTo>
                    <a:lnTo>
                      <a:pt x="3500" y="176"/>
                    </a:lnTo>
                    <a:lnTo>
                      <a:pt x="3508" y="186"/>
                    </a:lnTo>
                    <a:lnTo>
                      <a:pt x="3515" y="199"/>
                    </a:lnTo>
                    <a:lnTo>
                      <a:pt x="3522" y="214"/>
                    </a:lnTo>
                    <a:lnTo>
                      <a:pt x="3527" y="232"/>
                    </a:lnTo>
                    <a:lnTo>
                      <a:pt x="3531" y="253"/>
                    </a:lnTo>
                    <a:lnTo>
                      <a:pt x="3534" y="277"/>
                    </a:lnTo>
                    <a:lnTo>
                      <a:pt x="3537" y="304"/>
                    </a:lnTo>
                    <a:lnTo>
                      <a:pt x="3539" y="334"/>
                    </a:lnTo>
                    <a:lnTo>
                      <a:pt x="3540" y="367"/>
                    </a:lnTo>
                    <a:lnTo>
                      <a:pt x="3541" y="404"/>
                    </a:lnTo>
                    <a:lnTo>
                      <a:pt x="3541" y="612"/>
                    </a:lnTo>
                    <a:lnTo>
                      <a:pt x="3540" y="654"/>
                    </a:lnTo>
                    <a:lnTo>
                      <a:pt x="3539" y="692"/>
                    </a:lnTo>
                    <a:lnTo>
                      <a:pt x="3537" y="725"/>
                    </a:lnTo>
                    <a:lnTo>
                      <a:pt x="3534" y="755"/>
                    </a:lnTo>
                    <a:lnTo>
                      <a:pt x="3530" y="781"/>
                    </a:lnTo>
                    <a:lnTo>
                      <a:pt x="3526" y="804"/>
                    </a:lnTo>
                    <a:lnTo>
                      <a:pt x="3521" y="823"/>
                    </a:lnTo>
                    <a:lnTo>
                      <a:pt x="3514" y="839"/>
                    </a:lnTo>
                    <a:lnTo>
                      <a:pt x="3507" y="851"/>
                    </a:lnTo>
                    <a:lnTo>
                      <a:pt x="3500" y="863"/>
                    </a:lnTo>
                    <a:lnTo>
                      <a:pt x="3496" y="867"/>
                    </a:lnTo>
                    <a:lnTo>
                      <a:pt x="3491" y="871"/>
                    </a:lnTo>
                    <a:lnTo>
                      <a:pt x="3486" y="874"/>
                    </a:lnTo>
                    <a:lnTo>
                      <a:pt x="3482" y="877"/>
                    </a:lnTo>
                    <a:lnTo>
                      <a:pt x="3471" y="881"/>
                    </a:lnTo>
                    <a:lnTo>
                      <a:pt x="3459" y="884"/>
                    </a:lnTo>
                    <a:lnTo>
                      <a:pt x="3446" y="887"/>
                    </a:lnTo>
                    <a:lnTo>
                      <a:pt x="3432" y="888"/>
                    </a:lnTo>
                    <a:lnTo>
                      <a:pt x="3417" y="887"/>
                    </a:lnTo>
                    <a:lnTo>
                      <a:pt x="3404" y="884"/>
                    </a:lnTo>
                    <a:lnTo>
                      <a:pt x="3392" y="881"/>
                    </a:lnTo>
                    <a:lnTo>
                      <a:pt x="3382" y="877"/>
                    </a:lnTo>
                    <a:lnTo>
                      <a:pt x="3377" y="874"/>
                    </a:lnTo>
                    <a:lnTo>
                      <a:pt x="3373" y="871"/>
                    </a:lnTo>
                    <a:lnTo>
                      <a:pt x="3367" y="867"/>
                    </a:lnTo>
                    <a:lnTo>
                      <a:pt x="3363" y="863"/>
                    </a:lnTo>
                    <a:lnTo>
                      <a:pt x="3356" y="851"/>
                    </a:lnTo>
                    <a:lnTo>
                      <a:pt x="3349" y="839"/>
                    </a:lnTo>
                    <a:lnTo>
                      <a:pt x="3342" y="823"/>
                    </a:lnTo>
                    <a:lnTo>
                      <a:pt x="3337" y="804"/>
                    </a:lnTo>
                    <a:lnTo>
                      <a:pt x="3333" y="781"/>
                    </a:lnTo>
                    <a:lnTo>
                      <a:pt x="3329" y="755"/>
                    </a:lnTo>
                    <a:lnTo>
                      <a:pt x="3326" y="725"/>
                    </a:lnTo>
                    <a:lnTo>
                      <a:pt x="3324" y="692"/>
                    </a:lnTo>
                    <a:lnTo>
                      <a:pt x="3323" y="654"/>
                    </a:lnTo>
                    <a:lnTo>
                      <a:pt x="3323" y="612"/>
                    </a:lnTo>
                    <a:lnTo>
                      <a:pt x="3323" y="404"/>
                    </a:lnTo>
                    <a:close/>
                    <a:moveTo>
                      <a:pt x="3863" y="932"/>
                    </a:moveTo>
                    <a:lnTo>
                      <a:pt x="3865" y="943"/>
                    </a:lnTo>
                    <a:lnTo>
                      <a:pt x="3866" y="952"/>
                    </a:lnTo>
                    <a:lnTo>
                      <a:pt x="3868" y="962"/>
                    </a:lnTo>
                    <a:lnTo>
                      <a:pt x="3871" y="970"/>
                    </a:lnTo>
                    <a:lnTo>
                      <a:pt x="3874" y="978"/>
                    </a:lnTo>
                    <a:lnTo>
                      <a:pt x="3879" y="986"/>
                    </a:lnTo>
                    <a:lnTo>
                      <a:pt x="3884" y="993"/>
                    </a:lnTo>
                    <a:lnTo>
                      <a:pt x="3891" y="1000"/>
                    </a:lnTo>
                    <a:lnTo>
                      <a:pt x="3898" y="1006"/>
                    </a:lnTo>
                    <a:lnTo>
                      <a:pt x="3905" y="1012"/>
                    </a:lnTo>
                    <a:lnTo>
                      <a:pt x="3912" y="1017"/>
                    </a:lnTo>
                    <a:lnTo>
                      <a:pt x="3920" y="1020"/>
                    </a:lnTo>
                    <a:lnTo>
                      <a:pt x="3928" y="1023"/>
                    </a:lnTo>
                    <a:lnTo>
                      <a:pt x="3937" y="1025"/>
                    </a:lnTo>
                    <a:lnTo>
                      <a:pt x="3946" y="1026"/>
                    </a:lnTo>
                    <a:lnTo>
                      <a:pt x="3955" y="1027"/>
                    </a:lnTo>
                    <a:lnTo>
                      <a:pt x="3965" y="1026"/>
                    </a:lnTo>
                    <a:lnTo>
                      <a:pt x="3974" y="1025"/>
                    </a:lnTo>
                    <a:lnTo>
                      <a:pt x="3982" y="1023"/>
                    </a:lnTo>
                    <a:lnTo>
                      <a:pt x="3991" y="1020"/>
                    </a:lnTo>
                    <a:lnTo>
                      <a:pt x="3999" y="1017"/>
                    </a:lnTo>
                    <a:lnTo>
                      <a:pt x="4006" y="1012"/>
                    </a:lnTo>
                    <a:lnTo>
                      <a:pt x="4014" y="1006"/>
                    </a:lnTo>
                    <a:lnTo>
                      <a:pt x="4021" y="1000"/>
                    </a:lnTo>
                    <a:lnTo>
                      <a:pt x="4027" y="993"/>
                    </a:lnTo>
                    <a:lnTo>
                      <a:pt x="4032" y="986"/>
                    </a:lnTo>
                    <a:lnTo>
                      <a:pt x="4036" y="978"/>
                    </a:lnTo>
                    <a:lnTo>
                      <a:pt x="4041" y="970"/>
                    </a:lnTo>
                    <a:lnTo>
                      <a:pt x="4044" y="962"/>
                    </a:lnTo>
                    <a:lnTo>
                      <a:pt x="4046" y="952"/>
                    </a:lnTo>
                    <a:lnTo>
                      <a:pt x="4047" y="943"/>
                    </a:lnTo>
                    <a:lnTo>
                      <a:pt x="4047" y="932"/>
                    </a:lnTo>
                    <a:lnTo>
                      <a:pt x="4047" y="386"/>
                    </a:lnTo>
                    <a:lnTo>
                      <a:pt x="4050" y="386"/>
                    </a:lnTo>
                    <a:lnTo>
                      <a:pt x="4268" y="933"/>
                    </a:lnTo>
                    <a:lnTo>
                      <a:pt x="4273" y="947"/>
                    </a:lnTo>
                    <a:lnTo>
                      <a:pt x="4279" y="960"/>
                    </a:lnTo>
                    <a:lnTo>
                      <a:pt x="4284" y="971"/>
                    </a:lnTo>
                    <a:lnTo>
                      <a:pt x="4291" y="980"/>
                    </a:lnTo>
                    <a:lnTo>
                      <a:pt x="4298" y="990"/>
                    </a:lnTo>
                    <a:lnTo>
                      <a:pt x="4304" y="997"/>
                    </a:lnTo>
                    <a:lnTo>
                      <a:pt x="4312" y="1003"/>
                    </a:lnTo>
                    <a:lnTo>
                      <a:pt x="4318" y="1009"/>
                    </a:lnTo>
                    <a:lnTo>
                      <a:pt x="4326" y="1013"/>
                    </a:lnTo>
                    <a:lnTo>
                      <a:pt x="4335" y="1017"/>
                    </a:lnTo>
                    <a:lnTo>
                      <a:pt x="4344" y="1020"/>
                    </a:lnTo>
                    <a:lnTo>
                      <a:pt x="4354" y="1022"/>
                    </a:lnTo>
                    <a:lnTo>
                      <a:pt x="4366" y="1024"/>
                    </a:lnTo>
                    <a:lnTo>
                      <a:pt x="4377" y="1026"/>
                    </a:lnTo>
                    <a:lnTo>
                      <a:pt x="4391" y="1026"/>
                    </a:lnTo>
                    <a:lnTo>
                      <a:pt x="4404" y="1027"/>
                    </a:lnTo>
                    <a:lnTo>
                      <a:pt x="4414" y="1026"/>
                    </a:lnTo>
                    <a:lnTo>
                      <a:pt x="4423" y="1025"/>
                    </a:lnTo>
                    <a:lnTo>
                      <a:pt x="4431" y="1023"/>
                    </a:lnTo>
                    <a:lnTo>
                      <a:pt x="4440" y="1020"/>
                    </a:lnTo>
                    <a:lnTo>
                      <a:pt x="4448" y="1016"/>
                    </a:lnTo>
                    <a:lnTo>
                      <a:pt x="4455" y="1012"/>
                    </a:lnTo>
                    <a:lnTo>
                      <a:pt x="4463" y="1006"/>
                    </a:lnTo>
                    <a:lnTo>
                      <a:pt x="4469" y="999"/>
                    </a:lnTo>
                    <a:lnTo>
                      <a:pt x="4475" y="992"/>
                    </a:lnTo>
                    <a:lnTo>
                      <a:pt x="4481" y="985"/>
                    </a:lnTo>
                    <a:lnTo>
                      <a:pt x="4486" y="976"/>
                    </a:lnTo>
                    <a:lnTo>
                      <a:pt x="4490" y="967"/>
                    </a:lnTo>
                    <a:lnTo>
                      <a:pt x="4492" y="957"/>
                    </a:lnTo>
                    <a:lnTo>
                      <a:pt x="4494" y="947"/>
                    </a:lnTo>
                    <a:lnTo>
                      <a:pt x="4496" y="936"/>
                    </a:lnTo>
                    <a:lnTo>
                      <a:pt x="4496" y="924"/>
                    </a:lnTo>
                    <a:lnTo>
                      <a:pt x="4496" y="101"/>
                    </a:lnTo>
                    <a:lnTo>
                      <a:pt x="4496" y="90"/>
                    </a:lnTo>
                    <a:lnTo>
                      <a:pt x="4494" y="80"/>
                    </a:lnTo>
                    <a:lnTo>
                      <a:pt x="4492" y="70"/>
                    </a:lnTo>
                    <a:lnTo>
                      <a:pt x="4490" y="62"/>
                    </a:lnTo>
                    <a:lnTo>
                      <a:pt x="4486" y="54"/>
                    </a:lnTo>
                    <a:lnTo>
                      <a:pt x="4481" y="46"/>
                    </a:lnTo>
                    <a:lnTo>
                      <a:pt x="4475" y="39"/>
                    </a:lnTo>
                    <a:lnTo>
                      <a:pt x="4469" y="32"/>
                    </a:lnTo>
                    <a:lnTo>
                      <a:pt x="4463" y="25"/>
                    </a:lnTo>
                    <a:lnTo>
                      <a:pt x="4455" y="20"/>
                    </a:lnTo>
                    <a:lnTo>
                      <a:pt x="4448" y="16"/>
                    </a:lnTo>
                    <a:lnTo>
                      <a:pt x="4440" y="12"/>
                    </a:lnTo>
                    <a:lnTo>
                      <a:pt x="4431" y="10"/>
                    </a:lnTo>
                    <a:lnTo>
                      <a:pt x="4423" y="8"/>
                    </a:lnTo>
                    <a:lnTo>
                      <a:pt x="4414" y="7"/>
                    </a:lnTo>
                    <a:lnTo>
                      <a:pt x="4404" y="6"/>
                    </a:lnTo>
                    <a:lnTo>
                      <a:pt x="4395" y="7"/>
                    </a:lnTo>
                    <a:lnTo>
                      <a:pt x="4386" y="8"/>
                    </a:lnTo>
                    <a:lnTo>
                      <a:pt x="4377" y="10"/>
                    </a:lnTo>
                    <a:lnTo>
                      <a:pt x="4369" y="12"/>
                    </a:lnTo>
                    <a:lnTo>
                      <a:pt x="4362" y="16"/>
                    </a:lnTo>
                    <a:lnTo>
                      <a:pt x="4353" y="20"/>
                    </a:lnTo>
                    <a:lnTo>
                      <a:pt x="4346" y="25"/>
                    </a:lnTo>
                    <a:lnTo>
                      <a:pt x="4340" y="32"/>
                    </a:lnTo>
                    <a:lnTo>
                      <a:pt x="4333" y="39"/>
                    </a:lnTo>
                    <a:lnTo>
                      <a:pt x="4328" y="46"/>
                    </a:lnTo>
                    <a:lnTo>
                      <a:pt x="4323" y="54"/>
                    </a:lnTo>
                    <a:lnTo>
                      <a:pt x="4320" y="62"/>
                    </a:lnTo>
                    <a:lnTo>
                      <a:pt x="4317" y="70"/>
                    </a:lnTo>
                    <a:lnTo>
                      <a:pt x="4315" y="80"/>
                    </a:lnTo>
                    <a:lnTo>
                      <a:pt x="4314" y="90"/>
                    </a:lnTo>
                    <a:lnTo>
                      <a:pt x="4313" y="101"/>
                    </a:lnTo>
                    <a:lnTo>
                      <a:pt x="4313" y="638"/>
                    </a:lnTo>
                    <a:lnTo>
                      <a:pt x="4311" y="638"/>
                    </a:lnTo>
                    <a:lnTo>
                      <a:pt x="4093" y="98"/>
                    </a:lnTo>
                    <a:lnTo>
                      <a:pt x="4086" y="86"/>
                    </a:lnTo>
                    <a:lnTo>
                      <a:pt x="4080" y="73"/>
                    </a:lnTo>
                    <a:lnTo>
                      <a:pt x="4074" y="62"/>
                    </a:lnTo>
                    <a:lnTo>
                      <a:pt x="4068" y="53"/>
                    </a:lnTo>
                    <a:lnTo>
                      <a:pt x="4061" y="43"/>
                    </a:lnTo>
                    <a:lnTo>
                      <a:pt x="4055" y="36"/>
                    </a:lnTo>
                    <a:lnTo>
                      <a:pt x="4048" y="30"/>
                    </a:lnTo>
                    <a:lnTo>
                      <a:pt x="4041" y="24"/>
                    </a:lnTo>
                    <a:lnTo>
                      <a:pt x="4033" y="20"/>
                    </a:lnTo>
                    <a:lnTo>
                      <a:pt x="4026" y="16"/>
                    </a:lnTo>
                    <a:lnTo>
                      <a:pt x="4018" y="13"/>
                    </a:lnTo>
                    <a:lnTo>
                      <a:pt x="4008" y="11"/>
                    </a:lnTo>
                    <a:lnTo>
                      <a:pt x="3998" y="9"/>
                    </a:lnTo>
                    <a:lnTo>
                      <a:pt x="3987" y="7"/>
                    </a:lnTo>
                    <a:lnTo>
                      <a:pt x="3977" y="6"/>
                    </a:lnTo>
                    <a:lnTo>
                      <a:pt x="3966" y="6"/>
                    </a:lnTo>
                    <a:lnTo>
                      <a:pt x="3953" y="7"/>
                    </a:lnTo>
                    <a:lnTo>
                      <a:pt x="3943" y="8"/>
                    </a:lnTo>
                    <a:lnTo>
                      <a:pt x="3932" y="10"/>
                    </a:lnTo>
                    <a:lnTo>
                      <a:pt x="3923" y="12"/>
                    </a:lnTo>
                    <a:lnTo>
                      <a:pt x="3913" y="16"/>
                    </a:lnTo>
                    <a:lnTo>
                      <a:pt x="3905" y="20"/>
                    </a:lnTo>
                    <a:lnTo>
                      <a:pt x="3898" y="25"/>
                    </a:lnTo>
                    <a:lnTo>
                      <a:pt x="3891" y="31"/>
                    </a:lnTo>
                    <a:lnTo>
                      <a:pt x="3884" y="38"/>
                    </a:lnTo>
                    <a:lnTo>
                      <a:pt x="3879" y="45"/>
                    </a:lnTo>
                    <a:lnTo>
                      <a:pt x="3874" y="53"/>
                    </a:lnTo>
                    <a:lnTo>
                      <a:pt x="3871" y="61"/>
                    </a:lnTo>
                    <a:lnTo>
                      <a:pt x="3868" y="70"/>
                    </a:lnTo>
                    <a:lnTo>
                      <a:pt x="3866" y="80"/>
                    </a:lnTo>
                    <a:lnTo>
                      <a:pt x="3865" y="90"/>
                    </a:lnTo>
                    <a:lnTo>
                      <a:pt x="3863" y="101"/>
                    </a:lnTo>
                    <a:lnTo>
                      <a:pt x="3863" y="932"/>
                    </a:lnTo>
                    <a:close/>
                    <a:moveTo>
                      <a:pt x="5035" y="762"/>
                    </a:moveTo>
                    <a:lnTo>
                      <a:pt x="5064" y="907"/>
                    </a:lnTo>
                    <a:lnTo>
                      <a:pt x="5067" y="924"/>
                    </a:lnTo>
                    <a:lnTo>
                      <a:pt x="5071" y="940"/>
                    </a:lnTo>
                    <a:lnTo>
                      <a:pt x="5075" y="953"/>
                    </a:lnTo>
                    <a:lnTo>
                      <a:pt x="5080" y="966"/>
                    </a:lnTo>
                    <a:lnTo>
                      <a:pt x="5085" y="976"/>
                    </a:lnTo>
                    <a:lnTo>
                      <a:pt x="5090" y="987"/>
                    </a:lnTo>
                    <a:lnTo>
                      <a:pt x="5095" y="995"/>
                    </a:lnTo>
                    <a:lnTo>
                      <a:pt x="5100" y="1001"/>
                    </a:lnTo>
                    <a:lnTo>
                      <a:pt x="5107" y="1007"/>
                    </a:lnTo>
                    <a:lnTo>
                      <a:pt x="5114" y="1013"/>
                    </a:lnTo>
                    <a:lnTo>
                      <a:pt x="5122" y="1017"/>
                    </a:lnTo>
                    <a:lnTo>
                      <a:pt x="5131" y="1021"/>
                    </a:lnTo>
                    <a:lnTo>
                      <a:pt x="5141" y="1023"/>
                    </a:lnTo>
                    <a:lnTo>
                      <a:pt x="5152" y="1025"/>
                    </a:lnTo>
                    <a:lnTo>
                      <a:pt x="5163" y="1026"/>
                    </a:lnTo>
                    <a:lnTo>
                      <a:pt x="5174" y="1027"/>
                    </a:lnTo>
                    <a:lnTo>
                      <a:pt x="5184" y="1026"/>
                    </a:lnTo>
                    <a:lnTo>
                      <a:pt x="5193" y="1025"/>
                    </a:lnTo>
                    <a:lnTo>
                      <a:pt x="5202" y="1024"/>
                    </a:lnTo>
                    <a:lnTo>
                      <a:pt x="5210" y="1022"/>
                    </a:lnTo>
                    <a:lnTo>
                      <a:pt x="5218" y="1019"/>
                    </a:lnTo>
                    <a:lnTo>
                      <a:pt x="5226" y="1015"/>
                    </a:lnTo>
                    <a:lnTo>
                      <a:pt x="5233" y="1011"/>
                    </a:lnTo>
                    <a:lnTo>
                      <a:pt x="5239" y="1005"/>
                    </a:lnTo>
                    <a:lnTo>
                      <a:pt x="5245" y="1000"/>
                    </a:lnTo>
                    <a:lnTo>
                      <a:pt x="5251" y="994"/>
                    </a:lnTo>
                    <a:lnTo>
                      <a:pt x="5255" y="987"/>
                    </a:lnTo>
                    <a:lnTo>
                      <a:pt x="5259" y="979"/>
                    </a:lnTo>
                    <a:lnTo>
                      <a:pt x="5261" y="971"/>
                    </a:lnTo>
                    <a:lnTo>
                      <a:pt x="5263" y="962"/>
                    </a:lnTo>
                    <a:lnTo>
                      <a:pt x="5265" y="952"/>
                    </a:lnTo>
                    <a:lnTo>
                      <a:pt x="5265" y="942"/>
                    </a:lnTo>
                    <a:lnTo>
                      <a:pt x="5264" y="929"/>
                    </a:lnTo>
                    <a:lnTo>
                      <a:pt x="5262" y="914"/>
                    </a:lnTo>
                    <a:lnTo>
                      <a:pt x="5260" y="904"/>
                    </a:lnTo>
                    <a:lnTo>
                      <a:pt x="5258" y="894"/>
                    </a:lnTo>
                    <a:lnTo>
                      <a:pt x="5255" y="881"/>
                    </a:lnTo>
                    <a:lnTo>
                      <a:pt x="5252" y="867"/>
                    </a:lnTo>
                    <a:lnTo>
                      <a:pt x="5078" y="135"/>
                    </a:lnTo>
                    <a:lnTo>
                      <a:pt x="5073" y="116"/>
                    </a:lnTo>
                    <a:lnTo>
                      <a:pt x="5068" y="99"/>
                    </a:lnTo>
                    <a:lnTo>
                      <a:pt x="5062" y="85"/>
                    </a:lnTo>
                    <a:lnTo>
                      <a:pt x="5057" y="71"/>
                    </a:lnTo>
                    <a:lnTo>
                      <a:pt x="5050" y="60"/>
                    </a:lnTo>
                    <a:lnTo>
                      <a:pt x="5043" y="48"/>
                    </a:lnTo>
                    <a:lnTo>
                      <a:pt x="5036" y="40"/>
                    </a:lnTo>
                    <a:lnTo>
                      <a:pt x="5029" y="33"/>
                    </a:lnTo>
                    <a:lnTo>
                      <a:pt x="5020" y="27"/>
                    </a:lnTo>
                    <a:lnTo>
                      <a:pt x="5010" y="21"/>
                    </a:lnTo>
                    <a:lnTo>
                      <a:pt x="4999" y="16"/>
                    </a:lnTo>
                    <a:lnTo>
                      <a:pt x="4987" y="13"/>
                    </a:lnTo>
                    <a:lnTo>
                      <a:pt x="4974" y="10"/>
                    </a:lnTo>
                    <a:lnTo>
                      <a:pt x="4960" y="8"/>
                    </a:lnTo>
                    <a:lnTo>
                      <a:pt x="4944" y="7"/>
                    </a:lnTo>
                    <a:lnTo>
                      <a:pt x="4927" y="6"/>
                    </a:lnTo>
                    <a:lnTo>
                      <a:pt x="4909" y="7"/>
                    </a:lnTo>
                    <a:lnTo>
                      <a:pt x="4892" y="8"/>
                    </a:lnTo>
                    <a:lnTo>
                      <a:pt x="4877" y="10"/>
                    </a:lnTo>
                    <a:lnTo>
                      <a:pt x="4864" y="12"/>
                    </a:lnTo>
                    <a:lnTo>
                      <a:pt x="4851" y="16"/>
                    </a:lnTo>
                    <a:lnTo>
                      <a:pt x="4840" y="20"/>
                    </a:lnTo>
                    <a:lnTo>
                      <a:pt x="4831" y="25"/>
                    </a:lnTo>
                    <a:lnTo>
                      <a:pt x="4823" y="32"/>
                    </a:lnTo>
                    <a:lnTo>
                      <a:pt x="4816" y="39"/>
                    </a:lnTo>
                    <a:lnTo>
                      <a:pt x="4810" y="48"/>
                    </a:lnTo>
                    <a:lnTo>
                      <a:pt x="4803" y="59"/>
                    </a:lnTo>
                    <a:lnTo>
                      <a:pt x="4797" y="70"/>
                    </a:lnTo>
                    <a:lnTo>
                      <a:pt x="4791" y="84"/>
                    </a:lnTo>
                    <a:lnTo>
                      <a:pt x="4786" y="99"/>
                    </a:lnTo>
                    <a:lnTo>
                      <a:pt x="4782" y="116"/>
                    </a:lnTo>
                    <a:lnTo>
                      <a:pt x="4776" y="135"/>
                    </a:lnTo>
                    <a:lnTo>
                      <a:pt x="4601" y="872"/>
                    </a:lnTo>
                    <a:lnTo>
                      <a:pt x="4599" y="882"/>
                    </a:lnTo>
                    <a:lnTo>
                      <a:pt x="4597" y="892"/>
                    </a:lnTo>
                    <a:lnTo>
                      <a:pt x="4596" y="902"/>
                    </a:lnTo>
                    <a:lnTo>
                      <a:pt x="4594" y="913"/>
                    </a:lnTo>
                    <a:lnTo>
                      <a:pt x="4592" y="923"/>
                    </a:lnTo>
                    <a:lnTo>
                      <a:pt x="4591" y="932"/>
                    </a:lnTo>
                    <a:lnTo>
                      <a:pt x="4591" y="940"/>
                    </a:lnTo>
                    <a:lnTo>
                      <a:pt x="4591" y="947"/>
                    </a:lnTo>
                    <a:lnTo>
                      <a:pt x="4591" y="956"/>
                    </a:lnTo>
                    <a:lnTo>
                      <a:pt x="4592" y="965"/>
                    </a:lnTo>
                    <a:lnTo>
                      <a:pt x="4594" y="972"/>
                    </a:lnTo>
                    <a:lnTo>
                      <a:pt x="4596" y="979"/>
                    </a:lnTo>
                    <a:lnTo>
                      <a:pt x="4599" y="987"/>
                    </a:lnTo>
                    <a:lnTo>
                      <a:pt x="4603" y="993"/>
                    </a:lnTo>
                    <a:lnTo>
                      <a:pt x="4608" y="999"/>
                    </a:lnTo>
                    <a:lnTo>
                      <a:pt x="4613" y="1005"/>
                    </a:lnTo>
                    <a:lnTo>
                      <a:pt x="4619" y="1011"/>
                    </a:lnTo>
                    <a:lnTo>
                      <a:pt x="4625" y="1015"/>
                    </a:lnTo>
                    <a:lnTo>
                      <a:pt x="4633" y="1018"/>
                    </a:lnTo>
                    <a:lnTo>
                      <a:pt x="4640" y="1021"/>
                    </a:lnTo>
                    <a:lnTo>
                      <a:pt x="4648" y="1024"/>
                    </a:lnTo>
                    <a:lnTo>
                      <a:pt x="4658" y="1025"/>
                    </a:lnTo>
                    <a:lnTo>
                      <a:pt x="4667" y="1026"/>
                    </a:lnTo>
                    <a:lnTo>
                      <a:pt x="4676" y="1027"/>
                    </a:lnTo>
                    <a:lnTo>
                      <a:pt x="4688" y="1026"/>
                    </a:lnTo>
                    <a:lnTo>
                      <a:pt x="4697" y="1025"/>
                    </a:lnTo>
                    <a:lnTo>
                      <a:pt x="4707" y="1024"/>
                    </a:lnTo>
                    <a:lnTo>
                      <a:pt x="4715" y="1022"/>
                    </a:lnTo>
                    <a:lnTo>
                      <a:pt x="4722" y="1019"/>
                    </a:lnTo>
                    <a:lnTo>
                      <a:pt x="4729" y="1016"/>
                    </a:lnTo>
                    <a:lnTo>
                      <a:pt x="4736" y="1012"/>
                    </a:lnTo>
                    <a:lnTo>
                      <a:pt x="4742" y="1007"/>
                    </a:lnTo>
                    <a:lnTo>
                      <a:pt x="4747" y="1001"/>
                    </a:lnTo>
                    <a:lnTo>
                      <a:pt x="4751" y="995"/>
                    </a:lnTo>
                    <a:lnTo>
                      <a:pt x="4756" y="989"/>
                    </a:lnTo>
                    <a:lnTo>
                      <a:pt x="4760" y="980"/>
                    </a:lnTo>
                    <a:lnTo>
                      <a:pt x="4764" y="972"/>
                    </a:lnTo>
                    <a:lnTo>
                      <a:pt x="4767" y="963"/>
                    </a:lnTo>
                    <a:lnTo>
                      <a:pt x="4770" y="952"/>
                    </a:lnTo>
                    <a:lnTo>
                      <a:pt x="4772" y="941"/>
                    </a:lnTo>
                    <a:lnTo>
                      <a:pt x="4810" y="762"/>
                    </a:lnTo>
                    <a:lnTo>
                      <a:pt x="5035" y="762"/>
                    </a:lnTo>
                    <a:close/>
                    <a:moveTo>
                      <a:pt x="4840" y="618"/>
                    </a:moveTo>
                    <a:lnTo>
                      <a:pt x="4923" y="208"/>
                    </a:lnTo>
                    <a:lnTo>
                      <a:pt x="4925" y="208"/>
                    </a:lnTo>
                    <a:lnTo>
                      <a:pt x="5007" y="618"/>
                    </a:lnTo>
                    <a:lnTo>
                      <a:pt x="4840" y="618"/>
                    </a:lnTo>
                    <a:close/>
                    <a:moveTo>
                      <a:pt x="5640" y="626"/>
                    </a:moveTo>
                    <a:lnTo>
                      <a:pt x="5664" y="644"/>
                    </a:lnTo>
                    <a:lnTo>
                      <a:pt x="5684" y="661"/>
                    </a:lnTo>
                    <a:lnTo>
                      <a:pt x="5692" y="670"/>
                    </a:lnTo>
                    <a:lnTo>
                      <a:pt x="5700" y="677"/>
                    </a:lnTo>
                    <a:lnTo>
                      <a:pt x="5707" y="685"/>
                    </a:lnTo>
                    <a:lnTo>
                      <a:pt x="5712" y="693"/>
                    </a:lnTo>
                    <a:lnTo>
                      <a:pt x="5717" y="701"/>
                    </a:lnTo>
                    <a:lnTo>
                      <a:pt x="5722" y="709"/>
                    </a:lnTo>
                    <a:lnTo>
                      <a:pt x="5725" y="719"/>
                    </a:lnTo>
                    <a:lnTo>
                      <a:pt x="5728" y="728"/>
                    </a:lnTo>
                    <a:lnTo>
                      <a:pt x="5730" y="739"/>
                    </a:lnTo>
                    <a:lnTo>
                      <a:pt x="5732" y="749"/>
                    </a:lnTo>
                    <a:lnTo>
                      <a:pt x="5733" y="760"/>
                    </a:lnTo>
                    <a:lnTo>
                      <a:pt x="5733" y="772"/>
                    </a:lnTo>
                    <a:lnTo>
                      <a:pt x="5732" y="784"/>
                    </a:lnTo>
                    <a:lnTo>
                      <a:pt x="5731" y="797"/>
                    </a:lnTo>
                    <a:lnTo>
                      <a:pt x="5729" y="807"/>
                    </a:lnTo>
                    <a:lnTo>
                      <a:pt x="5726" y="819"/>
                    </a:lnTo>
                    <a:lnTo>
                      <a:pt x="5723" y="828"/>
                    </a:lnTo>
                    <a:lnTo>
                      <a:pt x="5717" y="838"/>
                    </a:lnTo>
                    <a:lnTo>
                      <a:pt x="5712" y="847"/>
                    </a:lnTo>
                    <a:lnTo>
                      <a:pt x="5706" y="855"/>
                    </a:lnTo>
                    <a:lnTo>
                      <a:pt x="5699" y="863"/>
                    </a:lnTo>
                    <a:lnTo>
                      <a:pt x="5690" y="869"/>
                    </a:lnTo>
                    <a:lnTo>
                      <a:pt x="5682" y="875"/>
                    </a:lnTo>
                    <a:lnTo>
                      <a:pt x="5672" y="879"/>
                    </a:lnTo>
                    <a:lnTo>
                      <a:pt x="5662" y="882"/>
                    </a:lnTo>
                    <a:lnTo>
                      <a:pt x="5651" y="886"/>
                    </a:lnTo>
                    <a:lnTo>
                      <a:pt x="5639" y="887"/>
                    </a:lnTo>
                    <a:lnTo>
                      <a:pt x="5626" y="888"/>
                    </a:lnTo>
                    <a:lnTo>
                      <a:pt x="5613" y="887"/>
                    </a:lnTo>
                    <a:lnTo>
                      <a:pt x="5602" y="886"/>
                    </a:lnTo>
                    <a:lnTo>
                      <a:pt x="5590" y="882"/>
                    </a:lnTo>
                    <a:lnTo>
                      <a:pt x="5581" y="879"/>
                    </a:lnTo>
                    <a:lnTo>
                      <a:pt x="5570" y="874"/>
                    </a:lnTo>
                    <a:lnTo>
                      <a:pt x="5562" y="869"/>
                    </a:lnTo>
                    <a:lnTo>
                      <a:pt x="5554" y="862"/>
                    </a:lnTo>
                    <a:lnTo>
                      <a:pt x="5546" y="854"/>
                    </a:lnTo>
                    <a:lnTo>
                      <a:pt x="5540" y="845"/>
                    </a:lnTo>
                    <a:lnTo>
                      <a:pt x="5535" y="835"/>
                    </a:lnTo>
                    <a:lnTo>
                      <a:pt x="5530" y="826"/>
                    </a:lnTo>
                    <a:lnTo>
                      <a:pt x="5526" y="815"/>
                    </a:lnTo>
                    <a:lnTo>
                      <a:pt x="5523" y="803"/>
                    </a:lnTo>
                    <a:lnTo>
                      <a:pt x="5519" y="792"/>
                    </a:lnTo>
                    <a:lnTo>
                      <a:pt x="5517" y="779"/>
                    </a:lnTo>
                    <a:lnTo>
                      <a:pt x="5516" y="766"/>
                    </a:lnTo>
                    <a:lnTo>
                      <a:pt x="5515" y="750"/>
                    </a:lnTo>
                    <a:lnTo>
                      <a:pt x="5513" y="735"/>
                    </a:lnTo>
                    <a:lnTo>
                      <a:pt x="5511" y="723"/>
                    </a:lnTo>
                    <a:lnTo>
                      <a:pt x="5508" y="710"/>
                    </a:lnTo>
                    <a:lnTo>
                      <a:pt x="5505" y="700"/>
                    </a:lnTo>
                    <a:lnTo>
                      <a:pt x="5501" y="690"/>
                    </a:lnTo>
                    <a:lnTo>
                      <a:pt x="5496" y="681"/>
                    </a:lnTo>
                    <a:lnTo>
                      <a:pt x="5491" y="674"/>
                    </a:lnTo>
                    <a:lnTo>
                      <a:pt x="5486" y="668"/>
                    </a:lnTo>
                    <a:lnTo>
                      <a:pt x="5480" y="661"/>
                    </a:lnTo>
                    <a:lnTo>
                      <a:pt x="5473" y="657"/>
                    </a:lnTo>
                    <a:lnTo>
                      <a:pt x="5464" y="653"/>
                    </a:lnTo>
                    <a:lnTo>
                      <a:pt x="5456" y="650"/>
                    </a:lnTo>
                    <a:lnTo>
                      <a:pt x="5446" y="648"/>
                    </a:lnTo>
                    <a:lnTo>
                      <a:pt x="5437" y="647"/>
                    </a:lnTo>
                    <a:lnTo>
                      <a:pt x="5427" y="647"/>
                    </a:lnTo>
                    <a:lnTo>
                      <a:pt x="5414" y="647"/>
                    </a:lnTo>
                    <a:lnTo>
                      <a:pt x="5402" y="649"/>
                    </a:lnTo>
                    <a:lnTo>
                      <a:pt x="5391" y="651"/>
                    </a:lnTo>
                    <a:lnTo>
                      <a:pt x="5382" y="655"/>
                    </a:lnTo>
                    <a:lnTo>
                      <a:pt x="5372" y="659"/>
                    </a:lnTo>
                    <a:lnTo>
                      <a:pt x="5365" y="666"/>
                    </a:lnTo>
                    <a:lnTo>
                      <a:pt x="5359" y="672"/>
                    </a:lnTo>
                    <a:lnTo>
                      <a:pt x="5354" y="680"/>
                    </a:lnTo>
                    <a:lnTo>
                      <a:pt x="5348" y="688"/>
                    </a:lnTo>
                    <a:lnTo>
                      <a:pt x="5344" y="698"/>
                    </a:lnTo>
                    <a:lnTo>
                      <a:pt x="5341" y="708"/>
                    </a:lnTo>
                    <a:lnTo>
                      <a:pt x="5338" y="720"/>
                    </a:lnTo>
                    <a:lnTo>
                      <a:pt x="5336" y="731"/>
                    </a:lnTo>
                    <a:lnTo>
                      <a:pt x="5335" y="744"/>
                    </a:lnTo>
                    <a:lnTo>
                      <a:pt x="5334" y="757"/>
                    </a:lnTo>
                    <a:lnTo>
                      <a:pt x="5334" y="771"/>
                    </a:lnTo>
                    <a:lnTo>
                      <a:pt x="5334" y="785"/>
                    </a:lnTo>
                    <a:lnTo>
                      <a:pt x="5336" y="801"/>
                    </a:lnTo>
                    <a:lnTo>
                      <a:pt x="5339" y="819"/>
                    </a:lnTo>
                    <a:lnTo>
                      <a:pt x="5343" y="839"/>
                    </a:lnTo>
                    <a:lnTo>
                      <a:pt x="5350" y="859"/>
                    </a:lnTo>
                    <a:lnTo>
                      <a:pt x="5358" y="881"/>
                    </a:lnTo>
                    <a:lnTo>
                      <a:pt x="5369" y="903"/>
                    </a:lnTo>
                    <a:lnTo>
                      <a:pt x="5382" y="925"/>
                    </a:lnTo>
                    <a:lnTo>
                      <a:pt x="5389" y="936"/>
                    </a:lnTo>
                    <a:lnTo>
                      <a:pt x="5397" y="946"/>
                    </a:lnTo>
                    <a:lnTo>
                      <a:pt x="5407" y="956"/>
                    </a:lnTo>
                    <a:lnTo>
                      <a:pt x="5417" y="966"/>
                    </a:lnTo>
                    <a:lnTo>
                      <a:pt x="5428" y="975"/>
                    </a:lnTo>
                    <a:lnTo>
                      <a:pt x="5439" y="985"/>
                    </a:lnTo>
                    <a:lnTo>
                      <a:pt x="5452" y="993"/>
                    </a:lnTo>
                    <a:lnTo>
                      <a:pt x="5465" y="1001"/>
                    </a:lnTo>
                    <a:lnTo>
                      <a:pt x="5480" y="1009"/>
                    </a:lnTo>
                    <a:lnTo>
                      <a:pt x="5495" y="1015"/>
                    </a:lnTo>
                    <a:lnTo>
                      <a:pt x="5511" y="1020"/>
                    </a:lnTo>
                    <a:lnTo>
                      <a:pt x="5528" y="1024"/>
                    </a:lnTo>
                    <a:lnTo>
                      <a:pt x="5545" y="1028"/>
                    </a:lnTo>
                    <a:lnTo>
                      <a:pt x="5564" y="1030"/>
                    </a:lnTo>
                    <a:lnTo>
                      <a:pt x="5584" y="1031"/>
                    </a:lnTo>
                    <a:lnTo>
                      <a:pt x="5604" y="1032"/>
                    </a:lnTo>
                    <a:lnTo>
                      <a:pt x="5624" y="1032"/>
                    </a:lnTo>
                    <a:lnTo>
                      <a:pt x="5641" y="1031"/>
                    </a:lnTo>
                    <a:lnTo>
                      <a:pt x="5660" y="1029"/>
                    </a:lnTo>
                    <a:lnTo>
                      <a:pt x="5677" y="1027"/>
                    </a:lnTo>
                    <a:lnTo>
                      <a:pt x="5693" y="1025"/>
                    </a:lnTo>
                    <a:lnTo>
                      <a:pt x="5709" y="1022"/>
                    </a:lnTo>
                    <a:lnTo>
                      <a:pt x="5725" y="1018"/>
                    </a:lnTo>
                    <a:lnTo>
                      <a:pt x="5740" y="1014"/>
                    </a:lnTo>
                    <a:lnTo>
                      <a:pt x="5754" y="1010"/>
                    </a:lnTo>
                    <a:lnTo>
                      <a:pt x="5767" y="1003"/>
                    </a:lnTo>
                    <a:lnTo>
                      <a:pt x="5781" y="998"/>
                    </a:lnTo>
                    <a:lnTo>
                      <a:pt x="5793" y="991"/>
                    </a:lnTo>
                    <a:lnTo>
                      <a:pt x="5805" y="983"/>
                    </a:lnTo>
                    <a:lnTo>
                      <a:pt x="5816" y="976"/>
                    </a:lnTo>
                    <a:lnTo>
                      <a:pt x="5828" y="968"/>
                    </a:lnTo>
                    <a:lnTo>
                      <a:pt x="5837" y="960"/>
                    </a:lnTo>
                    <a:lnTo>
                      <a:pt x="5847" y="950"/>
                    </a:lnTo>
                    <a:lnTo>
                      <a:pt x="5856" y="940"/>
                    </a:lnTo>
                    <a:lnTo>
                      <a:pt x="5864" y="929"/>
                    </a:lnTo>
                    <a:lnTo>
                      <a:pt x="5872" y="919"/>
                    </a:lnTo>
                    <a:lnTo>
                      <a:pt x="5879" y="907"/>
                    </a:lnTo>
                    <a:lnTo>
                      <a:pt x="5885" y="896"/>
                    </a:lnTo>
                    <a:lnTo>
                      <a:pt x="5891" y="884"/>
                    </a:lnTo>
                    <a:lnTo>
                      <a:pt x="5897" y="872"/>
                    </a:lnTo>
                    <a:lnTo>
                      <a:pt x="5901" y="858"/>
                    </a:lnTo>
                    <a:lnTo>
                      <a:pt x="5905" y="846"/>
                    </a:lnTo>
                    <a:lnTo>
                      <a:pt x="5908" y="831"/>
                    </a:lnTo>
                    <a:lnTo>
                      <a:pt x="5911" y="818"/>
                    </a:lnTo>
                    <a:lnTo>
                      <a:pt x="5913" y="803"/>
                    </a:lnTo>
                    <a:lnTo>
                      <a:pt x="5915" y="788"/>
                    </a:lnTo>
                    <a:lnTo>
                      <a:pt x="5916" y="772"/>
                    </a:lnTo>
                    <a:lnTo>
                      <a:pt x="5916" y="756"/>
                    </a:lnTo>
                    <a:lnTo>
                      <a:pt x="5915" y="731"/>
                    </a:lnTo>
                    <a:lnTo>
                      <a:pt x="5914" y="707"/>
                    </a:lnTo>
                    <a:lnTo>
                      <a:pt x="5911" y="685"/>
                    </a:lnTo>
                    <a:lnTo>
                      <a:pt x="5906" y="664"/>
                    </a:lnTo>
                    <a:lnTo>
                      <a:pt x="5901" y="645"/>
                    </a:lnTo>
                    <a:lnTo>
                      <a:pt x="5895" y="626"/>
                    </a:lnTo>
                    <a:lnTo>
                      <a:pt x="5886" y="608"/>
                    </a:lnTo>
                    <a:lnTo>
                      <a:pt x="5877" y="592"/>
                    </a:lnTo>
                    <a:lnTo>
                      <a:pt x="5866" y="576"/>
                    </a:lnTo>
                    <a:lnTo>
                      <a:pt x="5855" y="560"/>
                    </a:lnTo>
                    <a:lnTo>
                      <a:pt x="5842" y="546"/>
                    </a:lnTo>
                    <a:lnTo>
                      <a:pt x="5828" y="531"/>
                    </a:lnTo>
                    <a:lnTo>
                      <a:pt x="5812" y="516"/>
                    </a:lnTo>
                    <a:lnTo>
                      <a:pt x="5795" y="503"/>
                    </a:lnTo>
                    <a:lnTo>
                      <a:pt x="5776" y="488"/>
                    </a:lnTo>
                    <a:lnTo>
                      <a:pt x="5756" y="476"/>
                    </a:lnTo>
                    <a:lnTo>
                      <a:pt x="5620" y="386"/>
                    </a:lnTo>
                    <a:lnTo>
                      <a:pt x="5606" y="376"/>
                    </a:lnTo>
                    <a:lnTo>
                      <a:pt x="5592" y="366"/>
                    </a:lnTo>
                    <a:lnTo>
                      <a:pt x="5581" y="357"/>
                    </a:lnTo>
                    <a:lnTo>
                      <a:pt x="5570" y="348"/>
                    </a:lnTo>
                    <a:lnTo>
                      <a:pt x="5561" y="338"/>
                    </a:lnTo>
                    <a:lnTo>
                      <a:pt x="5553" y="330"/>
                    </a:lnTo>
                    <a:lnTo>
                      <a:pt x="5546" y="322"/>
                    </a:lnTo>
                    <a:lnTo>
                      <a:pt x="5540" y="313"/>
                    </a:lnTo>
                    <a:lnTo>
                      <a:pt x="5536" y="305"/>
                    </a:lnTo>
                    <a:lnTo>
                      <a:pt x="5533" y="297"/>
                    </a:lnTo>
                    <a:lnTo>
                      <a:pt x="5530" y="288"/>
                    </a:lnTo>
                    <a:lnTo>
                      <a:pt x="5527" y="279"/>
                    </a:lnTo>
                    <a:lnTo>
                      <a:pt x="5525" y="269"/>
                    </a:lnTo>
                    <a:lnTo>
                      <a:pt x="5524" y="260"/>
                    </a:lnTo>
                    <a:lnTo>
                      <a:pt x="5523" y="250"/>
                    </a:lnTo>
                    <a:lnTo>
                      <a:pt x="5523" y="240"/>
                    </a:lnTo>
                    <a:lnTo>
                      <a:pt x="5523" y="229"/>
                    </a:lnTo>
                    <a:lnTo>
                      <a:pt x="5524" y="219"/>
                    </a:lnTo>
                    <a:lnTo>
                      <a:pt x="5526" y="210"/>
                    </a:lnTo>
                    <a:lnTo>
                      <a:pt x="5529" y="201"/>
                    </a:lnTo>
                    <a:lnTo>
                      <a:pt x="5533" y="192"/>
                    </a:lnTo>
                    <a:lnTo>
                      <a:pt x="5538" y="185"/>
                    </a:lnTo>
                    <a:lnTo>
                      <a:pt x="5543" y="178"/>
                    </a:lnTo>
                    <a:lnTo>
                      <a:pt x="5550" y="170"/>
                    </a:lnTo>
                    <a:lnTo>
                      <a:pt x="5557" y="165"/>
                    </a:lnTo>
                    <a:lnTo>
                      <a:pt x="5564" y="160"/>
                    </a:lnTo>
                    <a:lnTo>
                      <a:pt x="5573" y="156"/>
                    </a:lnTo>
                    <a:lnTo>
                      <a:pt x="5581" y="152"/>
                    </a:lnTo>
                    <a:lnTo>
                      <a:pt x="5589" y="150"/>
                    </a:lnTo>
                    <a:lnTo>
                      <a:pt x="5599" y="147"/>
                    </a:lnTo>
                    <a:lnTo>
                      <a:pt x="5609" y="145"/>
                    </a:lnTo>
                    <a:lnTo>
                      <a:pt x="5619" y="145"/>
                    </a:lnTo>
                    <a:lnTo>
                      <a:pt x="5630" y="145"/>
                    </a:lnTo>
                    <a:lnTo>
                      <a:pt x="5639" y="146"/>
                    </a:lnTo>
                    <a:lnTo>
                      <a:pt x="5648" y="148"/>
                    </a:lnTo>
                    <a:lnTo>
                      <a:pt x="5657" y="151"/>
                    </a:lnTo>
                    <a:lnTo>
                      <a:pt x="5665" y="154"/>
                    </a:lnTo>
                    <a:lnTo>
                      <a:pt x="5673" y="158"/>
                    </a:lnTo>
                    <a:lnTo>
                      <a:pt x="5680" y="162"/>
                    </a:lnTo>
                    <a:lnTo>
                      <a:pt x="5686" y="166"/>
                    </a:lnTo>
                    <a:lnTo>
                      <a:pt x="5692" y="172"/>
                    </a:lnTo>
                    <a:lnTo>
                      <a:pt x="5699" y="179"/>
                    </a:lnTo>
                    <a:lnTo>
                      <a:pt x="5703" y="186"/>
                    </a:lnTo>
                    <a:lnTo>
                      <a:pt x="5707" y="195"/>
                    </a:lnTo>
                    <a:lnTo>
                      <a:pt x="5711" y="204"/>
                    </a:lnTo>
                    <a:lnTo>
                      <a:pt x="5714" y="214"/>
                    </a:lnTo>
                    <a:lnTo>
                      <a:pt x="5716" y="226"/>
                    </a:lnTo>
                    <a:lnTo>
                      <a:pt x="5717" y="237"/>
                    </a:lnTo>
                    <a:lnTo>
                      <a:pt x="5722" y="264"/>
                    </a:lnTo>
                    <a:lnTo>
                      <a:pt x="5728" y="286"/>
                    </a:lnTo>
                    <a:lnTo>
                      <a:pt x="5731" y="295"/>
                    </a:lnTo>
                    <a:lnTo>
                      <a:pt x="5734" y="304"/>
                    </a:lnTo>
                    <a:lnTo>
                      <a:pt x="5738" y="311"/>
                    </a:lnTo>
                    <a:lnTo>
                      <a:pt x="5741" y="318"/>
                    </a:lnTo>
                    <a:lnTo>
                      <a:pt x="5747" y="324"/>
                    </a:lnTo>
                    <a:lnTo>
                      <a:pt x="5753" y="328"/>
                    </a:lnTo>
                    <a:lnTo>
                      <a:pt x="5759" y="332"/>
                    </a:lnTo>
                    <a:lnTo>
                      <a:pt x="5767" y="335"/>
                    </a:lnTo>
                    <a:lnTo>
                      <a:pt x="5777" y="338"/>
                    </a:lnTo>
                    <a:lnTo>
                      <a:pt x="5787" y="339"/>
                    </a:lnTo>
                    <a:lnTo>
                      <a:pt x="5799" y="340"/>
                    </a:lnTo>
                    <a:lnTo>
                      <a:pt x="5811" y="341"/>
                    </a:lnTo>
                    <a:lnTo>
                      <a:pt x="5821" y="340"/>
                    </a:lnTo>
                    <a:lnTo>
                      <a:pt x="5830" y="339"/>
                    </a:lnTo>
                    <a:lnTo>
                      <a:pt x="5839" y="338"/>
                    </a:lnTo>
                    <a:lnTo>
                      <a:pt x="5848" y="335"/>
                    </a:lnTo>
                    <a:lnTo>
                      <a:pt x="5856" y="332"/>
                    </a:lnTo>
                    <a:lnTo>
                      <a:pt x="5863" y="328"/>
                    </a:lnTo>
                    <a:lnTo>
                      <a:pt x="5871" y="323"/>
                    </a:lnTo>
                    <a:lnTo>
                      <a:pt x="5877" y="317"/>
                    </a:lnTo>
                    <a:lnTo>
                      <a:pt x="5882" y="311"/>
                    </a:lnTo>
                    <a:lnTo>
                      <a:pt x="5887" y="304"/>
                    </a:lnTo>
                    <a:lnTo>
                      <a:pt x="5891" y="297"/>
                    </a:lnTo>
                    <a:lnTo>
                      <a:pt x="5895" y="288"/>
                    </a:lnTo>
                    <a:lnTo>
                      <a:pt x="5898" y="279"/>
                    </a:lnTo>
                    <a:lnTo>
                      <a:pt x="5900" y="269"/>
                    </a:lnTo>
                    <a:lnTo>
                      <a:pt x="5901" y="259"/>
                    </a:lnTo>
                    <a:lnTo>
                      <a:pt x="5901" y="249"/>
                    </a:lnTo>
                    <a:lnTo>
                      <a:pt x="5900" y="228"/>
                    </a:lnTo>
                    <a:lnTo>
                      <a:pt x="5898" y="207"/>
                    </a:lnTo>
                    <a:lnTo>
                      <a:pt x="5894" y="185"/>
                    </a:lnTo>
                    <a:lnTo>
                      <a:pt x="5887" y="164"/>
                    </a:lnTo>
                    <a:lnTo>
                      <a:pt x="5883" y="154"/>
                    </a:lnTo>
                    <a:lnTo>
                      <a:pt x="5879" y="143"/>
                    </a:lnTo>
                    <a:lnTo>
                      <a:pt x="5874" y="133"/>
                    </a:lnTo>
                    <a:lnTo>
                      <a:pt x="5869" y="122"/>
                    </a:lnTo>
                    <a:lnTo>
                      <a:pt x="5862" y="112"/>
                    </a:lnTo>
                    <a:lnTo>
                      <a:pt x="5855" y="103"/>
                    </a:lnTo>
                    <a:lnTo>
                      <a:pt x="5848" y="93"/>
                    </a:lnTo>
                    <a:lnTo>
                      <a:pt x="5840" y="84"/>
                    </a:lnTo>
                    <a:lnTo>
                      <a:pt x="5832" y="74"/>
                    </a:lnTo>
                    <a:lnTo>
                      <a:pt x="5823" y="66"/>
                    </a:lnTo>
                    <a:lnTo>
                      <a:pt x="5813" y="58"/>
                    </a:lnTo>
                    <a:lnTo>
                      <a:pt x="5803" y="50"/>
                    </a:lnTo>
                    <a:lnTo>
                      <a:pt x="5791" y="43"/>
                    </a:lnTo>
                    <a:lnTo>
                      <a:pt x="5780" y="36"/>
                    </a:lnTo>
                    <a:lnTo>
                      <a:pt x="5767" y="30"/>
                    </a:lnTo>
                    <a:lnTo>
                      <a:pt x="5755" y="23"/>
                    </a:lnTo>
                    <a:lnTo>
                      <a:pt x="5741" y="18"/>
                    </a:lnTo>
                    <a:lnTo>
                      <a:pt x="5727" y="13"/>
                    </a:lnTo>
                    <a:lnTo>
                      <a:pt x="5712" y="10"/>
                    </a:lnTo>
                    <a:lnTo>
                      <a:pt x="5697" y="6"/>
                    </a:lnTo>
                    <a:lnTo>
                      <a:pt x="5681" y="4"/>
                    </a:lnTo>
                    <a:lnTo>
                      <a:pt x="5664" y="1"/>
                    </a:lnTo>
                    <a:lnTo>
                      <a:pt x="5647" y="0"/>
                    </a:lnTo>
                    <a:lnTo>
                      <a:pt x="5629" y="0"/>
                    </a:lnTo>
                    <a:lnTo>
                      <a:pt x="5613" y="0"/>
                    </a:lnTo>
                    <a:lnTo>
                      <a:pt x="5599" y="1"/>
                    </a:lnTo>
                    <a:lnTo>
                      <a:pt x="5584" y="3"/>
                    </a:lnTo>
                    <a:lnTo>
                      <a:pt x="5569" y="5"/>
                    </a:lnTo>
                    <a:lnTo>
                      <a:pt x="5555" y="7"/>
                    </a:lnTo>
                    <a:lnTo>
                      <a:pt x="5541" y="10"/>
                    </a:lnTo>
                    <a:lnTo>
                      <a:pt x="5528" y="13"/>
                    </a:lnTo>
                    <a:lnTo>
                      <a:pt x="5515" y="17"/>
                    </a:lnTo>
                    <a:lnTo>
                      <a:pt x="5502" y="21"/>
                    </a:lnTo>
                    <a:lnTo>
                      <a:pt x="5489" y="27"/>
                    </a:lnTo>
                    <a:lnTo>
                      <a:pt x="5478" y="32"/>
                    </a:lnTo>
                    <a:lnTo>
                      <a:pt x="5465" y="38"/>
                    </a:lnTo>
                    <a:lnTo>
                      <a:pt x="5454" y="44"/>
                    </a:lnTo>
                    <a:lnTo>
                      <a:pt x="5443" y="52"/>
                    </a:lnTo>
                    <a:lnTo>
                      <a:pt x="5432" y="59"/>
                    </a:lnTo>
                    <a:lnTo>
                      <a:pt x="5421" y="67"/>
                    </a:lnTo>
                    <a:lnTo>
                      <a:pt x="5412" y="76"/>
                    </a:lnTo>
                    <a:lnTo>
                      <a:pt x="5403" y="84"/>
                    </a:lnTo>
                    <a:lnTo>
                      <a:pt x="5393" y="93"/>
                    </a:lnTo>
                    <a:lnTo>
                      <a:pt x="5385" y="104"/>
                    </a:lnTo>
                    <a:lnTo>
                      <a:pt x="5378" y="114"/>
                    </a:lnTo>
                    <a:lnTo>
                      <a:pt x="5371" y="125"/>
                    </a:lnTo>
                    <a:lnTo>
                      <a:pt x="5365" y="136"/>
                    </a:lnTo>
                    <a:lnTo>
                      <a:pt x="5360" y="147"/>
                    </a:lnTo>
                    <a:lnTo>
                      <a:pt x="5355" y="160"/>
                    </a:lnTo>
                    <a:lnTo>
                      <a:pt x="5351" y="172"/>
                    </a:lnTo>
                    <a:lnTo>
                      <a:pt x="5347" y="186"/>
                    </a:lnTo>
                    <a:lnTo>
                      <a:pt x="5344" y="199"/>
                    </a:lnTo>
                    <a:lnTo>
                      <a:pt x="5342" y="213"/>
                    </a:lnTo>
                    <a:lnTo>
                      <a:pt x="5340" y="228"/>
                    </a:lnTo>
                    <a:lnTo>
                      <a:pt x="5339" y="242"/>
                    </a:lnTo>
                    <a:lnTo>
                      <a:pt x="5339" y="258"/>
                    </a:lnTo>
                    <a:lnTo>
                      <a:pt x="5339" y="277"/>
                    </a:lnTo>
                    <a:lnTo>
                      <a:pt x="5340" y="295"/>
                    </a:lnTo>
                    <a:lnTo>
                      <a:pt x="5343" y="314"/>
                    </a:lnTo>
                    <a:lnTo>
                      <a:pt x="5346" y="332"/>
                    </a:lnTo>
                    <a:lnTo>
                      <a:pt x="5350" y="349"/>
                    </a:lnTo>
                    <a:lnTo>
                      <a:pt x="5355" y="364"/>
                    </a:lnTo>
                    <a:lnTo>
                      <a:pt x="5360" y="380"/>
                    </a:lnTo>
                    <a:lnTo>
                      <a:pt x="5367" y="395"/>
                    </a:lnTo>
                    <a:lnTo>
                      <a:pt x="5375" y="409"/>
                    </a:lnTo>
                    <a:lnTo>
                      <a:pt x="5384" y="423"/>
                    </a:lnTo>
                    <a:lnTo>
                      <a:pt x="5393" y="436"/>
                    </a:lnTo>
                    <a:lnTo>
                      <a:pt x="5405" y="450"/>
                    </a:lnTo>
                    <a:lnTo>
                      <a:pt x="5417" y="463"/>
                    </a:lnTo>
                    <a:lnTo>
                      <a:pt x="5432" y="476"/>
                    </a:lnTo>
                    <a:lnTo>
                      <a:pt x="5446" y="489"/>
                    </a:lnTo>
                    <a:lnTo>
                      <a:pt x="5463" y="501"/>
                    </a:lnTo>
                    <a:lnTo>
                      <a:pt x="5640" y="62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</p:grpSp>
        <p:sp>
          <p:nvSpPr>
            <p:cNvPr id="8" name="CaixaDeTexto 7"/>
            <p:cNvSpPr txBox="1"/>
            <p:nvPr/>
          </p:nvSpPr>
          <p:spPr>
            <a:xfrm>
              <a:off x="5652120" y="6416840"/>
              <a:ext cx="28083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t-BR" sz="1400" b="1" i="1" dirty="0">
                  <a:solidFill>
                    <a:schemeClr val="bg1"/>
                  </a:solidFill>
                </a:rPr>
                <a:t>www.ifam.edu.br</a:t>
              </a:r>
            </a:p>
          </p:txBody>
        </p:sp>
      </p:grpSp>
      <p:grpSp>
        <p:nvGrpSpPr>
          <p:cNvPr id="17" name="Grupo 16"/>
          <p:cNvGrpSpPr/>
          <p:nvPr/>
        </p:nvGrpSpPr>
        <p:grpSpPr>
          <a:xfrm>
            <a:off x="0" y="-1"/>
            <a:ext cx="1007533" cy="6275391"/>
            <a:chOff x="0" y="-1"/>
            <a:chExt cx="1007533" cy="6275391"/>
          </a:xfrm>
          <a:solidFill>
            <a:schemeClr val="accent2">
              <a:lumMod val="50000"/>
            </a:schemeClr>
          </a:solidFill>
        </p:grpSpPr>
        <p:sp>
          <p:nvSpPr>
            <p:cNvPr id="18" name="Retângulo 17"/>
            <p:cNvSpPr/>
            <p:nvPr/>
          </p:nvSpPr>
          <p:spPr>
            <a:xfrm>
              <a:off x="0" y="-1"/>
              <a:ext cx="1007533" cy="6275391"/>
            </a:xfrm>
            <a:prstGeom prst="rect">
              <a:avLst/>
            </a:prstGeom>
            <a:grpFill/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19" name="CaixaDeTexto 18"/>
            <p:cNvSpPr txBox="1"/>
            <p:nvPr/>
          </p:nvSpPr>
          <p:spPr>
            <a:xfrm rot="16200000">
              <a:off x="-2590801" y="2832958"/>
              <a:ext cx="6189133" cy="523220"/>
            </a:xfrm>
            <a:prstGeom prst="rect">
              <a:avLst/>
            </a:prstGeom>
            <a:grpFill/>
            <a:ln>
              <a:solidFill>
                <a:schemeClr val="accent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800" b="1" dirty="0" smtClean="0">
                  <a:solidFill>
                    <a:schemeClr val="bg1"/>
                  </a:solidFill>
                </a:rPr>
                <a:t>PLANO NACIONAL DE EDUCAÇÃO</a:t>
              </a:r>
              <a:endParaRPr lang="pt-BR" sz="28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" name="CaixaDeTexto 2"/>
          <p:cNvSpPr txBox="1"/>
          <p:nvPr/>
        </p:nvSpPr>
        <p:spPr>
          <a:xfrm>
            <a:off x="1143001" y="2726267"/>
            <a:ext cx="2133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/>
              <a:t>O PNE estabelece 05 cinco Programas e 20 metas distribuídas entre eles e lista estratégias para o alcance das mesmas.</a:t>
            </a:r>
            <a:endParaRPr lang="pt-BR" dirty="0"/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792447921"/>
              </p:ext>
            </p:extLst>
          </p:nvPr>
        </p:nvGraphicFramePr>
        <p:xfrm>
          <a:off x="1523999" y="533399"/>
          <a:ext cx="7374467" cy="56101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22766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205909" y="521832"/>
            <a:ext cx="5825202" cy="556739"/>
          </a:xfrm>
        </p:spPr>
        <p:txBody>
          <a:bodyPr/>
          <a:lstStyle/>
          <a:p>
            <a:pPr algn="ctr"/>
            <a:r>
              <a:rPr lang="pt-BR" sz="3000" dirty="0" smtClean="0"/>
              <a:t>Construção do PDI 2019-2023</a:t>
            </a:r>
            <a:endParaRPr lang="pt-BR" sz="3000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0372413"/>
              </p:ext>
            </p:extLst>
          </p:nvPr>
        </p:nvGraphicFramePr>
        <p:xfrm>
          <a:off x="905344" y="1149791"/>
          <a:ext cx="7106972" cy="513254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38680"/>
                <a:gridCol w="5468292"/>
              </a:tblGrid>
              <a:tr h="467813">
                <a:tc rowSpan="5">
                  <a:txBody>
                    <a:bodyPr/>
                    <a:lstStyle/>
                    <a:p>
                      <a:pPr marL="0" indent="0" algn="ctr" defTabSz="180975">
                        <a:spcAft>
                          <a:spcPts val="0"/>
                        </a:spcAft>
                        <a:tabLst/>
                      </a:pPr>
                      <a:r>
                        <a:rPr lang="pt-BR" sz="900" dirty="0">
                          <a:effectLst/>
                        </a:rPr>
                        <a:t>ETAPA	4: CAPACITAÇÕES</a:t>
                      </a:r>
                      <a:endParaRPr lang="pt-BR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432" marR="40432" marT="0" marB="0" anchor="ctr"/>
                </a:tc>
                <a:tc>
                  <a:txBody>
                    <a:bodyPr/>
                    <a:lstStyle/>
                    <a:p>
                      <a:pPr marL="45720" algn="just"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Gestão	de	Projetos: Realização de um curso de, no mínimo, 16 (dezesseis) horas sobre a temática de gestão de projetos.</a:t>
                      </a:r>
                      <a:endParaRPr lang="pt-BR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432" marR="40432" marT="0" marB="0" anchor="ctr"/>
                </a:tc>
              </a:tr>
              <a:tr h="102918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" algn="just" defTabSz="180975">
                        <a:spcAft>
                          <a:spcPts val="0"/>
                        </a:spcAft>
                      </a:pPr>
                      <a:r>
                        <a:rPr lang="pt-BR" sz="900" b="1" dirty="0">
                          <a:effectLst/>
                        </a:rPr>
                        <a:t>Elaboração	da	Estratégia:</a:t>
                      </a:r>
                      <a:endParaRPr lang="pt-BR" sz="1050" b="1" dirty="0">
                        <a:effectLst/>
                      </a:endParaRPr>
                    </a:p>
                    <a:p>
                      <a:pPr marL="45720" algn="just"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Realização de um curso de, no mínimo, 8 (oito) horas para habilitar os participantes do processo de planejamento estratégico. Os conteúdos propostos são: Conceitos e Elementos básicos do Planejamento e da gestão estratégica; Modelo de gestão do Instituto Federal do Amazonas; Ferramentas de análise de ambiente (PESTAL e SWOT); e Mapa estratégico.</a:t>
                      </a:r>
                      <a:endParaRPr lang="pt-BR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432" marR="40432" marT="0" marB="0" anchor="ctr"/>
                </a:tc>
              </a:tr>
              <a:tr h="112275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just" defTabSz="179388">
                        <a:spcAft>
                          <a:spcPts val="0"/>
                        </a:spcAft>
                      </a:pPr>
                      <a:r>
                        <a:rPr lang="pt-BR" sz="900" b="1" dirty="0">
                          <a:effectLst/>
                        </a:rPr>
                        <a:t>Tradução	da	Estratégia:</a:t>
                      </a:r>
                      <a:endParaRPr lang="pt-BR" sz="1050" b="1" dirty="0">
                        <a:effectLst/>
                      </a:endParaRPr>
                    </a:p>
                    <a:p>
                      <a:pPr marL="0" indent="0" algn="just"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Realização de um curso de, no mínimo, 8 (oito) horas para habilitar os participantes do processo de planejamento estratégico. Os conteúdos propostos são: Conceito de indicadores; Tipos de indicadores; Sistema de indicadores; e Análise de desempenho de indicadores.</a:t>
                      </a:r>
                      <a:endParaRPr lang="pt-BR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432" marR="40432" marT="0" marB="0" anchor="ctr"/>
                </a:tc>
              </a:tr>
              <a:tr h="112275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0"/>
                        </a:spcAft>
                      </a:pPr>
                      <a:r>
                        <a:rPr lang="pt-BR" sz="900" b="1" dirty="0">
                          <a:effectLst/>
                        </a:rPr>
                        <a:t>Construindo o	Portfolio de </a:t>
                      </a:r>
                      <a:r>
                        <a:rPr lang="pt-BR" sz="900" b="1" dirty="0" err="1">
                          <a:effectLst/>
                        </a:rPr>
                        <a:t>Proietos</a:t>
                      </a:r>
                      <a:r>
                        <a:rPr lang="pt-BR" sz="900" b="1" dirty="0">
                          <a:effectLst/>
                        </a:rPr>
                        <a:t>: </a:t>
                      </a:r>
                      <a:r>
                        <a:rPr lang="pt-BR" sz="900" dirty="0">
                          <a:effectLst/>
                        </a:rPr>
                        <a:t>Realização de um curso de, no mínimo, 8 (oito) horas para habilitar os participantes do processo de planejamento estratégico. Os conteúdos propostos são: Elaborar a estratégia de atuação no território; Conceitos de programa, portfolio, projetos e atividades; e Modelo de gestão de portfólio.</a:t>
                      </a:r>
                      <a:endParaRPr lang="pt-BR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432" marR="40432" marT="0" marB="0" anchor="ctr"/>
                </a:tc>
              </a:tr>
              <a:tr h="139003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just" defTabSz="271463">
                        <a:spcAft>
                          <a:spcPts val="0"/>
                        </a:spcAft>
                      </a:pPr>
                      <a:r>
                        <a:rPr lang="pt-BR" sz="900" b="1" dirty="0">
                          <a:effectLst/>
                        </a:rPr>
                        <a:t>Implementação da Estratégia</a:t>
                      </a:r>
                      <a:r>
                        <a:rPr lang="pt-BR" sz="900" dirty="0">
                          <a:effectLst/>
                        </a:rPr>
                        <a:t>: Realização de um curso de, no mínimo, 08 (oito) horas para habilitar os participantes o processo de planejamento estratégico. Os conteúdos propostos são: Conceito de trilhas estratégicas; Processo de análise a avaliação das trilhas; Análise e impactos de impacto da carteira às metas institucionais; e Análise </a:t>
                      </a:r>
                      <a:r>
                        <a:rPr lang="pt-BR" sz="900" dirty="0" smtClean="0">
                          <a:effectLst/>
                        </a:rPr>
                        <a:t>e </a:t>
                      </a:r>
                      <a:r>
                        <a:rPr lang="pt-BR" sz="900" dirty="0">
                          <a:effectLst/>
                        </a:rPr>
                        <a:t>avaliação da estratégia RAE).</a:t>
                      </a:r>
                      <a:endParaRPr lang="pt-BR" sz="1050" dirty="0">
                        <a:effectLst/>
                      </a:endParaRPr>
                    </a:p>
                    <a:p>
                      <a:pPr marL="53975" algn="just"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 </a:t>
                      </a:r>
                      <a:endParaRPr lang="pt-BR" sz="1050" dirty="0">
                        <a:effectLst/>
                      </a:endParaRPr>
                    </a:p>
                    <a:p>
                      <a:pPr marL="53975" algn="just"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 </a:t>
                      </a:r>
                      <a:endParaRPr lang="pt-BR" sz="1050" dirty="0">
                        <a:effectLst/>
                      </a:endParaRPr>
                    </a:p>
                    <a:p>
                      <a:pPr marL="53975" algn="just"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 </a:t>
                      </a:r>
                      <a:endParaRPr lang="pt-BR" sz="1050" dirty="0">
                        <a:effectLst/>
                      </a:endParaRPr>
                    </a:p>
                    <a:p>
                      <a:pPr marL="53975" algn="just"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 </a:t>
                      </a:r>
                      <a:endParaRPr lang="pt-BR" sz="1050" dirty="0">
                        <a:effectLst/>
                      </a:endParaRPr>
                    </a:p>
                    <a:p>
                      <a:pPr marL="53975" algn="just"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 </a:t>
                      </a:r>
                      <a:endParaRPr lang="pt-BR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432" marR="40432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6778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205909" y="521832"/>
            <a:ext cx="5825202" cy="556739"/>
          </a:xfrm>
        </p:spPr>
        <p:txBody>
          <a:bodyPr/>
          <a:lstStyle/>
          <a:p>
            <a:pPr algn="ctr"/>
            <a:r>
              <a:rPr lang="pt-BR" sz="3000" dirty="0" smtClean="0"/>
              <a:t>Construção do PDI 2019-2023</a:t>
            </a:r>
            <a:endParaRPr lang="pt-BR" sz="3000" dirty="0"/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8197949"/>
              </p:ext>
            </p:extLst>
          </p:nvPr>
        </p:nvGraphicFramePr>
        <p:xfrm>
          <a:off x="706170" y="1175831"/>
          <a:ext cx="7170344" cy="50439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48966"/>
                <a:gridCol w="5821378"/>
              </a:tblGrid>
              <a:tr h="333168">
                <a:tc rowSpan="7">
                  <a:txBody>
                    <a:bodyPr/>
                    <a:lstStyle/>
                    <a:p>
                      <a:pPr marL="0" indent="0" algn="ctr" defTabSz="179388"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ETAPA	5: ASSESSORIA E DESENVOLVIMENTO DE LIDERANÇAS</a:t>
                      </a:r>
                      <a:endParaRPr lang="pt-BR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indent="0" algn="ctr" defTabSz="179388"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 </a:t>
                      </a:r>
                      <a:endParaRPr lang="pt-BR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indent="0" algn="ctr" defTabSz="179388"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 </a:t>
                      </a:r>
                      <a:endParaRPr lang="pt-BR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111" marR="27111" marT="0" marB="0" anchor="ctr"/>
                </a:tc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Reunião de Avaliação da Estratégia:  Preparação do material e condução da realização de 01 (uma) Reunião de Avaliação da Estratégia (RAE).</a:t>
                      </a:r>
                      <a:endParaRPr lang="pt-B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111" marR="27111" marT="0" marB="0" anchor="ctr"/>
                </a:tc>
              </a:tr>
              <a:tr h="666336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68580" algn="just">
                        <a:spcAft>
                          <a:spcPts val="0"/>
                        </a:spcAft>
                        <a:tabLst>
                          <a:tab pos="338455" algn="l"/>
                          <a:tab pos="942975" algn="l"/>
                          <a:tab pos="1840230" algn="r"/>
                        </a:tabLst>
                      </a:pPr>
                      <a:r>
                        <a:rPr lang="pt-BR" sz="900" b="1" dirty="0">
                          <a:effectLst/>
                        </a:rPr>
                        <a:t>Workshop de Desenvolvimento </a:t>
                      </a:r>
                      <a:r>
                        <a:rPr lang="pt-BR" sz="900" dirty="0">
                          <a:effectLst/>
                        </a:rPr>
                        <a:t>– </a:t>
                      </a:r>
                      <a:r>
                        <a:rPr lang="pt-BR" sz="900" b="1" dirty="0">
                          <a:effectLst/>
                        </a:rPr>
                        <a:t>Tema Autoconsciência</a:t>
                      </a:r>
                      <a:r>
                        <a:rPr lang="pt-BR" sz="900" b="1" u="sng" dirty="0">
                          <a:effectLst/>
                        </a:rPr>
                        <a:t>:</a:t>
                      </a:r>
                      <a:r>
                        <a:rPr lang="pt-BR" sz="900" dirty="0">
                          <a:effectLst/>
                        </a:rPr>
                        <a:t> Realização de workshop de, no mínimo, 16 (dezesseis) horas, referente ao atual paradigma do papel da liderança nas organizações, além de abordar a importância da inteligência emocional para seu exercício. O foco está em compreender e reconhecer as próprias emoções, forças, fraquezas e impulsos.</a:t>
                      </a:r>
                      <a:endParaRPr lang="pt-BR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111" marR="27111" marT="0" marB="0" anchor="ctr"/>
                </a:tc>
              </a:tr>
              <a:tr h="85611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just" defTabSz="179388">
                        <a:spcAft>
                          <a:spcPts val="0"/>
                        </a:spcAft>
                      </a:pPr>
                      <a:r>
                        <a:rPr lang="pt-BR" sz="900" b="1" dirty="0">
                          <a:effectLst/>
                        </a:rPr>
                        <a:t>Workshop	de Desenvolvimento	—Tema: Autogestão</a:t>
                      </a:r>
                      <a:r>
                        <a:rPr lang="pt-BR" sz="900" dirty="0">
                          <a:effectLst/>
                        </a:rPr>
                        <a:t>: Realização de workshop de, no mínimo, 16 (dezesseis) horas, referente ao aprimoramento das competências de como lidar com as próprias emoções e orientá-las para objetivos pessoais. A capacidade de autogerir suas emoções alinha-se a necessidade de criação de um ambiente de trabalho de confiança e equidade, no qual se busca a atenuação das tensões a aumento da produtividade.</a:t>
                      </a:r>
                      <a:endParaRPr lang="pt-BR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111" marR="27111" marT="0" marB="0" anchor="ctr"/>
                </a:tc>
              </a:tr>
              <a:tr h="85611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68580" algn="just">
                        <a:spcAft>
                          <a:spcPts val="0"/>
                        </a:spcAft>
                      </a:pPr>
                      <a:r>
                        <a:rPr lang="pt-BR" sz="900" b="1" dirty="0">
                          <a:effectLst/>
                        </a:rPr>
                        <a:t>Workshop	de Desenvolvimento—Tema: Conectividade</a:t>
                      </a:r>
                      <a:r>
                        <a:rPr lang="pt-BR" sz="900" u="sng" dirty="0">
                          <a:effectLst/>
                        </a:rPr>
                        <a:t>:</a:t>
                      </a:r>
                      <a:r>
                        <a:rPr lang="pt-BR" sz="900" dirty="0">
                          <a:effectLst/>
                        </a:rPr>
                        <a:t> Realização de workshop de, no mínimo, 16 (dezesseis) horas, com o propósito de desenvolver a conectividade do participante a seu ambiente social, tendo como objetivo aperfeiçoar o seu equilíbrio entre trabalho e vida privada. Relaciona-se diretamente como a liderança analise e compartilha as tendências e desafios do ambiente externo para sua organização, sendo capaz de compreender a própria organização e identificando meios de como influenciá-la e mudá-la.</a:t>
                      </a:r>
                      <a:endParaRPr lang="pt-BR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111" marR="27111" marT="0" marB="0" anchor="ctr"/>
                </a:tc>
              </a:tr>
              <a:tr h="832920">
                <a:tc vMerge="1"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endParaRPr lang="pt-BR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111" marR="27111" marT="0" marB="0" anchor="ctr"/>
                </a:tc>
                <a:tc>
                  <a:txBody>
                    <a:bodyPr/>
                    <a:lstStyle/>
                    <a:p>
                      <a:pPr marL="53975" algn="just">
                        <a:spcAft>
                          <a:spcPts val="0"/>
                        </a:spcAft>
                      </a:pPr>
                      <a:r>
                        <a:rPr lang="pt-BR" sz="900" b="1" dirty="0">
                          <a:effectLst/>
                        </a:rPr>
                        <a:t>Workshop de Desenvolvimento	—Tema: Habilidade Social</a:t>
                      </a:r>
                      <a:r>
                        <a:rPr lang="pt-BR" sz="900" u="sng" dirty="0">
                          <a:effectLst/>
                        </a:rPr>
                        <a:t>:</a:t>
                      </a:r>
                      <a:endParaRPr lang="pt-BR" sz="1000" dirty="0">
                        <a:effectLst/>
                      </a:endParaRPr>
                    </a:p>
                    <a:p>
                      <a:pPr marL="53975" algn="just"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Realização de workshop de, no mínimo, 16 (dezesseis) horas, com foco no direcionar as emoções dos outros para o trabalho, ou seja, como conduzir as pessoas para as tarefas e objetivos desejados. Essa habilidade envolve duas dimensões fundamentais da inteligência emocional: autocontrole e empatia aplicados a um conjunto de técnicas comportamentais voltadas para a gestão de relacionamentos.</a:t>
                      </a:r>
                      <a:endParaRPr lang="pt-BR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111" marR="27111" marT="0" marB="0" anchor="ctr"/>
                </a:tc>
              </a:tr>
              <a:tr h="99950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3975" algn="just">
                        <a:spcAft>
                          <a:spcPts val="0"/>
                        </a:spcAft>
                      </a:pPr>
                      <a:r>
                        <a:rPr lang="pt-BR" sz="900" b="1" u="sng" dirty="0">
                          <a:effectLst/>
                        </a:rPr>
                        <a:t>Sessões de Coaching em Grupo</a:t>
                      </a:r>
                      <a:r>
                        <a:rPr lang="pt-BR" sz="900" u="sng" dirty="0">
                          <a:effectLst/>
                        </a:rPr>
                        <a:t>:</a:t>
                      </a:r>
                      <a:r>
                        <a:rPr lang="pt-BR" sz="900" dirty="0">
                          <a:effectLst/>
                        </a:rPr>
                        <a:t> Realização de, no mínimo, 03 (três) sessões, com pelo menos 8 (oito) horas cada, de reflexão sobre o desempenho e o comportamento do participante. A partir de medições de desempenho e de ferramentas de Coaching, são monitoradas e avaliadas: as realizações no período e o levantamento dos principais problemas encontrados e suas causas; discutidas as soluções; acompanhando o desenvolvimento das competências; e planejadas as metas e ações para o próximo período. Destaca- se que neste momento são avaliados os avanços e medidos os resultados pessoais de cada participante.</a:t>
                      </a:r>
                      <a:endParaRPr lang="pt-BR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111" marR="27111" marT="0" marB="0" anchor="ctr"/>
                </a:tc>
              </a:tr>
              <a:tr h="499752">
                <a:tc vMerge="1"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endParaRPr lang="pt-BR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111" marR="27111" marT="0" marB="0" anchor="ctr"/>
                </a:tc>
                <a:tc>
                  <a:txBody>
                    <a:bodyPr/>
                    <a:lstStyle/>
                    <a:p>
                      <a:pPr marL="53975" algn="just">
                        <a:spcAft>
                          <a:spcPts val="0"/>
                        </a:spcAft>
                      </a:pPr>
                      <a:r>
                        <a:rPr lang="pt-BR" sz="900" b="1" dirty="0">
                          <a:effectLst/>
                        </a:rPr>
                        <a:t>Workshop	de Desenvolvimento — Avaliação de Resultados</a:t>
                      </a:r>
                      <a:r>
                        <a:rPr lang="pt-BR" sz="900" dirty="0">
                          <a:effectLst/>
                        </a:rPr>
                        <a:t>: Realização de workshop de, no mínimo, 8 (oito) horas, com foco em consolidar os resultados alcançados em cada PDP e realizar uma discussão coletiva sobre lições aprendidas e próximos passos de cada liderança participante.</a:t>
                      </a:r>
                      <a:endParaRPr lang="pt-BR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111" marR="27111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9715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Shape 373"/>
          <p:cNvSpPr txBox="1">
            <a:spLocks noGrp="1"/>
          </p:cNvSpPr>
          <p:nvPr>
            <p:ph type="ctrTitle"/>
          </p:nvPr>
        </p:nvSpPr>
        <p:spPr>
          <a:xfrm>
            <a:off x="727472" y="3118246"/>
            <a:ext cx="6173390" cy="5560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b" anchorCtr="0">
            <a:noAutofit/>
          </a:bodyPr>
          <a:lstStyle/>
          <a:p>
            <a:pPr algn="ctr">
              <a:buClr>
                <a:schemeClr val="accent1"/>
              </a:buClr>
              <a:buSzPts val="4000"/>
            </a:pPr>
            <a:r>
              <a:rPr lang="en-US" sz="3000"/>
              <a:t>Obrigado pela atenção!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1" y="6276978"/>
            <a:ext cx="9140825" cy="581025"/>
            <a:chOff x="0" y="6276975"/>
            <a:chExt cx="9140825" cy="581025"/>
          </a:xfrm>
        </p:grpSpPr>
        <p:sp>
          <p:nvSpPr>
            <p:cNvPr id="5" name="Freeform 5"/>
            <p:cNvSpPr>
              <a:spLocks/>
            </p:cNvSpPr>
            <p:nvPr/>
          </p:nvSpPr>
          <p:spPr bwMode="auto">
            <a:xfrm>
              <a:off x="0" y="6276975"/>
              <a:ext cx="9140825" cy="581025"/>
            </a:xfrm>
            <a:custGeom>
              <a:avLst/>
              <a:gdLst>
                <a:gd name="T0" fmla="*/ 15987 w 17274"/>
                <a:gd name="T1" fmla="*/ 0 h 1098"/>
                <a:gd name="T2" fmla="*/ 16010 w 17274"/>
                <a:gd name="T3" fmla="*/ 4 h 1098"/>
                <a:gd name="T4" fmla="*/ 16042 w 17274"/>
                <a:gd name="T5" fmla="*/ 13 h 1098"/>
                <a:gd name="T6" fmla="*/ 16071 w 17274"/>
                <a:gd name="T7" fmla="*/ 27 h 1098"/>
                <a:gd name="T8" fmla="*/ 16084 w 17274"/>
                <a:gd name="T9" fmla="*/ 35 h 1098"/>
                <a:gd name="T10" fmla="*/ 16112 w 17274"/>
                <a:gd name="T11" fmla="*/ 56 h 1098"/>
                <a:gd name="T12" fmla="*/ 16124 w 17274"/>
                <a:gd name="T13" fmla="*/ 68 h 1098"/>
                <a:gd name="T14" fmla="*/ 16127 w 17274"/>
                <a:gd name="T15" fmla="*/ 72 h 1098"/>
                <a:gd name="T16" fmla="*/ 16133 w 17274"/>
                <a:gd name="T17" fmla="*/ 79 h 1098"/>
                <a:gd name="T18" fmla="*/ 16137 w 17274"/>
                <a:gd name="T19" fmla="*/ 83 h 1098"/>
                <a:gd name="T20" fmla="*/ 16141 w 17274"/>
                <a:gd name="T21" fmla="*/ 91 h 1098"/>
                <a:gd name="T22" fmla="*/ 16146 w 17274"/>
                <a:gd name="T23" fmla="*/ 96 h 1098"/>
                <a:gd name="T24" fmla="*/ 16150 w 17274"/>
                <a:gd name="T25" fmla="*/ 104 h 1098"/>
                <a:gd name="T26" fmla="*/ 16153 w 17274"/>
                <a:gd name="T27" fmla="*/ 109 h 1098"/>
                <a:gd name="T28" fmla="*/ 16158 w 17274"/>
                <a:gd name="T29" fmla="*/ 117 h 1098"/>
                <a:gd name="T30" fmla="*/ 16161 w 17274"/>
                <a:gd name="T31" fmla="*/ 123 h 1098"/>
                <a:gd name="T32" fmla="*/ 16163 w 17274"/>
                <a:gd name="T33" fmla="*/ 128 h 1098"/>
                <a:gd name="T34" fmla="*/ 16164 w 17274"/>
                <a:gd name="T35" fmla="*/ 132 h 1098"/>
                <a:gd name="T36" fmla="*/ 16167 w 17274"/>
                <a:gd name="T37" fmla="*/ 138 h 1098"/>
                <a:gd name="T38" fmla="*/ 16168 w 17274"/>
                <a:gd name="T39" fmla="*/ 144 h 1098"/>
                <a:gd name="T40" fmla="*/ 16171 w 17274"/>
                <a:gd name="T41" fmla="*/ 150 h 1098"/>
                <a:gd name="T42" fmla="*/ 16174 w 17274"/>
                <a:gd name="T43" fmla="*/ 158 h 1098"/>
                <a:gd name="T44" fmla="*/ 16175 w 17274"/>
                <a:gd name="T45" fmla="*/ 165 h 1098"/>
                <a:gd name="T46" fmla="*/ 16177 w 17274"/>
                <a:gd name="T47" fmla="*/ 174 h 1098"/>
                <a:gd name="T48" fmla="*/ 16178 w 17274"/>
                <a:gd name="T49" fmla="*/ 180 h 1098"/>
                <a:gd name="T50" fmla="*/ 16179 w 17274"/>
                <a:gd name="T51" fmla="*/ 189 h 1098"/>
                <a:gd name="T52" fmla="*/ 16188 w 17274"/>
                <a:gd name="T53" fmla="*/ 151 h 1098"/>
                <a:gd name="T54" fmla="*/ 16213 w 17274"/>
                <a:gd name="T55" fmla="*/ 98 h 1098"/>
                <a:gd name="T56" fmla="*/ 16249 w 17274"/>
                <a:gd name="T57" fmla="*/ 55 h 1098"/>
                <a:gd name="T58" fmla="*/ 16295 w 17274"/>
                <a:gd name="T59" fmla="*/ 23 h 1098"/>
                <a:gd name="T60" fmla="*/ 16349 w 17274"/>
                <a:gd name="T61" fmla="*/ 4 h 1098"/>
                <a:gd name="T62" fmla="*/ 17062 w 17274"/>
                <a:gd name="T63" fmla="*/ 0 h 1098"/>
                <a:gd name="T64" fmla="*/ 17095 w 17274"/>
                <a:gd name="T65" fmla="*/ 2 h 1098"/>
                <a:gd name="T66" fmla="*/ 17144 w 17274"/>
                <a:gd name="T67" fmla="*/ 16 h 1098"/>
                <a:gd name="T68" fmla="*/ 17196 w 17274"/>
                <a:gd name="T69" fmla="*/ 49 h 1098"/>
                <a:gd name="T70" fmla="*/ 17237 w 17274"/>
                <a:gd name="T71" fmla="*/ 94 h 1098"/>
                <a:gd name="T72" fmla="*/ 17264 w 17274"/>
                <a:gd name="T73" fmla="*/ 149 h 1098"/>
                <a:gd name="T74" fmla="*/ 17273 w 17274"/>
                <a:gd name="T75" fmla="*/ 190 h 1098"/>
                <a:gd name="T76" fmla="*/ 17274 w 17274"/>
                <a:gd name="T77" fmla="*/ 1098 h 1098"/>
                <a:gd name="T78" fmla="*/ 14035 w 17274"/>
                <a:gd name="T79" fmla="*/ 1098 h 1098"/>
                <a:gd name="T80" fmla="*/ 10796 w 17274"/>
                <a:gd name="T81" fmla="*/ 1098 h 1098"/>
                <a:gd name="T82" fmla="*/ 7557 w 17274"/>
                <a:gd name="T83" fmla="*/ 1098 h 1098"/>
                <a:gd name="T84" fmla="*/ 4319 w 17274"/>
                <a:gd name="T85" fmla="*/ 1098 h 1098"/>
                <a:gd name="T86" fmla="*/ 1080 w 17274"/>
                <a:gd name="T87" fmla="*/ 1098 h 10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7274" h="1098">
                  <a:moveTo>
                    <a:pt x="0" y="0"/>
                  </a:moveTo>
                  <a:lnTo>
                    <a:pt x="15969" y="0"/>
                  </a:lnTo>
                  <a:lnTo>
                    <a:pt x="15987" y="0"/>
                  </a:lnTo>
                  <a:lnTo>
                    <a:pt x="15987" y="1"/>
                  </a:lnTo>
                  <a:lnTo>
                    <a:pt x="15999" y="2"/>
                  </a:lnTo>
                  <a:lnTo>
                    <a:pt x="16010" y="4"/>
                  </a:lnTo>
                  <a:lnTo>
                    <a:pt x="16021" y="6"/>
                  </a:lnTo>
                  <a:lnTo>
                    <a:pt x="16031" y="10"/>
                  </a:lnTo>
                  <a:lnTo>
                    <a:pt x="16042" y="13"/>
                  </a:lnTo>
                  <a:lnTo>
                    <a:pt x="16052" y="17"/>
                  </a:lnTo>
                  <a:lnTo>
                    <a:pt x="16062" y="22"/>
                  </a:lnTo>
                  <a:lnTo>
                    <a:pt x="16071" y="27"/>
                  </a:lnTo>
                  <a:lnTo>
                    <a:pt x="16078" y="30"/>
                  </a:lnTo>
                  <a:lnTo>
                    <a:pt x="16084" y="35"/>
                  </a:lnTo>
                  <a:lnTo>
                    <a:pt x="16084" y="35"/>
                  </a:lnTo>
                  <a:lnTo>
                    <a:pt x="16094" y="41"/>
                  </a:lnTo>
                  <a:lnTo>
                    <a:pt x="16104" y="49"/>
                  </a:lnTo>
                  <a:lnTo>
                    <a:pt x="16112" y="56"/>
                  </a:lnTo>
                  <a:lnTo>
                    <a:pt x="16121" y="65"/>
                  </a:lnTo>
                  <a:lnTo>
                    <a:pt x="16121" y="65"/>
                  </a:lnTo>
                  <a:lnTo>
                    <a:pt x="16124" y="68"/>
                  </a:lnTo>
                  <a:lnTo>
                    <a:pt x="16124" y="69"/>
                  </a:lnTo>
                  <a:lnTo>
                    <a:pt x="16127" y="71"/>
                  </a:lnTo>
                  <a:lnTo>
                    <a:pt x="16127" y="72"/>
                  </a:lnTo>
                  <a:lnTo>
                    <a:pt x="16130" y="76"/>
                  </a:lnTo>
                  <a:lnTo>
                    <a:pt x="16131" y="77"/>
                  </a:lnTo>
                  <a:lnTo>
                    <a:pt x="16133" y="79"/>
                  </a:lnTo>
                  <a:lnTo>
                    <a:pt x="16134" y="80"/>
                  </a:lnTo>
                  <a:lnTo>
                    <a:pt x="16136" y="83"/>
                  </a:lnTo>
                  <a:lnTo>
                    <a:pt x="16137" y="83"/>
                  </a:lnTo>
                  <a:lnTo>
                    <a:pt x="16139" y="86"/>
                  </a:lnTo>
                  <a:lnTo>
                    <a:pt x="16140" y="88"/>
                  </a:lnTo>
                  <a:lnTo>
                    <a:pt x="16141" y="91"/>
                  </a:lnTo>
                  <a:lnTo>
                    <a:pt x="16144" y="92"/>
                  </a:lnTo>
                  <a:lnTo>
                    <a:pt x="16145" y="95"/>
                  </a:lnTo>
                  <a:lnTo>
                    <a:pt x="16146" y="96"/>
                  </a:lnTo>
                  <a:lnTo>
                    <a:pt x="16148" y="99"/>
                  </a:lnTo>
                  <a:lnTo>
                    <a:pt x="16148" y="99"/>
                  </a:lnTo>
                  <a:lnTo>
                    <a:pt x="16150" y="104"/>
                  </a:lnTo>
                  <a:lnTo>
                    <a:pt x="16150" y="104"/>
                  </a:lnTo>
                  <a:lnTo>
                    <a:pt x="16152" y="107"/>
                  </a:lnTo>
                  <a:lnTo>
                    <a:pt x="16153" y="109"/>
                  </a:lnTo>
                  <a:lnTo>
                    <a:pt x="16156" y="111"/>
                  </a:lnTo>
                  <a:lnTo>
                    <a:pt x="16156" y="112"/>
                  </a:lnTo>
                  <a:lnTo>
                    <a:pt x="16158" y="117"/>
                  </a:lnTo>
                  <a:lnTo>
                    <a:pt x="16160" y="120"/>
                  </a:lnTo>
                  <a:lnTo>
                    <a:pt x="16160" y="121"/>
                  </a:lnTo>
                  <a:lnTo>
                    <a:pt x="16161" y="123"/>
                  </a:lnTo>
                  <a:lnTo>
                    <a:pt x="16162" y="125"/>
                  </a:lnTo>
                  <a:lnTo>
                    <a:pt x="16162" y="125"/>
                  </a:lnTo>
                  <a:lnTo>
                    <a:pt x="16163" y="128"/>
                  </a:lnTo>
                  <a:lnTo>
                    <a:pt x="16163" y="130"/>
                  </a:lnTo>
                  <a:lnTo>
                    <a:pt x="16163" y="130"/>
                  </a:lnTo>
                  <a:lnTo>
                    <a:pt x="16164" y="132"/>
                  </a:lnTo>
                  <a:lnTo>
                    <a:pt x="16165" y="134"/>
                  </a:lnTo>
                  <a:lnTo>
                    <a:pt x="16165" y="134"/>
                  </a:lnTo>
                  <a:lnTo>
                    <a:pt x="16167" y="138"/>
                  </a:lnTo>
                  <a:lnTo>
                    <a:pt x="16167" y="138"/>
                  </a:lnTo>
                  <a:lnTo>
                    <a:pt x="16168" y="142"/>
                  </a:lnTo>
                  <a:lnTo>
                    <a:pt x="16168" y="144"/>
                  </a:lnTo>
                  <a:lnTo>
                    <a:pt x="16170" y="146"/>
                  </a:lnTo>
                  <a:lnTo>
                    <a:pt x="16171" y="149"/>
                  </a:lnTo>
                  <a:lnTo>
                    <a:pt x="16171" y="150"/>
                  </a:lnTo>
                  <a:lnTo>
                    <a:pt x="16172" y="153"/>
                  </a:lnTo>
                  <a:lnTo>
                    <a:pt x="16173" y="156"/>
                  </a:lnTo>
                  <a:lnTo>
                    <a:pt x="16174" y="158"/>
                  </a:lnTo>
                  <a:lnTo>
                    <a:pt x="16174" y="161"/>
                  </a:lnTo>
                  <a:lnTo>
                    <a:pt x="16175" y="163"/>
                  </a:lnTo>
                  <a:lnTo>
                    <a:pt x="16175" y="165"/>
                  </a:lnTo>
                  <a:lnTo>
                    <a:pt x="16176" y="169"/>
                  </a:lnTo>
                  <a:lnTo>
                    <a:pt x="16176" y="171"/>
                  </a:lnTo>
                  <a:lnTo>
                    <a:pt x="16177" y="174"/>
                  </a:lnTo>
                  <a:lnTo>
                    <a:pt x="16177" y="175"/>
                  </a:lnTo>
                  <a:lnTo>
                    <a:pt x="16178" y="178"/>
                  </a:lnTo>
                  <a:lnTo>
                    <a:pt x="16178" y="180"/>
                  </a:lnTo>
                  <a:lnTo>
                    <a:pt x="16178" y="183"/>
                  </a:lnTo>
                  <a:lnTo>
                    <a:pt x="16179" y="186"/>
                  </a:lnTo>
                  <a:lnTo>
                    <a:pt x="16179" y="189"/>
                  </a:lnTo>
                  <a:lnTo>
                    <a:pt x="16179" y="189"/>
                  </a:lnTo>
                  <a:lnTo>
                    <a:pt x="16182" y="170"/>
                  </a:lnTo>
                  <a:lnTo>
                    <a:pt x="16188" y="151"/>
                  </a:lnTo>
                  <a:lnTo>
                    <a:pt x="16194" y="133"/>
                  </a:lnTo>
                  <a:lnTo>
                    <a:pt x="16203" y="116"/>
                  </a:lnTo>
                  <a:lnTo>
                    <a:pt x="16213" y="98"/>
                  </a:lnTo>
                  <a:lnTo>
                    <a:pt x="16224" y="83"/>
                  </a:lnTo>
                  <a:lnTo>
                    <a:pt x="16235" y="68"/>
                  </a:lnTo>
                  <a:lnTo>
                    <a:pt x="16249" y="55"/>
                  </a:lnTo>
                  <a:lnTo>
                    <a:pt x="16263" y="43"/>
                  </a:lnTo>
                  <a:lnTo>
                    <a:pt x="16279" y="32"/>
                  </a:lnTo>
                  <a:lnTo>
                    <a:pt x="16295" y="23"/>
                  </a:lnTo>
                  <a:lnTo>
                    <a:pt x="16312" y="15"/>
                  </a:lnTo>
                  <a:lnTo>
                    <a:pt x="16330" y="9"/>
                  </a:lnTo>
                  <a:lnTo>
                    <a:pt x="16349" y="4"/>
                  </a:lnTo>
                  <a:lnTo>
                    <a:pt x="16368" y="1"/>
                  </a:lnTo>
                  <a:lnTo>
                    <a:pt x="16389" y="0"/>
                  </a:lnTo>
                  <a:lnTo>
                    <a:pt x="17062" y="0"/>
                  </a:lnTo>
                  <a:lnTo>
                    <a:pt x="17073" y="0"/>
                  </a:lnTo>
                  <a:lnTo>
                    <a:pt x="17084" y="1"/>
                  </a:lnTo>
                  <a:lnTo>
                    <a:pt x="17095" y="2"/>
                  </a:lnTo>
                  <a:lnTo>
                    <a:pt x="17104" y="4"/>
                  </a:lnTo>
                  <a:lnTo>
                    <a:pt x="17125" y="10"/>
                  </a:lnTo>
                  <a:lnTo>
                    <a:pt x="17144" y="16"/>
                  </a:lnTo>
                  <a:lnTo>
                    <a:pt x="17163" y="26"/>
                  </a:lnTo>
                  <a:lnTo>
                    <a:pt x="17180" y="37"/>
                  </a:lnTo>
                  <a:lnTo>
                    <a:pt x="17196" y="49"/>
                  </a:lnTo>
                  <a:lnTo>
                    <a:pt x="17211" y="63"/>
                  </a:lnTo>
                  <a:lnTo>
                    <a:pt x="17225" y="78"/>
                  </a:lnTo>
                  <a:lnTo>
                    <a:pt x="17237" y="94"/>
                  </a:lnTo>
                  <a:lnTo>
                    <a:pt x="17248" y="111"/>
                  </a:lnTo>
                  <a:lnTo>
                    <a:pt x="17258" y="130"/>
                  </a:lnTo>
                  <a:lnTo>
                    <a:pt x="17264" y="149"/>
                  </a:lnTo>
                  <a:lnTo>
                    <a:pt x="17270" y="170"/>
                  </a:lnTo>
                  <a:lnTo>
                    <a:pt x="17272" y="179"/>
                  </a:lnTo>
                  <a:lnTo>
                    <a:pt x="17273" y="190"/>
                  </a:lnTo>
                  <a:lnTo>
                    <a:pt x="17274" y="201"/>
                  </a:lnTo>
                  <a:lnTo>
                    <a:pt x="17274" y="212"/>
                  </a:lnTo>
                  <a:lnTo>
                    <a:pt x="17274" y="1098"/>
                  </a:lnTo>
                  <a:lnTo>
                    <a:pt x="16194" y="1098"/>
                  </a:lnTo>
                  <a:lnTo>
                    <a:pt x="15115" y="1098"/>
                  </a:lnTo>
                  <a:lnTo>
                    <a:pt x="14035" y="1098"/>
                  </a:lnTo>
                  <a:lnTo>
                    <a:pt x="12956" y="1098"/>
                  </a:lnTo>
                  <a:lnTo>
                    <a:pt x="11876" y="1098"/>
                  </a:lnTo>
                  <a:lnTo>
                    <a:pt x="10796" y="1098"/>
                  </a:lnTo>
                  <a:lnTo>
                    <a:pt x="9717" y="1098"/>
                  </a:lnTo>
                  <a:lnTo>
                    <a:pt x="8637" y="1098"/>
                  </a:lnTo>
                  <a:lnTo>
                    <a:pt x="7557" y="1098"/>
                  </a:lnTo>
                  <a:lnTo>
                    <a:pt x="6478" y="1098"/>
                  </a:lnTo>
                  <a:lnTo>
                    <a:pt x="5398" y="1098"/>
                  </a:lnTo>
                  <a:lnTo>
                    <a:pt x="4319" y="1098"/>
                  </a:lnTo>
                  <a:lnTo>
                    <a:pt x="3239" y="1098"/>
                  </a:lnTo>
                  <a:lnTo>
                    <a:pt x="2159" y="1098"/>
                  </a:lnTo>
                  <a:lnTo>
                    <a:pt x="1080" y="1098"/>
                  </a:lnTo>
                  <a:lnTo>
                    <a:pt x="0" y="10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BR" dirty="0">
                <a:solidFill>
                  <a:srgbClr val="92D050"/>
                </a:solidFill>
              </a:endParaRPr>
            </a:p>
          </p:txBody>
        </p:sp>
        <p:grpSp>
          <p:nvGrpSpPr>
            <p:cNvPr id="7" name="Group 8"/>
            <p:cNvGrpSpPr>
              <a:grpSpLocks noChangeAspect="1"/>
            </p:cNvGrpSpPr>
            <p:nvPr/>
          </p:nvGrpSpPr>
          <p:grpSpPr bwMode="auto">
            <a:xfrm>
              <a:off x="88672" y="6364288"/>
              <a:ext cx="1260475" cy="406400"/>
              <a:chOff x="2483" y="2032"/>
              <a:chExt cx="794" cy="256"/>
            </a:xfrm>
          </p:grpSpPr>
          <p:sp>
            <p:nvSpPr>
              <p:cNvPr id="9" name="AutoShape 7"/>
              <p:cNvSpPr>
                <a:spLocks noChangeAspect="1" noChangeArrowheads="1" noTextEdit="1"/>
              </p:cNvSpPr>
              <p:nvPr/>
            </p:nvSpPr>
            <p:spPr bwMode="auto">
              <a:xfrm>
                <a:off x="2483" y="2032"/>
                <a:ext cx="794" cy="2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2483" y="2032"/>
                <a:ext cx="68" cy="68"/>
              </a:xfrm>
              <a:custGeom>
                <a:avLst/>
                <a:gdLst>
                  <a:gd name="T0" fmla="*/ 568 w 1424"/>
                  <a:gd name="T1" fmla="*/ 15 h 1424"/>
                  <a:gd name="T2" fmla="*/ 403 w 1424"/>
                  <a:gd name="T3" fmla="*/ 70 h 1424"/>
                  <a:gd name="T4" fmla="*/ 259 w 1424"/>
                  <a:gd name="T5" fmla="*/ 163 h 1424"/>
                  <a:gd name="T6" fmla="*/ 142 w 1424"/>
                  <a:gd name="T7" fmla="*/ 286 h 1424"/>
                  <a:gd name="T8" fmla="*/ 56 w 1424"/>
                  <a:gd name="T9" fmla="*/ 435 h 1424"/>
                  <a:gd name="T10" fmla="*/ 8 w 1424"/>
                  <a:gd name="T11" fmla="*/ 604 h 1424"/>
                  <a:gd name="T12" fmla="*/ 4 w 1424"/>
                  <a:gd name="T13" fmla="*/ 785 h 1424"/>
                  <a:gd name="T14" fmla="*/ 43 w 1424"/>
                  <a:gd name="T15" fmla="*/ 957 h 1424"/>
                  <a:gd name="T16" fmla="*/ 122 w 1424"/>
                  <a:gd name="T17" fmla="*/ 1110 h 1424"/>
                  <a:gd name="T18" fmla="*/ 233 w 1424"/>
                  <a:gd name="T19" fmla="*/ 1239 h 1424"/>
                  <a:gd name="T20" fmla="*/ 373 w 1424"/>
                  <a:gd name="T21" fmla="*/ 1339 h 1424"/>
                  <a:gd name="T22" fmla="*/ 534 w 1424"/>
                  <a:gd name="T23" fmla="*/ 1402 h 1424"/>
                  <a:gd name="T24" fmla="*/ 712 w 1424"/>
                  <a:gd name="T25" fmla="*/ 1424 h 1424"/>
                  <a:gd name="T26" fmla="*/ 890 w 1424"/>
                  <a:gd name="T27" fmla="*/ 1402 h 1424"/>
                  <a:gd name="T28" fmla="*/ 1052 w 1424"/>
                  <a:gd name="T29" fmla="*/ 1339 h 1424"/>
                  <a:gd name="T30" fmla="*/ 1190 w 1424"/>
                  <a:gd name="T31" fmla="*/ 1239 h 1424"/>
                  <a:gd name="T32" fmla="*/ 1303 w 1424"/>
                  <a:gd name="T33" fmla="*/ 1110 h 1424"/>
                  <a:gd name="T34" fmla="*/ 1381 w 1424"/>
                  <a:gd name="T35" fmla="*/ 957 h 1424"/>
                  <a:gd name="T36" fmla="*/ 1420 w 1424"/>
                  <a:gd name="T37" fmla="*/ 785 h 1424"/>
                  <a:gd name="T38" fmla="*/ 1415 w 1424"/>
                  <a:gd name="T39" fmla="*/ 604 h 1424"/>
                  <a:gd name="T40" fmla="*/ 1368 w 1424"/>
                  <a:gd name="T41" fmla="*/ 435 h 1424"/>
                  <a:gd name="T42" fmla="*/ 1283 w 1424"/>
                  <a:gd name="T43" fmla="*/ 286 h 1424"/>
                  <a:gd name="T44" fmla="*/ 1165 w 1424"/>
                  <a:gd name="T45" fmla="*/ 163 h 1424"/>
                  <a:gd name="T46" fmla="*/ 1020 w 1424"/>
                  <a:gd name="T47" fmla="*/ 70 h 1424"/>
                  <a:gd name="T48" fmla="*/ 856 w 1424"/>
                  <a:gd name="T49" fmla="*/ 15 h 1424"/>
                  <a:gd name="T50" fmla="*/ 712 w 1424"/>
                  <a:gd name="T51" fmla="*/ 339 h 1424"/>
                  <a:gd name="T52" fmla="*/ 805 w 1424"/>
                  <a:gd name="T53" fmla="*/ 351 h 1424"/>
                  <a:gd name="T54" fmla="*/ 890 w 1424"/>
                  <a:gd name="T55" fmla="*/ 385 h 1424"/>
                  <a:gd name="T56" fmla="*/ 963 w 1424"/>
                  <a:gd name="T57" fmla="*/ 436 h 1424"/>
                  <a:gd name="T58" fmla="*/ 1021 w 1424"/>
                  <a:gd name="T59" fmla="*/ 504 h 1424"/>
                  <a:gd name="T60" fmla="*/ 1062 w 1424"/>
                  <a:gd name="T61" fmla="*/ 584 h 1424"/>
                  <a:gd name="T62" fmla="*/ 1083 w 1424"/>
                  <a:gd name="T63" fmla="*/ 674 h 1424"/>
                  <a:gd name="T64" fmla="*/ 1081 w 1424"/>
                  <a:gd name="T65" fmla="*/ 768 h 1424"/>
                  <a:gd name="T66" fmla="*/ 1056 w 1424"/>
                  <a:gd name="T67" fmla="*/ 857 h 1424"/>
                  <a:gd name="T68" fmla="*/ 1011 w 1424"/>
                  <a:gd name="T69" fmla="*/ 935 h 1424"/>
                  <a:gd name="T70" fmla="*/ 949 w 1424"/>
                  <a:gd name="T71" fmla="*/ 1000 h 1424"/>
                  <a:gd name="T72" fmla="*/ 873 w 1424"/>
                  <a:gd name="T73" fmla="*/ 1048 h 1424"/>
                  <a:gd name="T74" fmla="*/ 787 w 1424"/>
                  <a:gd name="T75" fmla="*/ 1078 h 1424"/>
                  <a:gd name="T76" fmla="*/ 693 w 1424"/>
                  <a:gd name="T77" fmla="*/ 1084 h 1424"/>
                  <a:gd name="T78" fmla="*/ 601 w 1424"/>
                  <a:gd name="T79" fmla="*/ 1069 h 1424"/>
                  <a:gd name="T80" fmla="*/ 519 w 1424"/>
                  <a:gd name="T81" fmla="*/ 1031 h 1424"/>
                  <a:gd name="T82" fmla="*/ 448 w 1424"/>
                  <a:gd name="T83" fmla="*/ 976 h 1424"/>
                  <a:gd name="T84" fmla="*/ 393 w 1424"/>
                  <a:gd name="T85" fmla="*/ 905 h 1424"/>
                  <a:gd name="T86" fmla="*/ 356 w 1424"/>
                  <a:gd name="T87" fmla="*/ 823 h 1424"/>
                  <a:gd name="T88" fmla="*/ 340 w 1424"/>
                  <a:gd name="T89" fmla="*/ 731 h 1424"/>
                  <a:gd name="T90" fmla="*/ 347 w 1424"/>
                  <a:gd name="T91" fmla="*/ 637 h 1424"/>
                  <a:gd name="T92" fmla="*/ 376 w 1424"/>
                  <a:gd name="T93" fmla="*/ 550 h 1424"/>
                  <a:gd name="T94" fmla="*/ 424 w 1424"/>
                  <a:gd name="T95" fmla="*/ 475 h 1424"/>
                  <a:gd name="T96" fmla="*/ 489 w 1424"/>
                  <a:gd name="T97" fmla="*/ 414 h 1424"/>
                  <a:gd name="T98" fmla="*/ 567 w 1424"/>
                  <a:gd name="T99" fmla="*/ 369 h 1424"/>
                  <a:gd name="T100" fmla="*/ 655 w 1424"/>
                  <a:gd name="T101" fmla="*/ 344 h 14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424" h="1424">
                    <a:moveTo>
                      <a:pt x="712" y="0"/>
                    </a:moveTo>
                    <a:lnTo>
                      <a:pt x="675" y="1"/>
                    </a:lnTo>
                    <a:lnTo>
                      <a:pt x="639" y="4"/>
                    </a:lnTo>
                    <a:lnTo>
                      <a:pt x="603" y="8"/>
                    </a:lnTo>
                    <a:lnTo>
                      <a:pt x="568" y="15"/>
                    </a:lnTo>
                    <a:lnTo>
                      <a:pt x="534" y="22"/>
                    </a:lnTo>
                    <a:lnTo>
                      <a:pt x="500" y="32"/>
                    </a:lnTo>
                    <a:lnTo>
                      <a:pt x="467" y="43"/>
                    </a:lnTo>
                    <a:lnTo>
                      <a:pt x="435" y="56"/>
                    </a:lnTo>
                    <a:lnTo>
                      <a:pt x="403" y="70"/>
                    </a:lnTo>
                    <a:lnTo>
                      <a:pt x="373" y="85"/>
                    </a:lnTo>
                    <a:lnTo>
                      <a:pt x="343" y="103"/>
                    </a:lnTo>
                    <a:lnTo>
                      <a:pt x="314" y="122"/>
                    </a:lnTo>
                    <a:lnTo>
                      <a:pt x="286" y="142"/>
                    </a:lnTo>
                    <a:lnTo>
                      <a:pt x="259" y="163"/>
                    </a:lnTo>
                    <a:lnTo>
                      <a:pt x="233" y="185"/>
                    </a:lnTo>
                    <a:lnTo>
                      <a:pt x="208" y="208"/>
                    </a:lnTo>
                    <a:lnTo>
                      <a:pt x="184" y="234"/>
                    </a:lnTo>
                    <a:lnTo>
                      <a:pt x="163" y="260"/>
                    </a:lnTo>
                    <a:lnTo>
                      <a:pt x="142" y="286"/>
                    </a:lnTo>
                    <a:lnTo>
                      <a:pt x="122" y="314"/>
                    </a:lnTo>
                    <a:lnTo>
                      <a:pt x="103" y="343"/>
                    </a:lnTo>
                    <a:lnTo>
                      <a:pt x="85" y="372"/>
                    </a:lnTo>
                    <a:lnTo>
                      <a:pt x="70" y="403"/>
                    </a:lnTo>
                    <a:lnTo>
                      <a:pt x="56" y="435"/>
                    </a:lnTo>
                    <a:lnTo>
                      <a:pt x="43" y="467"/>
                    </a:lnTo>
                    <a:lnTo>
                      <a:pt x="32" y="500"/>
                    </a:lnTo>
                    <a:lnTo>
                      <a:pt x="22" y="534"/>
                    </a:lnTo>
                    <a:lnTo>
                      <a:pt x="15" y="568"/>
                    </a:lnTo>
                    <a:lnTo>
                      <a:pt x="8" y="604"/>
                    </a:lnTo>
                    <a:lnTo>
                      <a:pt x="4" y="639"/>
                    </a:lnTo>
                    <a:lnTo>
                      <a:pt x="1" y="676"/>
                    </a:lnTo>
                    <a:lnTo>
                      <a:pt x="0" y="712"/>
                    </a:lnTo>
                    <a:lnTo>
                      <a:pt x="1" y="748"/>
                    </a:lnTo>
                    <a:lnTo>
                      <a:pt x="4" y="785"/>
                    </a:lnTo>
                    <a:lnTo>
                      <a:pt x="8" y="820"/>
                    </a:lnTo>
                    <a:lnTo>
                      <a:pt x="15" y="856"/>
                    </a:lnTo>
                    <a:lnTo>
                      <a:pt x="22" y="890"/>
                    </a:lnTo>
                    <a:lnTo>
                      <a:pt x="32" y="924"/>
                    </a:lnTo>
                    <a:lnTo>
                      <a:pt x="43" y="957"/>
                    </a:lnTo>
                    <a:lnTo>
                      <a:pt x="56" y="989"/>
                    </a:lnTo>
                    <a:lnTo>
                      <a:pt x="70" y="1021"/>
                    </a:lnTo>
                    <a:lnTo>
                      <a:pt x="85" y="1052"/>
                    </a:lnTo>
                    <a:lnTo>
                      <a:pt x="103" y="1081"/>
                    </a:lnTo>
                    <a:lnTo>
                      <a:pt x="122" y="1110"/>
                    </a:lnTo>
                    <a:lnTo>
                      <a:pt x="142" y="1138"/>
                    </a:lnTo>
                    <a:lnTo>
                      <a:pt x="163" y="1165"/>
                    </a:lnTo>
                    <a:lnTo>
                      <a:pt x="184" y="1192"/>
                    </a:lnTo>
                    <a:lnTo>
                      <a:pt x="208" y="1216"/>
                    </a:lnTo>
                    <a:lnTo>
                      <a:pt x="233" y="1239"/>
                    </a:lnTo>
                    <a:lnTo>
                      <a:pt x="259" y="1261"/>
                    </a:lnTo>
                    <a:lnTo>
                      <a:pt x="286" y="1283"/>
                    </a:lnTo>
                    <a:lnTo>
                      <a:pt x="314" y="1303"/>
                    </a:lnTo>
                    <a:lnTo>
                      <a:pt x="343" y="1321"/>
                    </a:lnTo>
                    <a:lnTo>
                      <a:pt x="373" y="1339"/>
                    </a:lnTo>
                    <a:lnTo>
                      <a:pt x="403" y="1354"/>
                    </a:lnTo>
                    <a:lnTo>
                      <a:pt x="435" y="1369"/>
                    </a:lnTo>
                    <a:lnTo>
                      <a:pt x="467" y="1381"/>
                    </a:lnTo>
                    <a:lnTo>
                      <a:pt x="500" y="1393"/>
                    </a:lnTo>
                    <a:lnTo>
                      <a:pt x="534" y="1402"/>
                    </a:lnTo>
                    <a:lnTo>
                      <a:pt x="568" y="1409"/>
                    </a:lnTo>
                    <a:lnTo>
                      <a:pt x="603" y="1416"/>
                    </a:lnTo>
                    <a:lnTo>
                      <a:pt x="639" y="1421"/>
                    </a:lnTo>
                    <a:lnTo>
                      <a:pt x="675" y="1423"/>
                    </a:lnTo>
                    <a:lnTo>
                      <a:pt x="712" y="1424"/>
                    </a:lnTo>
                    <a:lnTo>
                      <a:pt x="748" y="1423"/>
                    </a:lnTo>
                    <a:lnTo>
                      <a:pt x="785" y="1421"/>
                    </a:lnTo>
                    <a:lnTo>
                      <a:pt x="820" y="1416"/>
                    </a:lnTo>
                    <a:lnTo>
                      <a:pt x="856" y="1409"/>
                    </a:lnTo>
                    <a:lnTo>
                      <a:pt x="890" y="1402"/>
                    </a:lnTo>
                    <a:lnTo>
                      <a:pt x="923" y="1393"/>
                    </a:lnTo>
                    <a:lnTo>
                      <a:pt x="957" y="1381"/>
                    </a:lnTo>
                    <a:lnTo>
                      <a:pt x="989" y="1369"/>
                    </a:lnTo>
                    <a:lnTo>
                      <a:pt x="1020" y="1354"/>
                    </a:lnTo>
                    <a:lnTo>
                      <a:pt x="1052" y="1339"/>
                    </a:lnTo>
                    <a:lnTo>
                      <a:pt x="1081" y="1321"/>
                    </a:lnTo>
                    <a:lnTo>
                      <a:pt x="1110" y="1303"/>
                    </a:lnTo>
                    <a:lnTo>
                      <a:pt x="1138" y="1283"/>
                    </a:lnTo>
                    <a:lnTo>
                      <a:pt x="1165" y="1261"/>
                    </a:lnTo>
                    <a:lnTo>
                      <a:pt x="1190" y="1239"/>
                    </a:lnTo>
                    <a:lnTo>
                      <a:pt x="1215" y="1216"/>
                    </a:lnTo>
                    <a:lnTo>
                      <a:pt x="1239" y="1192"/>
                    </a:lnTo>
                    <a:lnTo>
                      <a:pt x="1261" y="1165"/>
                    </a:lnTo>
                    <a:lnTo>
                      <a:pt x="1283" y="1138"/>
                    </a:lnTo>
                    <a:lnTo>
                      <a:pt x="1303" y="1110"/>
                    </a:lnTo>
                    <a:lnTo>
                      <a:pt x="1320" y="1081"/>
                    </a:lnTo>
                    <a:lnTo>
                      <a:pt x="1338" y="1052"/>
                    </a:lnTo>
                    <a:lnTo>
                      <a:pt x="1354" y="1021"/>
                    </a:lnTo>
                    <a:lnTo>
                      <a:pt x="1368" y="989"/>
                    </a:lnTo>
                    <a:lnTo>
                      <a:pt x="1381" y="957"/>
                    </a:lnTo>
                    <a:lnTo>
                      <a:pt x="1392" y="924"/>
                    </a:lnTo>
                    <a:lnTo>
                      <a:pt x="1402" y="890"/>
                    </a:lnTo>
                    <a:lnTo>
                      <a:pt x="1409" y="856"/>
                    </a:lnTo>
                    <a:lnTo>
                      <a:pt x="1415" y="820"/>
                    </a:lnTo>
                    <a:lnTo>
                      <a:pt x="1420" y="785"/>
                    </a:lnTo>
                    <a:lnTo>
                      <a:pt x="1423" y="748"/>
                    </a:lnTo>
                    <a:lnTo>
                      <a:pt x="1424" y="712"/>
                    </a:lnTo>
                    <a:lnTo>
                      <a:pt x="1423" y="676"/>
                    </a:lnTo>
                    <a:lnTo>
                      <a:pt x="1420" y="639"/>
                    </a:lnTo>
                    <a:lnTo>
                      <a:pt x="1415" y="604"/>
                    </a:lnTo>
                    <a:lnTo>
                      <a:pt x="1409" y="568"/>
                    </a:lnTo>
                    <a:lnTo>
                      <a:pt x="1402" y="534"/>
                    </a:lnTo>
                    <a:lnTo>
                      <a:pt x="1392" y="500"/>
                    </a:lnTo>
                    <a:lnTo>
                      <a:pt x="1381" y="467"/>
                    </a:lnTo>
                    <a:lnTo>
                      <a:pt x="1368" y="435"/>
                    </a:lnTo>
                    <a:lnTo>
                      <a:pt x="1354" y="403"/>
                    </a:lnTo>
                    <a:lnTo>
                      <a:pt x="1338" y="372"/>
                    </a:lnTo>
                    <a:lnTo>
                      <a:pt x="1320" y="343"/>
                    </a:lnTo>
                    <a:lnTo>
                      <a:pt x="1303" y="314"/>
                    </a:lnTo>
                    <a:lnTo>
                      <a:pt x="1283" y="286"/>
                    </a:lnTo>
                    <a:lnTo>
                      <a:pt x="1261" y="260"/>
                    </a:lnTo>
                    <a:lnTo>
                      <a:pt x="1239" y="234"/>
                    </a:lnTo>
                    <a:lnTo>
                      <a:pt x="1215" y="208"/>
                    </a:lnTo>
                    <a:lnTo>
                      <a:pt x="1190" y="185"/>
                    </a:lnTo>
                    <a:lnTo>
                      <a:pt x="1165" y="163"/>
                    </a:lnTo>
                    <a:lnTo>
                      <a:pt x="1138" y="142"/>
                    </a:lnTo>
                    <a:lnTo>
                      <a:pt x="1110" y="122"/>
                    </a:lnTo>
                    <a:lnTo>
                      <a:pt x="1081" y="103"/>
                    </a:lnTo>
                    <a:lnTo>
                      <a:pt x="1052" y="85"/>
                    </a:lnTo>
                    <a:lnTo>
                      <a:pt x="1020" y="70"/>
                    </a:lnTo>
                    <a:lnTo>
                      <a:pt x="989" y="56"/>
                    </a:lnTo>
                    <a:lnTo>
                      <a:pt x="957" y="43"/>
                    </a:lnTo>
                    <a:lnTo>
                      <a:pt x="923" y="32"/>
                    </a:lnTo>
                    <a:lnTo>
                      <a:pt x="890" y="22"/>
                    </a:lnTo>
                    <a:lnTo>
                      <a:pt x="856" y="15"/>
                    </a:lnTo>
                    <a:lnTo>
                      <a:pt x="820" y="8"/>
                    </a:lnTo>
                    <a:lnTo>
                      <a:pt x="785" y="4"/>
                    </a:lnTo>
                    <a:lnTo>
                      <a:pt x="748" y="1"/>
                    </a:lnTo>
                    <a:lnTo>
                      <a:pt x="712" y="0"/>
                    </a:lnTo>
                    <a:close/>
                    <a:moveTo>
                      <a:pt x="712" y="339"/>
                    </a:moveTo>
                    <a:lnTo>
                      <a:pt x="732" y="340"/>
                    </a:lnTo>
                    <a:lnTo>
                      <a:pt x="750" y="341"/>
                    </a:lnTo>
                    <a:lnTo>
                      <a:pt x="769" y="344"/>
                    </a:lnTo>
                    <a:lnTo>
                      <a:pt x="787" y="347"/>
                    </a:lnTo>
                    <a:lnTo>
                      <a:pt x="805" y="351"/>
                    </a:lnTo>
                    <a:lnTo>
                      <a:pt x="822" y="357"/>
                    </a:lnTo>
                    <a:lnTo>
                      <a:pt x="840" y="362"/>
                    </a:lnTo>
                    <a:lnTo>
                      <a:pt x="857" y="369"/>
                    </a:lnTo>
                    <a:lnTo>
                      <a:pt x="873" y="376"/>
                    </a:lnTo>
                    <a:lnTo>
                      <a:pt x="890" y="385"/>
                    </a:lnTo>
                    <a:lnTo>
                      <a:pt x="906" y="393"/>
                    </a:lnTo>
                    <a:lnTo>
                      <a:pt x="920" y="403"/>
                    </a:lnTo>
                    <a:lnTo>
                      <a:pt x="935" y="414"/>
                    </a:lnTo>
                    <a:lnTo>
                      <a:pt x="949" y="424"/>
                    </a:lnTo>
                    <a:lnTo>
                      <a:pt x="963" y="436"/>
                    </a:lnTo>
                    <a:lnTo>
                      <a:pt x="975" y="448"/>
                    </a:lnTo>
                    <a:lnTo>
                      <a:pt x="988" y="462"/>
                    </a:lnTo>
                    <a:lnTo>
                      <a:pt x="999" y="475"/>
                    </a:lnTo>
                    <a:lnTo>
                      <a:pt x="1011" y="489"/>
                    </a:lnTo>
                    <a:lnTo>
                      <a:pt x="1021" y="504"/>
                    </a:lnTo>
                    <a:lnTo>
                      <a:pt x="1031" y="519"/>
                    </a:lnTo>
                    <a:lnTo>
                      <a:pt x="1040" y="535"/>
                    </a:lnTo>
                    <a:lnTo>
                      <a:pt x="1048" y="550"/>
                    </a:lnTo>
                    <a:lnTo>
                      <a:pt x="1056" y="567"/>
                    </a:lnTo>
                    <a:lnTo>
                      <a:pt x="1062" y="584"/>
                    </a:lnTo>
                    <a:lnTo>
                      <a:pt x="1068" y="602"/>
                    </a:lnTo>
                    <a:lnTo>
                      <a:pt x="1073" y="619"/>
                    </a:lnTo>
                    <a:lnTo>
                      <a:pt x="1078" y="637"/>
                    </a:lnTo>
                    <a:lnTo>
                      <a:pt x="1081" y="656"/>
                    </a:lnTo>
                    <a:lnTo>
                      <a:pt x="1083" y="674"/>
                    </a:lnTo>
                    <a:lnTo>
                      <a:pt x="1084" y="693"/>
                    </a:lnTo>
                    <a:lnTo>
                      <a:pt x="1085" y="712"/>
                    </a:lnTo>
                    <a:lnTo>
                      <a:pt x="1084" y="731"/>
                    </a:lnTo>
                    <a:lnTo>
                      <a:pt x="1083" y="751"/>
                    </a:lnTo>
                    <a:lnTo>
                      <a:pt x="1081" y="768"/>
                    </a:lnTo>
                    <a:lnTo>
                      <a:pt x="1078" y="787"/>
                    </a:lnTo>
                    <a:lnTo>
                      <a:pt x="1073" y="805"/>
                    </a:lnTo>
                    <a:lnTo>
                      <a:pt x="1068" y="823"/>
                    </a:lnTo>
                    <a:lnTo>
                      <a:pt x="1062" y="840"/>
                    </a:lnTo>
                    <a:lnTo>
                      <a:pt x="1056" y="857"/>
                    </a:lnTo>
                    <a:lnTo>
                      <a:pt x="1048" y="874"/>
                    </a:lnTo>
                    <a:lnTo>
                      <a:pt x="1040" y="889"/>
                    </a:lnTo>
                    <a:lnTo>
                      <a:pt x="1031" y="905"/>
                    </a:lnTo>
                    <a:lnTo>
                      <a:pt x="1021" y="920"/>
                    </a:lnTo>
                    <a:lnTo>
                      <a:pt x="1011" y="935"/>
                    </a:lnTo>
                    <a:lnTo>
                      <a:pt x="999" y="949"/>
                    </a:lnTo>
                    <a:lnTo>
                      <a:pt x="988" y="962"/>
                    </a:lnTo>
                    <a:lnTo>
                      <a:pt x="975" y="976"/>
                    </a:lnTo>
                    <a:lnTo>
                      <a:pt x="963" y="988"/>
                    </a:lnTo>
                    <a:lnTo>
                      <a:pt x="949" y="1000"/>
                    </a:lnTo>
                    <a:lnTo>
                      <a:pt x="935" y="1011"/>
                    </a:lnTo>
                    <a:lnTo>
                      <a:pt x="920" y="1022"/>
                    </a:lnTo>
                    <a:lnTo>
                      <a:pt x="906" y="1031"/>
                    </a:lnTo>
                    <a:lnTo>
                      <a:pt x="890" y="1040"/>
                    </a:lnTo>
                    <a:lnTo>
                      <a:pt x="873" y="1048"/>
                    </a:lnTo>
                    <a:lnTo>
                      <a:pt x="857" y="1056"/>
                    </a:lnTo>
                    <a:lnTo>
                      <a:pt x="840" y="1062"/>
                    </a:lnTo>
                    <a:lnTo>
                      <a:pt x="822" y="1069"/>
                    </a:lnTo>
                    <a:lnTo>
                      <a:pt x="805" y="1074"/>
                    </a:lnTo>
                    <a:lnTo>
                      <a:pt x="787" y="1078"/>
                    </a:lnTo>
                    <a:lnTo>
                      <a:pt x="769" y="1081"/>
                    </a:lnTo>
                    <a:lnTo>
                      <a:pt x="750" y="1083"/>
                    </a:lnTo>
                    <a:lnTo>
                      <a:pt x="732" y="1084"/>
                    </a:lnTo>
                    <a:lnTo>
                      <a:pt x="712" y="1085"/>
                    </a:lnTo>
                    <a:lnTo>
                      <a:pt x="693" y="1084"/>
                    </a:lnTo>
                    <a:lnTo>
                      <a:pt x="674" y="1083"/>
                    </a:lnTo>
                    <a:lnTo>
                      <a:pt x="655" y="1081"/>
                    </a:lnTo>
                    <a:lnTo>
                      <a:pt x="637" y="1078"/>
                    </a:lnTo>
                    <a:lnTo>
                      <a:pt x="619" y="1074"/>
                    </a:lnTo>
                    <a:lnTo>
                      <a:pt x="601" y="1069"/>
                    </a:lnTo>
                    <a:lnTo>
                      <a:pt x="584" y="1062"/>
                    </a:lnTo>
                    <a:lnTo>
                      <a:pt x="567" y="1056"/>
                    </a:lnTo>
                    <a:lnTo>
                      <a:pt x="550" y="1048"/>
                    </a:lnTo>
                    <a:lnTo>
                      <a:pt x="535" y="1040"/>
                    </a:lnTo>
                    <a:lnTo>
                      <a:pt x="519" y="1031"/>
                    </a:lnTo>
                    <a:lnTo>
                      <a:pt x="503" y="1022"/>
                    </a:lnTo>
                    <a:lnTo>
                      <a:pt x="489" y="1011"/>
                    </a:lnTo>
                    <a:lnTo>
                      <a:pt x="475" y="1000"/>
                    </a:lnTo>
                    <a:lnTo>
                      <a:pt x="462" y="988"/>
                    </a:lnTo>
                    <a:lnTo>
                      <a:pt x="448" y="976"/>
                    </a:lnTo>
                    <a:lnTo>
                      <a:pt x="436" y="962"/>
                    </a:lnTo>
                    <a:lnTo>
                      <a:pt x="424" y="949"/>
                    </a:lnTo>
                    <a:lnTo>
                      <a:pt x="414" y="935"/>
                    </a:lnTo>
                    <a:lnTo>
                      <a:pt x="403" y="920"/>
                    </a:lnTo>
                    <a:lnTo>
                      <a:pt x="393" y="905"/>
                    </a:lnTo>
                    <a:lnTo>
                      <a:pt x="385" y="889"/>
                    </a:lnTo>
                    <a:lnTo>
                      <a:pt x="376" y="874"/>
                    </a:lnTo>
                    <a:lnTo>
                      <a:pt x="369" y="857"/>
                    </a:lnTo>
                    <a:lnTo>
                      <a:pt x="362" y="840"/>
                    </a:lnTo>
                    <a:lnTo>
                      <a:pt x="356" y="823"/>
                    </a:lnTo>
                    <a:lnTo>
                      <a:pt x="351" y="805"/>
                    </a:lnTo>
                    <a:lnTo>
                      <a:pt x="347" y="787"/>
                    </a:lnTo>
                    <a:lnTo>
                      <a:pt x="344" y="768"/>
                    </a:lnTo>
                    <a:lnTo>
                      <a:pt x="341" y="751"/>
                    </a:lnTo>
                    <a:lnTo>
                      <a:pt x="340" y="731"/>
                    </a:lnTo>
                    <a:lnTo>
                      <a:pt x="339" y="712"/>
                    </a:lnTo>
                    <a:lnTo>
                      <a:pt x="340" y="693"/>
                    </a:lnTo>
                    <a:lnTo>
                      <a:pt x="341" y="674"/>
                    </a:lnTo>
                    <a:lnTo>
                      <a:pt x="344" y="656"/>
                    </a:lnTo>
                    <a:lnTo>
                      <a:pt x="347" y="637"/>
                    </a:lnTo>
                    <a:lnTo>
                      <a:pt x="351" y="619"/>
                    </a:lnTo>
                    <a:lnTo>
                      <a:pt x="356" y="602"/>
                    </a:lnTo>
                    <a:lnTo>
                      <a:pt x="362" y="584"/>
                    </a:lnTo>
                    <a:lnTo>
                      <a:pt x="369" y="567"/>
                    </a:lnTo>
                    <a:lnTo>
                      <a:pt x="376" y="550"/>
                    </a:lnTo>
                    <a:lnTo>
                      <a:pt x="385" y="535"/>
                    </a:lnTo>
                    <a:lnTo>
                      <a:pt x="393" y="519"/>
                    </a:lnTo>
                    <a:lnTo>
                      <a:pt x="403" y="504"/>
                    </a:lnTo>
                    <a:lnTo>
                      <a:pt x="414" y="489"/>
                    </a:lnTo>
                    <a:lnTo>
                      <a:pt x="424" y="475"/>
                    </a:lnTo>
                    <a:lnTo>
                      <a:pt x="436" y="462"/>
                    </a:lnTo>
                    <a:lnTo>
                      <a:pt x="448" y="448"/>
                    </a:lnTo>
                    <a:lnTo>
                      <a:pt x="462" y="436"/>
                    </a:lnTo>
                    <a:lnTo>
                      <a:pt x="475" y="424"/>
                    </a:lnTo>
                    <a:lnTo>
                      <a:pt x="489" y="414"/>
                    </a:lnTo>
                    <a:lnTo>
                      <a:pt x="503" y="403"/>
                    </a:lnTo>
                    <a:lnTo>
                      <a:pt x="519" y="393"/>
                    </a:lnTo>
                    <a:lnTo>
                      <a:pt x="535" y="385"/>
                    </a:lnTo>
                    <a:lnTo>
                      <a:pt x="550" y="376"/>
                    </a:lnTo>
                    <a:lnTo>
                      <a:pt x="567" y="369"/>
                    </a:lnTo>
                    <a:lnTo>
                      <a:pt x="584" y="362"/>
                    </a:lnTo>
                    <a:lnTo>
                      <a:pt x="601" y="357"/>
                    </a:lnTo>
                    <a:lnTo>
                      <a:pt x="619" y="351"/>
                    </a:lnTo>
                    <a:lnTo>
                      <a:pt x="637" y="347"/>
                    </a:lnTo>
                    <a:lnTo>
                      <a:pt x="655" y="344"/>
                    </a:lnTo>
                    <a:lnTo>
                      <a:pt x="674" y="341"/>
                    </a:lnTo>
                    <a:lnTo>
                      <a:pt x="693" y="340"/>
                    </a:lnTo>
                    <a:lnTo>
                      <a:pt x="712" y="33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1" name="Freeform 10"/>
              <p:cNvSpPr>
                <a:spLocks noEditPoints="1"/>
              </p:cNvSpPr>
              <p:nvPr/>
            </p:nvSpPr>
            <p:spPr bwMode="auto">
              <a:xfrm>
                <a:off x="2486" y="2035"/>
                <a:ext cx="188" cy="253"/>
              </a:xfrm>
              <a:custGeom>
                <a:avLst/>
                <a:gdLst>
                  <a:gd name="T0" fmla="*/ 3910 w 3952"/>
                  <a:gd name="T1" fmla="*/ 2785 h 5313"/>
                  <a:gd name="T2" fmla="*/ 3948 w 3952"/>
                  <a:gd name="T3" fmla="*/ 3806 h 5313"/>
                  <a:gd name="T4" fmla="*/ 3839 w 3952"/>
                  <a:gd name="T5" fmla="*/ 3939 h 5313"/>
                  <a:gd name="T6" fmla="*/ 2814 w 3952"/>
                  <a:gd name="T7" fmla="*/ 3932 h 5313"/>
                  <a:gd name="T8" fmla="*/ 2717 w 3952"/>
                  <a:gd name="T9" fmla="*/ 3787 h 5313"/>
                  <a:gd name="T10" fmla="*/ 2772 w 3952"/>
                  <a:gd name="T11" fmla="*/ 2773 h 5313"/>
                  <a:gd name="T12" fmla="*/ 1049 w 3952"/>
                  <a:gd name="T13" fmla="*/ 4078 h 5313"/>
                  <a:gd name="T14" fmla="*/ 1203 w 3952"/>
                  <a:gd name="T15" fmla="*/ 4159 h 5313"/>
                  <a:gd name="T16" fmla="*/ 1226 w 3952"/>
                  <a:gd name="T17" fmla="*/ 5183 h 5313"/>
                  <a:gd name="T18" fmla="*/ 1104 w 3952"/>
                  <a:gd name="T19" fmla="*/ 5305 h 5313"/>
                  <a:gd name="T20" fmla="*/ 81 w 3952"/>
                  <a:gd name="T21" fmla="*/ 5282 h 5313"/>
                  <a:gd name="T22" fmla="*/ 0 w 3952"/>
                  <a:gd name="T23" fmla="*/ 5127 h 5313"/>
                  <a:gd name="T24" fmla="*/ 66 w 3952"/>
                  <a:gd name="T25" fmla="*/ 4119 h 5313"/>
                  <a:gd name="T26" fmla="*/ 1068 w 3952"/>
                  <a:gd name="T27" fmla="*/ 1359 h 5313"/>
                  <a:gd name="T28" fmla="*/ 1213 w 3952"/>
                  <a:gd name="T29" fmla="*/ 1456 h 5313"/>
                  <a:gd name="T30" fmla="*/ 1220 w 3952"/>
                  <a:gd name="T31" fmla="*/ 2481 h 5313"/>
                  <a:gd name="T32" fmla="*/ 1086 w 3952"/>
                  <a:gd name="T33" fmla="*/ 2590 h 5313"/>
                  <a:gd name="T34" fmla="*/ 66 w 3952"/>
                  <a:gd name="T35" fmla="*/ 2553 h 5313"/>
                  <a:gd name="T36" fmla="*/ 0 w 3952"/>
                  <a:gd name="T37" fmla="*/ 1543 h 5313"/>
                  <a:gd name="T38" fmla="*/ 81 w 3952"/>
                  <a:gd name="T39" fmla="*/ 1390 h 5313"/>
                  <a:gd name="T40" fmla="*/ 1086 w 3952"/>
                  <a:gd name="T41" fmla="*/ 2721 h 5313"/>
                  <a:gd name="T42" fmla="*/ 1220 w 3952"/>
                  <a:gd name="T43" fmla="*/ 2831 h 5313"/>
                  <a:gd name="T44" fmla="*/ 1213 w 3952"/>
                  <a:gd name="T45" fmla="*/ 3857 h 5313"/>
                  <a:gd name="T46" fmla="*/ 1068 w 3952"/>
                  <a:gd name="T47" fmla="*/ 3953 h 5313"/>
                  <a:gd name="T48" fmla="*/ 54 w 3952"/>
                  <a:gd name="T49" fmla="*/ 3899 h 5313"/>
                  <a:gd name="T50" fmla="*/ 1 w 3952"/>
                  <a:gd name="T51" fmla="*/ 2884 h 5313"/>
                  <a:gd name="T52" fmla="*/ 96 w 3952"/>
                  <a:gd name="T53" fmla="*/ 2740 h 5313"/>
                  <a:gd name="T54" fmla="*/ 2463 w 3952"/>
                  <a:gd name="T55" fmla="*/ 4086 h 5313"/>
                  <a:gd name="T56" fmla="*/ 2585 w 3952"/>
                  <a:gd name="T57" fmla="*/ 4207 h 5313"/>
                  <a:gd name="T58" fmla="*/ 2562 w 3952"/>
                  <a:gd name="T59" fmla="*/ 5232 h 5313"/>
                  <a:gd name="T60" fmla="*/ 2408 w 3952"/>
                  <a:gd name="T61" fmla="*/ 5313 h 5313"/>
                  <a:gd name="T62" fmla="*/ 1400 w 3952"/>
                  <a:gd name="T63" fmla="*/ 5245 h 5313"/>
                  <a:gd name="T64" fmla="*/ 1362 w 3952"/>
                  <a:gd name="T65" fmla="*/ 4225 h 5313"/>
                  <a:gd name="T66" fmla="*/ 1471 w 3952"/>
                  <a:gd name="T67" fmla="*/ 4092 h 5313"/>
                  <a:gd name="T68" fmla="*/ 2480 w 3952"/>
                  <a:gd name="T69" fmla="*/ 14 h 5313"/>
                  <a:gd name="T70" fmla="*/ 2589 w 3952"/>
                  <a:gd name="T71" fmla="*/ 148 h 5313"/>
                  <a:gd name="T72" fmla="*/ 2551 w 3952"/>
                  <a:gd name="T73" fmla="*/ 1167 h 5313"/>
                  <a:gd name="T74" fmla="*/ 1543 w 3952"/>
                  <a:gd name="T75" fmla="*/ 1235 h 5313"/>
                  <a:gd name="T76" fmla="*/ 1390 w 3952"/>
                  <a:gd name="T77" fmla="*/ 1154 h 5313"/>
                  <a:gd name="T78" fmla="*/ 1367 w 3952"/>
                  <a:gd name="T79" fmla="*/ 130 h 5313"/>
                  <a:gd name="T80" fmla="*/ 1489 w 3952"/>
                  <a:gd name="T81" fmla="*/ 8 h 5313"/>
                  <a:gd name="T82" fmla="*/ 2496 w 3952"/>
                  <a:gd name="T83" fmla="*/ 1381 h 5313"/>
                  <a:gd name="T84" fmla="*/ 2592 w 3952"/>
                  <a:gd name="T85" fmla="*/ 1525 h 5313"/>
                  <a:gd name="T86" fmla="*/ 2539 w 3952"/>
                  <a:gd name="T87" fmla="*/ 2540 h 5313"/>
                  <a:gd name="T88" fmla="*/ 1524 w 3952"/>
                  <a:gd name="T89" fmla="*/ 2593 h 5313"/>
                  <a:gd name="T90" fmla="*/ 1380 w 3952"/>
                  <a:gd name="T91" fmla="*/ 2497 h 5313"/>
                  <a:gd name="T92" fmla="*/ 1373 w 3952"/>
                  <a:gd name="T93" fmla="*/ 1472 h 5313"/>
                  <a:gd name="T94" fmla="*/ 1506 w 3952"/>
                  <a:gd name="T95" fmla="*/ 1362 h 5313"/>
                  <a:gd name="T96" fmla="*/ 2512 w 3952"/>
                  <a:gd name="T97" fmla="*/ 2750 h 5313"/>
                  <a:gd name="T98" fmla="*/ 2593 w 3952"/>
                  <a:gd name="T99" fmla="*/ 2903 h 5313"/>
                  <a:gd name="T100" fmla="*/ 2526 w 3952"/>
                  <a:gd name="T101" fmla="*/ 3911 h 5313"/>
                  <a:gd name="T102" fmla="*/ 1506 w 3952"/>
                  <a:gd name="T103" fmla="*/ 3949 h 5313"/>
                  <a:gd name="T104" fmla="*/ 1373 w 3952"/>
                  <a:gd name="T105" fmla="*/ 3840 h 5313"/>
                  <a:gd name="T106" fmla="*/ 1380 w 3952"/>
                  <a:gd name="T107" fmla="*/ 2815 h 5313"/>
                  <a:gd name="T108" fmla="*/ 1524 w 3952"/>
                  <a:gd name="T109" fmla="*/ 2718 h 5313"/>
                  <a:gd name="T110" fmla="*/ 3885 w 3952"/>
                  <a:gd name="T111" fmla="*/ 41 h 5313"/>
                  <a:gd name="T112" fmla="*/ 3952 w 3952"/>
                  <a:gd name="T113" fmla="*/ 1049 h 5313"/>
                  <a:gd name="T114" fmla="*/ 3870 w 3952"/>
                  <a:gd name="T115" fmla="*/ 1204 h 5313"/>
                  <a:gd name="T116" fmla="*/ 2847 w 3952"/>
                  <a:gd name="T117" fmla="*/ 1227 h 5313"/>
                  <a:gd name="T118" fmla="*/ 2725 w 3952"/>
                  <a:gd name="T119" fmla="*/ 1105 h 5313"/>
                  <a:gd name="T120" fmla="*/ 2749 w 3952"/>
                  <a:gd name="T121" fmla="*/ 81 h 5313"/>
                  <a:gd name="T122" fmla="*/ 2902 w 3952"/>
                  <a:gd name="T123" fmla="*/ 0 h 5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3952" h="5313">
                    <a:moveTo>
                      <a:pt x="3767" y="2718"/>
                    </a:moveTo>
                    <a:lnTo>
                      <a:pt x="3786" y="2718"/>
                    </a:lnTo>
                    <a:lnTo>
                      <a:pt x="3804" y="2721"/>
                    </a:lnTo>
                    <a:lnTo>
                      <a:pt x="3822" y="2727"/>
                    </a:lnTo>
                    <a:lnTo>
                      <a:pt x="3839" y="2733"/>
                    </a:lnTo>
                    <a:lnTo>
                      <a:pt x="3855" y="2740"/>
                    </a:lnTo>
                    <a:lnTo>
                      <a:pt x="3871" y="2750"/>
                    </a:lnTo>
                    <a:lnTo>
                      <a:pt x="3885" y="2760"/>
                    </a:lnTo>
                    <a:lnTo>
                      <a:pt x="3898" y="2773"/>
                    </a:lnTo>
                    <a:lnTo>
                      <a:pt x="3910" y="2785"/>
                    </a:lnTo>
                    <a:lnTo>
                      <a:pt x="3921" y="2800"/>
                    </a:lnTo>
                    <a:lnTo>
                      <a:pt x="3929" y="2815"/>
                    </a:lnTo>
                    <a:lnTo>
                      <a:pt x="3938" y="2831"/>
                    </a:lnTo>
                    <a:lnTo>
                      <a:pt x="3944" y="2848"/>
                    </a:lnTo>
                    <a:lnTo>
                      <a:pt x="3948" y="2866"/>
                    </a:lnTo>
                    <a:lnTo>
                      <a:pt x="3951" y="2884"/>
                    </a:lnTo>
                    <a:lnTo>
                      <a:pt x="3952" y="2903"/>
                    </a:lnTo>
                    <a:lnTo>
                      <a:pt x="3952" y="3768"/>
                    </a:lnTo>
                    <a:lnTo>
                      <a:pt x="3951" y="3787"/>
                    </a:lnTo>
                    <a:lnTo>
                      <a:pt x="3948" y="3806"/>
                    </a:lnTo>
                    <a:lnTo>
                      <a:pt x="3944" y="3823"/>
                    </a:lnTo>
                    <a:lnTo>
                      <a:pt x="3938" y="3840"/>
                    </a:lnTo>
                    <a:lnTo>
                      <a:pt x="3929" y="3857"/>
                    </a:lnTo>
                    <a:lnTo>
                      <a:pt x="3921" y="3872"/>
                    </a:lnTo>
                    <a:lnTo>
                      <a:pt x="3910" y="3886"/>
                    </a:lnTo>
                    <a:lnTo>
                      <a:pt x="3898" y="3899"/>
                    </a:lnTo>
                    <a:lnTo>
                      <a:pt x="3885" y="3911"/>
                    </a:lnTo>
                    <a:lnTo>
                      <a:pt x="3871" y="3922"/>
                    </a:lnTo>
                    <a:lnTo>
                      <a:pt x="3855" y="3932"/>
                    </a:lnTo>
                    <a:lnTo>
                      <a:pt x="3839" y="3939"/>
                    </a:lnTo>
                    <a:lnTo>
                      <a:pt x="3822" y="3945"/>
                    </a:lnTo>
                    <a:lnTo>
                      <a:pt x="3804" y="3949"/>
                    </a:lnTo>
                    <a:lnTo>
                      <a:pt x="3786" y="3953"/>
                    </a:lnTo>
                    <a:lnTo>
                      <a:pt x="3767" y="3954"/>
                    </a:lnTo>
                    <a:lnTo>
                      <a:pt x="2902" y="3954"/>
                    </a:lnTo>
                    <a:lnTo>
                      <a:pt x="2883" y="3953"/>
                    </a:lnTo>
                    <a:lnTo>
                      <a:pt x="2864" y="3949"/>
                    </a:lnTo>
                    <a:lnTo>
                      <a:pt x="2847" y="3945"/>
                    </a:lnTo>
                    <a:lnTo>
                      <a:pt x="2830" y="3939"/>
                    </a:lnTo>
                    <a:lnTo>
                      <a:pt x="2814" y="3932"/>
                    </a:lnTo>
                    <a:lnTo>
                      <a:pt x="2799" y="3922"/>
                    </a:lnTo>
                    <a:lnTo>
                      <a:pt x="2784" y="3911"/>
                    </a:lnTo>
                    <a:lnTo>
                      <a:pt x="2772" y="3899"/>
                    </a:lnTo>
                    <a:lnTo>
                      <a:pt x="2759" y="3886"/>
                    </a:lnTo>
                    <a:lnTo>
                      <a:pt x="2749" y="3872"/>
                    </a:lnTo>
                    <a:lnTo>
                      <a:pt x="2739" y="3857"/>
                    </a:lnTo>
                    <a:lnTo>
                      <a:pt x="2732" y="3840"/>
                    </a:lnTo>
                    <a:lnTo>
                      <a:pt x="2726" y="3823"/>
                    </a:lnTo>
                    <a:lnTo>
                      <a:pt x="2721" y="3806"/>
                    </a:lnTo>
                    <a:lnTo>
                      <a:pt x="2717" y="3787"/>
                    </a:lnTo>
                    <a:lnTo>
                      <a:pt x="2717" y="3768"/>
                    </a:lnTo>
                    <a:lnTo>
                      <a:pt x="2717" y="2903"/>
                    </a:lnTo>
                    <a:lnTo>
                      <a:pt x="2717" y="2884"/>
                    </a:lnTo>
                    <a:lnTo>
                      <a:pt x="2721" y="2866"/>
                    </a:lnTo>
                    <a:lnTo>
                      <a:pt x="2726" y="2848"/>
                    </a:lnTo>
                    <a:lnTo>
                      <a:pt x="2732" y="2831"/>
                    </a:lnTo>
                    <a:lnTo>
                      <a:pt x="2739" y="2815"/>
                    </a:lnTo>
                    <a:lnTo>
                      <a:pt x="2749" y="2800"/>
                    </a:lnTo>
                    <a:lnTo>
                      <a:pt x="2759" y="2785"/>
                    </a:lnTo>
                    <a:lnTo>
                      <a:pt x="2772" y="2773"/>
                    </a:lnTo>
                    <a:lnTo>
                      <a:pt x="2784" y="2760"/>
                    </a:lnTo>
                    <a:lnTo>
                      <a:pt x="2799" y="2750"/>
                    </a:lnTo>
                    <a:lnTo>
                      <a:pt x="2814" y="2740"/>
                    </a:lnTo>
                    <a:lnTo>
                      <a:pt x="2830" y="2733"/>
                    </a:lnTo>
                    <a:lnTo>
                      <a:pt x="2847" y="2727"/>
                    </a:lnTo>
                    <a:lnTo>
                      <a:pt x="2864" y="2721"/>
                    </a:lnTo>
                    <a:lnTo>
                      <a:pt x="2883" y="2718"/>
                    </a:lnTo>
                    <a:lnTo>
                      <a:pt x="2902" y="2718"/>
                    </a:lnTo>
                    <a:lnTo>
                      <a:pt x="3767" y="2718"/>
                    </a:lnTo>
                    <a:close/>
                    <a:moveTo>
                      <a:pt x="1049" y="4078"/>
                    </a:moveTo>
                    <a:lnTo>
                      <a:pt x="1068" y="4078"/>
                    </a:lnTo>
                    <a:lnTo>
                      <a:pt x="1086" y="4081"/>
                    </a:lnTo>
                    <a:lnTo>
                      <a:pt x="1104" y="4086"/>
                    </a:lnTo>
                    <a:lnTo>
                      <a:pt x="1121" y="4092"/>
                    </a:lnTo>
                    <a:lnTo>
                      <a:pt x="1138" y="4100"/>
                    </a:lnTo>
                    <a:lnTo>
                      <a:pt x="1153" y="4109"/>
                    </a:lnTo>
                    <a:lnTo>
                      <a:pt x="1167" y="4119"/>
                    </a:lnTo>
                    <a:lnTo>
                      <a:pt x="1180" y="4132"/>
                    </a:lnTo>
                    <a:lnTo>
                      <a:pt x="1192" y="4144"/>
                    </a:lnTo>
                    <a:lnTo>
                      <a:pt x="1203" y="4159"/>
                    </a:lnTo>
                    <a:lnTo>
                      <a:pt x="1213" y="4175"/>
                    </a:lnTo>
                    <a:lnTo>
                      <a:pt x="1220" y="4190"/>
                    </a:lnTo>
                    <a:lnTo>
                      <a:pt x="1226" y="4207"/>
                    </a:lnTo>
                    <a:lnTo>
                      <a:pt x="1230" y="4225"/>
                    </a:lnTo>
                    <a:lnTo>
                      <a:pt x="1233" y="4243"/>
                    </a:lnTo>
                    <a:lnTo>
                      <a:pt x="1234" y="4262"/>
                    </a:lnTo>
                    <a:lnTo>
                      <a:pt x="1234" y="5127"/>
                    </a:lnTo>
                    <a:lnTo>
                      <a:pt x="1233" y="5146"/>
                    </a:lnTo>
                    <a:lnTo>
                      <a:pt x="1230" y="5165"/>
                    </a:lnTo>
                    <a:lnTo>
                      <a:pt x="1226" y="5183"/>
                    </a:lnTo>
                    <a:lnTo>
                      <a:pt x="1220" y="5199"/>
                    </a:lnTo>
                    <a:lnTo>
                      <a:pt x="1213" y="5216"/>
                    </a:lnTo>
                    <a:lnTo>
                      <a:pt x="1203" y="5232"/>
                    </a:lnTo>
                    <a:lnTo>
                      <a:pt x="1192" y="5245"/>
                    </a:lnTo>
                    <a:lnTo>
                      <a:pt x="1180" y="5259"/>
                    </a:lnTo>
                    <a:lnTo>
                      <a:pt x="1167" y="5270"/>
                    </a:lnTo>
                    <a:lnTo>
                      <a:pt x="1153" y="5282"/>
                    </a:lnTo>
                    <a:lnTo>
                      <a:pt x="1138" y="5291"/>
                    </a:lnTo>
                    <a:lnTo>
                      <a:pt x="1121" y="5298"/>
                    </a:lnTo>
                    <a:lnTo>
                      <a:pt x="1104" y="5305"/>
                    </a:lnTo>
                    <a:lnTo>
                      <a:pt x="1086" y="5309"/>
                    </a:lnTo>
                    <a:lnTo>
                      <a:pt x="1068" y="5312"/>
                    </a:lnTo>
                    <a:lnTo>
                      <a:pt x="1049" y="5313"/>
                    </a:lnTo>
                    <a:lnTo>
                      <a:pt x="184" y="5313"/>
                    </a:lnTo>
                    <a:lnTo>
                      <a:pt x="165" y="5312"/>
                    </a:lnTo>
                    <a:lnTo>
                      <a:pt x="148" y="5309"/>
                    </a:lnTo>
                    <a:lnTo>
                      <a:pt x="130" y="5305"/>
                    </a:lnTo>
                    <a:lnTo>
                      <a:pt x="112" y="5298"/>
                    </a:lnTo>
                    <a:lnTo>
                      <a:pt x="96" y="5291"/>
                    </a:lnTo>
                    <a:lnTo>
                      <a:pt x="81" y="5282"/>
                    </a:lnTo>
                    <a:lnTo>
                      <a:pt x="66" y="5270"/>
                    </a:lnTo>
                    <a:lnTo>
                      <a:pt x="54" y="5259"/>
                    </a:lnTo>
                    <a:lnTo>
                      <a:pt x="41" y="5245"/>
                    </a:lnTo>
                    <a:lnTo>
                      <a:pt x="31" y="5232"/>
                    </a:lnTo>
                    <a:lnTo>
                      <a:pt x="21" y="5216"/>
                    </a:lnTo>
                    <a:lnTo>
                      <a:pt x="14" y="5199"/>
                    </a:lnTo>
                    <a:lnTo>
                      <a:pt x="8" y="5183"/>
                    </a:lnTo>
                    <a:lnTo>
                      <a:pt x="3" y="5165"/>
                    </a:lnTo>
                    <a:lnTo>
                      <a:pt x="1" y="5146"/>
                    </a:lnTo>
                    <a:lnTo>
                      <a:pt x="0" y="5127"/>
                    </a:lnTo>
                    <a:lnTo>
                      <a:pt x="0" y="4262"/>
                    </a:lnTo>
                    <a:lnTo>
                      <a:pt x="1" y="4243"/>
                    </a:lnTo>
                    <a:lnTo>
                      <a:pt x="3" y="4225"/>
                    </a:lnTo>
                    <a:lnTo>
                      <a:pt x="8" y="4207"/>
                    </a:lnTo>
                    <a:lnTo>
                      <a:pt x="14" y="4190"/>
                    </a:lnTo>
                    <a:lnTo>
                      <a:pt x="21" y="4175"/>
                    </a:lnTo>
                    <a:lnTo>
                      <a:pt x="31" y="4159"/>
                    </a:lnTo>
                    <a:lnTo>
                      <a:pt x="41" y="4144"/>
                    </a:lnTo>
                    <a:lnTo>
                      <a:pt x="54" y="4132"/>
                    </a:lnTo>
                    <a:lnTo>
                      <a:pt x="66" y="4119"/>
                    </a:lnTo>
                    <a:lnTo>
                      <a:pt x="81" y="4109"/>
                    </a:lnTo>
                    <a:lnTo>
                      <a:pt x="96" y="4100"/>
                    </a:lnTo>
                    <a:lnTo>
                      <a:pt x="112" y="4092"/>
                    </a:lnTo>
                    <a:lnTo>
                      <a:pt x="130" y="4086"/>
                    </a:lnTo>
                    <a:lnTo>
                      <a:pt x="148" y="4081"/>
                    </a:lnTo>
                    <a:lnTo>
                      <a:pt x="165" y="4078"/>
                    </a:lnTo>
                    <a:lnTo>
                      <a:pt x="184" y="4078"/>
                    </a:lnTo>
                    <a:lnTo>
                      <a:pt x="1049" y="4078"/>
                    </a:lnTo>
                    <a:close/>
                    <a:moveTo>
                      <a:pt x="1049" y="1359"/>
                    </a:moveTo>
                    <a:lnTo>
                      <a:pt x="1068" y="1359"/>
                    </a:lnTo>
                    <a:lnTo>
                      <a:pt x="1086" y="1362"/>
                    </a:lnTo>
                    <a:lnTo>
                      <a:pt x="1104" y="1367"/>
                    </a:lnTo>
                    <a:lnTo>
                      <a:pt x="1121" y="1374"/>
                    </a:lnTo>
                    <a:lnTo>
                      <a:pt x="1138" y="1381"/>
                    </a:lnTo>
                    <a:lnTo>
                      <a:pt x="1153" y="1390"/>
                    </a:lnTo>
                    <a:lnTo>
                      <a:pt x="1167" y="1401"/>
                    </a:lnTo>
                    <a:lnTo>
                      <a:pt x="1180" y="1413"/>
                    </a:lnTo>
                    <a:lnTo>
                      <a:pt x="1192" y="1426"/>
                    </a:lnTo>
                    <a:lnTo>
                      <a:pt x="1203" y="1440"/>
                    </a:lnTo>
                    <a:lnTo>
                      <a:pt x="1213" y="1456"/>
                    </a:lnTo>
                    <a:lnTo>
                      <a:pt x="1220" y="1472"/>
                    </a:lnTo>
                    <a:lnTo>
                      <a:pt x="1226" y="1489"/>
                    </a:lnTo>
                    <a:lnTo>
                      <a:pt x="1230" y="1507"/>
                    </a:lnTo>
                    <a:lnTo>
                      <a:pt x="1233" y="1525"/>
                    </a:lnTo>
                    <a:lnTo>
                      <a:pt x="1234" y="1543"/>
                    </a:lnTo>
                    <a:lnTo>
                      <a:pt x="1234" y="2409"/>
                    </a:lnTo>
                    <a:lnTo>
                      <a:pt x="1233" y="2427"/>
                    </a:lnTo>
                    <a:lnTo>
                      <a:pt x="1230" y="2446"/>
                    </a:lnTo>
                    <a:lnTo>
                      <a:pt x="1226" y="2464"/>
                    </a:lnTo>
                    <a:lnTo>
                      <a:pt x="1220" y="2481"/>
                    </a:lnTo>
                    <a:lnTo>
                      <a:pt x="1213" y="2497"/>
                    </a:lnTo>
                    <a:lnTo>
                      <a:pt x="1203" y="2513"/>
                    </a:lnTo>
                    <a:lnTo>
                      <a:pt x="1192" y="2526"/>
                    </a:lnTo>
                    <a:lnTo>
                      <a:pt x="1180" y="2540"/>
                    </a:lnTo>
                    <a:lnTo>
                      <a:pt x="1167" y="2553"/>
                    </a:lnTo>
                    <a:lnTo>
                      <a:pt x="1153" y="2563"/>
                    </a:lnTo>
                    <a:lnTo>
                      <a:pt x="1138" y="2572"/>
                    </a:lnTo>
                    <a:lnTo>
                      <a:pt x="1121" y="2580"/>
                    </a:lnTo>
                    <a:lnTo>
                      <a:pt x="1104" y="2586"/>
                    </a:lnTo>
                    <a:lnTo>
                      <a:pt x="1086" y="2590"/>
                    </a:lnTo>
                    <a:lnTo>
                      <a:pt x="1068" y="2593"/>
                    </a:lnTo>
                    <a:lnTo>
                      <a:pt x="1049" y="2594"/>
                    </a:lnTo>
                    <a:lnTo>
                      <a:pt x="184" y="2594"/>
                    </a:lnTo>
                    <a:lnTo>
                      <a:pt x="165" y="2593"/>
                    </a:lnTo>
                    <a:lnTo>
                      <a:pt x="148" y="2590"/>
                    </a:lnTo>
                    <a:lnTo>
                      <a:pt x="130" y="2586"/>
                    </a:lnTo>
                    <a:lnTo>
                      <a:pt x="112" y="2580"/>
                    </a:lnTo>
                    <a:lnTo>
                      <a:pt x="96" y="2572"/>
                    </a:lnTo>
                    <a:lnTo>
                      <a:pt x="81" y="2563"/>
                    </a:lnTo>
                    <a:lnTo>
                      <a:pt x="66" y="2553"/>
                    </a:lnTo>
                    <a:lnTo>
                      <a:pt x="54" y="2540"/>
                    </a:lnTo>
                    <a:lnTo>
                      <a:pt x="41" y="2526"/>
                    </a:lnTo>
                    <a:lnTo>
                      <a:pt x="31" y="2513"/>
                    </a:lnTo>
                    <a:lnTo>
                      <a:pt x="21" y="2497"/>
                    </a:lnTo>
                    <a:lnTo>
                      <a:pt x="14" y="2481"/>
                    </a:lnTo>
                    <a:lnTo>
                      <a:pt x="8" y="2464"/>
                    </a:lnTo>
                    <a:lnTo>
                      <a:pt x="3" y="2446"/>
                    </a:lnTo>
                    <a:lnTo>
                      <a:pt x="1" y="2427"/>
                    </a:lnTo>
                    <a:lnTo>
                      <a:pt x="0" y="2409"/>
                    </a:lnTo>
                    <a:lnTo>
                      <a:pt x="0" y="1543"/>
                    </a:lnTo>
                    <a:lnTo>
                      <a:pt x="1" y="1525"/>
                    </a:lnTo>
                    <a:lnTo>
                      <a:pt x="3" y="1507"/>
                    </a:lnTo>
                    <a:lnTo>
                      <a:pt x="8" y="1489"/>
                    </a:lnTo>
                    <a:lnTo>
                      <a:pt x="14" y="1472"/>
                    </a:lnTo>
                    <a:lnTo>
                      <a:pt x="21" y="1456"/>
                    </a:lnTo>
                    <a:lnTo>
                      <a:pt x="31" y="1440"/>
                    </a:lnTo>
                    <a:lnTo>
                      <a:pt x="41" y="1426"/>
                    </a:lnTo>
                    <a:lnTo>
                      <a:pt x="54" y="1413"/>
                    </a:lnTo>
                    <a:lnTo>
                      <a:pt x="66" y="1401"/>
                    </a:lnTo>
                    <a:lnTo>
                      <a:pt x="81" y="1390"/>
                    </a:lnTo>
                    <a:lnTo>
                      <a:pt x="96" y="1381"/>
                    </a:lnTo>
                    <a:lnTo>
                      <a:pt x="112" y="1374"/>
                    </a:lnTo>
                    <a:lnTo>
                      <a:pt x="130" y="1367"/>
                    </a:lnTo>
                    <a:lnTo>
                      <a:pt x="148" y="1362"/>
                    </a:lnTo>
                    <a:lnTo>
                      <a:pt x="165" y="1359"/>
                    </a:lnTo>
                    <a:lnTo>
                      <a:pt x="184" y="1359"/>
                    </a:lnTo>
                    <a:lnTo>
                      <a:pt x="1049" y="1359"/>
                    </a:lnTo>
                    <a:close/>
                    <a:moveTo>
                      <a:pt x="1049" y="2718"/>
                    </a:moveTo>
                    <a:lnTo>
                      <a:pt x="1068" y="2718"/>
                    </a:lnTo>
                    <a:lnTo>
                      <a:pt x="1086" y="2721"/>
                    </a:lnTo>
                    <a:lnTo>
                      <a:pt x="1104" y="2727"/>
                    </a:lnTo>
                    <a:lnTo>
                      <a:pt x="1121" y="2733"/>
                    </a:lnTo>
                    <a:lnTo>
                      <a:pt x="1138" y="2740"/>
                    </a:lnTo>
                    <a:lnTo>
                      <a:pt x="1153" y="2750"/>
                    </a:lnTo>
                    <a:lnTo>
                      <a:pt x="1167" y="2760"/>
                    </a:lnTo>
                    <a:lnTo>
                      <a:pt x="1180" y="2773"/>
                    </a:lnTo>
                    <a:lnTo>
                      <a:pt x="1192" y="2785"/>
                    </a:lnTo>
                    <a:lnTo>
                      <a:pt x="1203" y="2800"/>
                    </a:lnTo>
                    <a:lnTo>
                      <a:pt x="1213" y="2815"/>
                    </a:lnTo>
                    <a:lnTo>
                      <a:pt x="1220" y="2831"/>
                    </a:lnTo>
                    <a:lnTo>
                      <a:pt x="1226" y="2848"/>
                    </a:lnTo>
                    <a:lnTo>
                      <a:pt x="1230" y="2866"/>
                    </a:lnTo>
                    <a:lnTo>
                      <a:pt x="1233" y="2884"/>
                    </a:lnTo>
                    <a:lnTo>
                      <a:pt x="1234" y="2903"/>
                    </a:lnTo>
                    <a:lnTo>
                      <a:pt x="1234" y="3768"/>
                    </a:lnTo>
                    <a:lnTo>
                      <a:pt x="1233" y="3787"/>
                    </a:lnTo>
                    <a:lnTo>
                      <a:pt x="1230" y="3806"/>
                    </a:lnTo>
                    <a:lnTo>
                      <a:pt x="1226" y="3823"/>
                    </a:lnTo>
                    <a:lnTo>
                      <a:pt x="1220" y="3840"/>
                    </a:lnTo>
                    <a:lnTo>
                      <a:pt x="1213" y="3857"/>
                    </a:lnTo>
                    <a:lnTo>
                      <a:pt x="1203" y="3872"/>
                    </a:lnTo>
                    <a:lnTo>
                      <a:pt x="1192" y="3886"/>
                    </a:lnTo>
                    <a:lnTo>
                      <a:pt x="1180" y="3899"/>
                    </a:lnTo>
                    <a:lnTo>
                      <a:pt x="1167" y="3911"/>
                    </a:lnTo>
                    <a:lnTo>
                      <a:pt x="1153" y="3922"/>
                    </a:lnTo>
                    <a:lnTo>
                      <a:pt x="1138" y="3932"/>
                    </a:lnTo>
                    <a:lnTo>
                      <a:pt x="1121" y="3939"/>
                    </a:lnTo>
                    <a:lnTo>
                      <a:pt x="1104" y="3945"/>
                    </a:lnTo>
                    <a:lnTo>
                      <a:pt x="1086" y="3949"/>
                    </a:lnTo>
                    <a:lnTo>
                      <a:pt x="1068" y="3953"/>
                    </a:lnTo>
                    <a:lnTo>
                      <a:pt x="1049" y="3954"/>
                    </a:lnTo>
                    <a:lnTo>
                      <a:pt x="184" y="3954"/>
                    </a:lnTo>
                    <a:lnTo>
                      <a:pt x="165" y="3953"/>
                    </a:lnTo>
                    <a:lnTo>
                      <a:pt x="148" y="3949"/>
                    </a:lnTo>
                    <a:lnTo>
                      <a:pt x="130" y="3945"/>
                    </a:lnTo>
                    <a:lnTo>
                      <a:pt x="112" y="3939"/>
                    </a:lnTo>
                    <a:lnTo>
                      <a:pt x="96" y="3932"/>
                    </a:lnTo>
                    <a:lnTo>
                      <a:pt x="81" y="3922"/>
                    </a:lnTo>
                    <a:lnTo>
                      <a:pt x="66" y="3911"/>
                    </a:lnTo>
                    <a:lnTo>
                      <a:pt x="54" y="3899"/>
                    </a:lnTo>
                    <a:lnTo>
                      <a:pt x="41" y="3886"/>
                    </a:lnTo>
                    <a:lnTo>
                      <a:pt x="31" y="3872"/>
                    </a:lnTo>
                    <a:lnTo>
                      <a:pt x="21" y="3857"/>
                    </a:lnTo>
                    <a:lnTo>
                      <a:pt x="14" y="3840"/>
                    </a:lnTo>
                    <a:lnTo>
                      <a:pt x="8" y="3823"/>
                    </a:lnTo>
                    <a:lnTo>
                      <a:pt x="3" y="3806"/>
                    </a:lnTo>
                    <a:lnTo>
                      <a:pt x="1" y="3787"/>
                    </a:lnTo>
                    <a:lnTo>
                      <a:pt x="0" y="3768"/>
                    </a:lnTo>
                    <a:lnTo>
                      <a:pt x="0" y="2903"/>
                    </a:lnTo>
                    <a:lnTo>
                      <a:pt x="1" y="2884"/>
                    </a:lnTo>
                    <a:lnTo>
                      <a:pt x="3" y="2866"/>
                    </a:lnTo>
                    <a:lnTo>
                      <a:pt x="8" y="2848"/>
                    </a:lnTo>
                    <a:lnTo>
                      <a:pt x="14" y="2831"/>
                    </a:lnTo>
                    <a:lnTo>
                      <a:pt x="21" y="2815"/>
                    </a:lnTo>
                    <a:lnTo>
                      <a:pt x="31" y="2800"/>
                    </a:lnTo>
                    <a:lnTo>
                      <a:pt x="41" y="2785"/>
                    </a:lnTo>
                    <a:lnTo>
                      <a:pt x="54" y="2773"/>
                    </a:lnTo>
                    <a:lnTo>
                      <a:pt x="66" y="2760"/>
                    </a:lnTo>
                    <a:lnTo>
                      <a:pt x="81" y="2750"/>
                    </a:lnTo>
                    <a:lnTo>
                      <a:pt x="96" y="2740"/>
                    </a:lnTo>
                    <a:lnTo>
                      <a:pt x="112" y="2733"/>
                    </a:lnTo>
                    <a:lnTo>
                      <a:pt x="130" y="2727"/>
                    </a:lnTo>
                    <a:lnTo>
                      <a:pt x="148" y="2721"/>
                    </a:lnTo>
                    <a:lnTo>
                      <a:pt x="165" y="2718"/>
                    </a:lnTo>
                    <a:lnTo>
                      <a:pt x="184" y="2718"/>
                    </a:lnTo>
                    <a:lnTo>
                      <a:pt x="1049" y="2718"/>
                    </a:lnTo>
                    <a:close/>
                    <a:moveTo>
                      <a:pt x="2408" y="4078"/>
                    </a:moveTo>
                    <a:lnTo>
                      <a:pt x="2427" y="4078"/>
                    </a:lnTo>
                    <a:lnTo>
                      <a:pt x="2445" y="4081"/>
                    </a:lnTo>
                    <a:lnTo>
                      <a:pt x="2463" y="4086"/>
                    </a:lnTo>
                    <a:lnTo>
                      <a:pt x="2480" y="4092"/>
                    </a:lnTo>
                    <a:lnTo>
                      <a:pt x="2496" y="4100"/>
                    </a:lnTo>
                    <a:lnTo>
                      <a:pt x="2512" y="4109"/>
                    </a:lnTo>
                    <a:lnTo>
                      <a:pt x="2526" y="4119"/>
                    </a:lnTo>
                    <a:lnTo>
                      <a:pt x="2539" y="4132"/>
                    </a:lnTo>
                    <a:lnTo>
                      <a:pt x="2551" y="4144"/>
                    </a:lnTo>
                    <a:lnTo>
                      <a:pt x="2562" y="4159"/>
                    </a:lnTo>
                    <a:lnTo>
                      <a:pt x="2570" y="4175"/>
                    </a:lnTo>
                    <a:lnTo>
                      <a:pt x="2579" y="4190"/>
                    </a:lnTo>
                    <a:lnTo>
                      <a:pt x="2585" y="4207"/>
                    </a:lnTo>
                    <a:lnTo>
                      <a:pt x="2589" y="4225"/>
                    </a:lnTo>
                    <a:lnTo>
                      <a:pt x="2592" y="4243"/>
                    </a:lnTo>
                    <a:lnTo>
                      <a:pt x="2593" y="4262"/>
                    </a:lnTo>
                    <a:lnTo>
                      <a:pt x="2593" y="5127"/>
                    </a:lnTo>
                    <a:lnTo>
                      <a:pt x="2592" y="5146"/>
                    </a:lnTo>
                    <a:lnTo>
                      <a:pt x="2589" y="5165"/>
                    </a:lnTo>
                    <a:lnTo>
                      <a:pt x="2585" y="5183"/>
                    </a:lnTo>
                    <a:lnTo>
                      <a:pt x="2579" y="5199"/>
                    </a:lnTo>
                    <a:lnTo>
                      <a:pt x="2570" y="5216"/>
                    </a:lnTo>
                    <a:lnTo>
                      <a:pt x="2562" y="5232"/>
                    </a:lnTo>
                    <a:lnTo>
                      <a:pt x="2551" y="5245"/>
                    </a:lnTo>
                    <a:lnTo>
                      <a:pt x="2539" y="5259"/>
                    </a:lnTo>
                    <a:lnTo>
                      <a:pt x="2526" y="5270"/>
                    </a:lnTo>
                    <a:lnTo>
                      <a:pt x="2512" y="5282"/>
                    </a:lnTo>
                    <a:lnTo>
                      <a:pt x="2496" y="5291"/>
                    </a:lnTo>
                    <a:lnTo>
                      <a:pt x="2480" y="5298"/>
                    </a:lnTo>
                    <a:lnTo>
                      <a:pt x="2463" y="5305"/>
                    </a:lnTo>
                    <a:lnTo>
                      <a:pt x="2445" y="5309"/>
                    </a:lnTo>
                    <a:lnTo>
                      <a:pt x="2427" y="5312"/>
                    </a:lnTo>
                    <a:lnTo>
                      <a:pt x="2408" y="5313"/>
                    </a:lnTo>
                    <a:lnTo>
                      <a:pt x="1543" y="5313"/>
                    </a:lnTo>
                    <a:lnTo>
                      <a:pt x="1524" y="5312"/>
                    </a:lnTo>
                    <a:lnTo>
                      <a:pt x="1506" y="5309"/>
                    </a:lnTo>
                    <a:lnTo>
                      <a:pt x="1489" y="5305"/>
                    </a:lnTo>
                    <a:lnTo>
                      <a:pt x="1471" y="5298"/>
                    </a:lnTo>
                    <a:lnTo>
                      <a:pt x="1455" y="5291"/>
                    </a:lnTo>
                    <a:lnTo>
                      <a:pt x="1440" y="5282"/>
                    </a:lnTo>
                    <a:lnTo>
                      <a:pt x="1425" y="5270"/>
                    </a:lnTo>
                    <a:lnTo>
                      <a:pt x="1413" y="5259"/>
                    </a:lnTo>
                    <a:lnTo>
                      <a:pt x="1400" y="5245"/>
                    </a:lnTo>
                    <a:lnTo>
                      <a:pt x="1390" y="5232"/>
                    </a:lnTo>
                    <a:lnTo>
                      <a:pt x="1380" y="5216"/>
                    </a:lnTo>
                    <a:lnTo>
                      <a:pt x="1373" y="5199"/>
                    </a:lnTo>
                    <a:lnTo>
                      <a:pt x="1367" y="5183"/>
                    </a:lnTo>
                    <a:lnTo>
                      <a:pt x="1362" y="5165"/>
                    </a:lnTo>
                    <a:lnTo>
                      <a:pt x="1358" y="5146"/>
                    </a:lnTo>
                    <a:lnTo>
                      <a:pt x="1358" y="5127"/>
                    </a:lnTo>
                    <a:lnTo>
                      <a:pt x="1358" y="4262"/>
                    </a:lnTo>
                    <a:lnTo>
                      <a:pt x="1358" y="4243"/>
                    </a:lnTo>
                    <a:lnTo>
                      <a:pt x="1362" y="4225"/>
                    </a:lnTo>
                    <a:lnTo>
                      <a:pt x="1367" y="4207"/>
                    </a:lnTo>
                    <a:lnTo>
                      <a:pt x="1373" y="4190"/>
                    </a:lnTo>
                    <a:lnTo>
                      <a:pt x="1380" y="4175"/>
                    </a:lnTo>
                    <a:lnTo>
                      <a:pt x="1390" y="4159"/>
                    </a:lnTo>
                    <a:lnTo>
                      <a:pt x="1400" y="4144"/>
                    </a:lnTo>
                    <a:lnTo>
                      <a:pt x="1413" y="4132"/>
                    </a:lnTo>
                    <a:lnTo>
                      <a:pt x="1425" y="4119"/>
                    </a:lnTo>
                    <a:lnTo>
                      <a:pt x="1440" y="4109"/>
                    </a:lnTo>
                    <a:lnTo>
                      <a:pt x="1455" y="4100"/>
                    </a:lnTo>
                    <a:lnTo>
                      <a:pt x="1471" y="4092"/>
                    </a:lnTo>
                    <a:lnTo>
                      <a:pt x="1489" y="4086"/>
                    </a:lnTo>
                    <a:lnTo>
                      <a:pt x="1506" y="4081"/>
                    </a:lnTo>
                    <a:lnTo>
                      <a:pt x="1524" y="4078"/>
                    </a:lnTo>
                    <a:lnTo>
                      <a:pt x="1543" y="4078"/>
                    </a:lnTo>
                    <a:lnTo>
                      <a:pt x="2408" y="4078"/>
                    </a:lnTo>
                    <a:close/>
                    <a:moveTo>
                      <a:pt x="2408" y="0"/>
                    </a:moveTo>
                    <a:lnTo>
                      <a:pt x="2427" y="1"/>
                    </a:lnTo>
                    <a:lnTo>
                      <a:pt x="2445" y="3"/>
                    </a:lnTo>
                    <a:lnTo>
                      <a:pt x="2463" y="8"/>
                    </a:lnTo>
                    <a:lnTo>
                      <a:pt x="2480" y="14"/>
                    </a:lnTo>
                    <a:lnTo>
                      <a:pt x="2496" y="21"/>
                    </a:lnTo>
                    <a:lnTo>
                      <a:pt x="2512" y="31"/>
                    </a:lnTo>
                    <a:lnTo>
                      <a:pt x="2526" y="41"/>
                    </a:lnTo>
                    <a:lnTo>
                      <a:pt x="2539" y="54"/>
                    </a:lnTo>
                    <a:lnTo>
                      <a:pt x="2551" y="66"/>
                    </a:lnTo>
                    <a:lnTo>
                      <a:pt x="2562" y="81"/>
                    </a:lnTo>
                    <a:lnTo>
                      <a:pt x="2570" y="96"/>
                    </a:lnTo>
                    <a:lnTo>
                      <a:pt x="2579" y="112"/>
                    </a:lnTo>
                    <a:lnTo>
                      <a:pt x="2585" y="130"/>
                    </a:lnTo>
                    <a:lnTo>
                      <a:pt x="2589" y="148"/>
                    </a:lnTo>
                    <a:lnTo>
                      <a:pt x="2592" y="165"/>
                    </a:lnTo>
                    <a:lnTo>
                      <a:pt x="2593" y="184"/>
                    </a:lnTo>
                    <a:lnTo>
                      <a:pt x="2593" y="1049"/>
                    </a:lnTo>
                    <a:lnTo>
                      <a:pt x="2592" y="1068"/>
                    </a:lnTo>
                    <a:lnTo>
                      <a:pt x="2589" y="1087"/>
                    </a:lnTo>
                    <a:lnTo>
                      <a:pt x="2585" y="1105"/>
                    </a:lnTo>
                    <a:lnTo>
                      <a:pt x="2579" y="1122"/>
                    </a:lnTo>
                    <a:lnTo>
                      <a:pt x="2570" y="1138"/>
                    </a:lnTo>
                    <a:lnTo>
                      <a:pt x="2562" y="1154"/>
                    </a:lnTo>
                    <a:lnTo>
                      <a:pt x="2551" y="1167"/>
                    </a:lnTo>
                    <a:lnTo>
                      <a:pt x="2539" y="1181"/>
                    </a:lnTo>
                    <a:lnTo>
                      <a:pt x="2526" y="1192"/>
                    </a:lnTo>
                    <a:lnTo>
                      <a:pt x="2512" y="1204"/>
                    </a:lnTo>
                    <a:lnTo>
                      <a:pt x="2496" y="1213"/>
                    </a:lnTo>
                    <a:lnTo>
                      <a:pt x="2480" y="1220"/>
                    </a:lnTo>
                    <a:lnTo>
                      <a:pt x="2463" y="1227"/>
                    </a:lnTo>
                    <a:lnTo>
                      <a:pt x="2445" y="1231"/>
                    </a:lnTo>
                    <a:lnTo>
                      <a:pt x="2427" y="1234"/>
                    </a:lnTo>
                    <a:lnTo>
                      <a:pt x="2408" y="1235"/>
                    </a:lnTo>
                    <a:lnTo>
                      <a:pt x="1543" y="1235"/>
                    </a:lnTo>
                    <a:lnTo>
                      <a:pt x="1524" y="1234"/>
                    </a:lnTo>
                    <a:lnTo>
                      <a:pt x="1506" y="1231"/>
                    </a:lnTo>
                    <a:lnTo>
                      <a:pt x="1489" y="1227"/>
                    </a:lnTo>
                    <a:lnTo>
                      <a:pt x="1471" y="1220"/>
                    </a:lnTo>
                    <a:lnTo>
                      <a:pt x="1455" y="1213"/>
                    </a:lnTo>
                    <a:lnTo>
                      <a:pt x="1440" y="1204"/>
                    </a:lnTo>
                    <a:lnTo>
                      <a:pt x="1425" y="1192"/>
                    </a:lnTo>
                    <a:lnTo>
                      <a:pt x="1413" y="1181"/>
                    </a:lnTo>
                    <a:lnTo>
                      <a:pt x="1400" y="1167"/>
                    </a:lnTo>
                    <a:lnTo>
                      <a:pt x="1390" y="1154"/>
                    </a:lnTo>
                    <a:lnTo>
                      <a:pt x="1380" y="1138"/>
                    </a:lnTo>
                    <a:lnTo>
                      <a:pt x="1373" y="1122"/>
                    </a:lnTo>
                    <a:lnTo>
                      <a:pt x="1367" y="1105"/>
                    </a:lnTo>
                    <a:lnTo>
                      <a:pt x="1362" y="1087"/>
                    </a:lnTo>
                    <a:lnTo>
                      <a:pt x="1358" y="1068"/>
                    </a:lnTo>
                    <a:lnTo>
                      <a:pt x="1358" y="1049"/>
                    </a:lnTo>
                    <a:lnTo>
                      <a:pt x="1358" y="184"/>
                    </a:lnTo>
                    <a:lnTo>
                      <a:pt x="1358" y="165"/>
                    </a:lnTo>
                    <a:lnTo>
                      <a:pt x="1362" y="148"/>
                    </a:lnTo>
                    <a:lnTo>
                      <a:pt x="1367" y="130"/>
                    </a:lnTo>
                    <a:lnTo>
                      <a:pt x="1373" y="112"/>
                    </a:lnTo>
                    <a:lnTo>
                      <a:pt x="1380" y="96"/>
                    </a:lnTo>
                    <a:lnTo>
                      <a:pt x="1390" y="81"/>
                    </a:lnTo>
                    <a:lnTo>
                      <a:pt x="1400" y="66"/>
                    </a:lnTo>
                    <a:lnTo>
                      <a:pt x="1413" y="54"/>
                    </a:lnTo>
                    <a:lnTo>
                      <a:pt x="1425" y="41"/>
                    </a:lnTo>
                    <a:lnTo>
                      <a:pt x="1440" y="31"/>
                    </a:lnTo>
                    <a:lnTo>
                      <a:pt x="1455" y="21"/>
                    </a:lnTo>
                    <a:lnTo>
                      <a:pt x="1471" y="14"/>
                    </a:lnTo>
                    <a:lnTo>
                      <a:pt x="1489" y="8"/>
                    </a:lnTo>
                    <a:lnTo>
                      <a:pt x="1506" y="3"/>
                    </a:lnTo>
                    <a:lnTo>
                      <a:pt x="1524" y="1"/>
                    </a:lnTo>
                    <a:lnTo>
                      <a:pt x="1543" y="0"/>
                    </a:lnTo>
                    <a:lnTo>
                      <a:pt x="2408" y="0"/>
                    </a:lnTo>
                    <a:close/>
                    <a:moveTo>
                      <a:pt x="2408" y="1359"/>
                    </a:moveTo>
                    <a:lnTo>
                      <a:pt x="2427" y="1359"/>
                    </a:lnTo>
                    <a:lnTo>
                      <a:pt x="2445" y="1362"/>
                    </a:lnTo>
                    <a:lnTo>
                      <a:pt x="2463" y="1367"/>
                    </a:lnTo>
                    <a:lnTo>
                      <a:pt x="2480" y="1374"/>
                    </a:lnTo>
                    <a:lnTo>
                      <a:pt x="2496" y="1381"/>
                    </a:lnTo>
                    <a:lnTo>
                      <a:pt x="2512" y="1390"/>
                    </a:lnTo>
                    <a:lnTo>
                      <a:pt x="2526" y="1401"/>
                    </a:lnTo>
                    <a:lnTo>
                      <a:pt x="2539" y="1413"/>
                    </a:lnTo>
                    <a:lnTo>
                      <a:pt x="2551" y="1426"/>
                    </a:lnTo>
                    <a:lnTo>
                      <a:pt x="2562" y="1440"/>
                    </a:lnTo>
                    <a:lnTo>
                      <a:pt x="2570" y="1456"/>
                    </a:lnTo>
                    <a:lnTo>
                      <a:pt x="2579" y="1472"/>
                    </a:lnTo>
                    <a:lnTo>
                      <a:pt x="2585" y="1489"/>
                    </a:lnTo>
                    <a:lnTo>
                      <a:pt x="2589" y="1507"/>
                    </a:lnTo>
                    <a:lnTo>
                      <a:pt x="2592" y="1525"/>
                    </a:lnTo>
                    <a:lnTo>
                      <a:pt x="2593" y="1543"/>
                    </a:lnTo>
                    <a:lnTo>
                      <a:pt x="2593" y="2409"/>
                    </a:lnTo>
                    <a:lnTo>
                      <a:pt x="2592" y="2427"/>
                    </a:lnTo>
                    <a:lnTo>
                      <a:pt x="2589" y="2446"/>
                    </a:lnTo>
                    <a:lnTo>
                      <a:pt x="2585" y="2464"/>
                    </a:lnTo>
                    <a:lnTo>
                      <a:pt x="2579" y="2481"/>
                    </a:lnTo>
                    <a:lnTo>
                      <a:pt x="2570" y="2497"/>
                    </a:lnTo>
                    <a:lnTo>
                      <a:pt x="2562" y="2513"/>
                    </a:lnTo>
                    <a:lnTo>
                      <a:pt x="2551" y="2526"/>
                    </a:lnTo>
                    <a:lnTo>
                      <a:pt x="2539" y="2540"/>
                    </a:lnTo>
                    <a:lnTo>
                      <a:pt x="2526" y="2553"/>
                    </a:lnTo>
                    <a:lnTo>
                      <a:pt x="2512" y="2563"/>
                    </a:lnTo>
                    <a:lnTo>
                      <a:pt x="2496" y="2572"/>
                    </a:lnTo>
                    <a:lnTo>
                      <a:pt x="2480" y="2580"/>
                    </a:lnTo>
                    <a:lnTo>
                      <a:pt x="2463" y="2586"/>
                    </a:lnTo>
                    <a:lnTo>
                      <a:pt x="2445" y="2590"/>
                    </a:lnTo>
                    <a:lnTo>
                      <a:pt x="2427" y="2593"/>
                    </a:lnTo>
                    <a:lnTo>
                      <a:pt x="2408" y="2594"/>
                    </a:lnTo>
                    <a:lnTo>
                      <a:pt x="1543" y="2594"/>
                    </a:lnTo>
                    <a:lnTo>
                      <a:pt x="1524" y="2593"/>
                    </a:lnTo>
                    <a:lnTo>
                      <a:pt x="1506" y="2590"/>
                    </a:lnTo>
                    <a:lnTo>
                      <a:pt x="1489" y="2586"/>
                    </a:lnTo>
                    <a:lnTo>
                      <a:pt x="1471" y="2580"/>
                    </a:lnTo>
                    <a:lnTo>
                      <a:pt x="1455" y="2572"/>
                    </a:lnTo>
                    <a:lnTo>
                      <a:pt x="1440" y="2563"/>
                    </a:lnTo>
                    <a:lnTo>
                      <a:pt x="1425" y="2553"/>
                    </a:lnTo>
                    <a:lnTo>
                      <a:pt x="1413" y="2540"/>
                    </a:lnTo>
                    <a:lnTo>
                      <a:pt x="1400" y="2526"/>
                    </a:lnTo>
                    <a:lnTo>
                      <a:pt x="1390" y="2513"/>
                    </a:lnTo>
                    <a:lnTo>
                      <a:pt x="1380" y="2497"/>
                    </a:lnTo>
                    <a:lnTo>
                      <a:pt x="1373" y="2481"/>
                    </a:lnTo>
                    <a:lnTo>
                      <a:pt x="1367" y="2464"/>
                    </a:lnTo>
                    <a:lnTo>
                      <a:pt x="1362" y="2446"/>
                    </a:lnTo>
                    <a:lnTo>
                      <a:pt x="1358" y="2427"/>
                    </a:lnTo>
                    <a:lnTo>
                      <a:pt x="1358" y="2409"/>
                    </a:lnTo>
                    <a:lnTo>
                      <a:pt x="1358" y="1543"/>
                    </a:lnTo>
                    <a:lnTo>
                      <a:pt x="1358" y="1525"/>
                    </a:lnTo>
                    <a:lnTo>
                      <a:pt x="1362" y="1507"/>
                    </a:lnTo>
                    <a:lnTo>
                      <a:pt x="1367" y="1489"/>
                    </a:lnTo>
                    <a:lnTo>
                      <a:pt x="1373" y="1472"/>
                    </a:lnTo>
                    <a:lnTo>
                      <a:pt x="1380" y="1456"/>
                    </a:lnTo>
                    <a:lnTo>
                      <a:pt x="1390" y="1440"/>
                    </a:lnTo>
                    <a:lnTo>
                      <a:pt x="1400" y="1426"/>
                    </a:lnTo>
                    <a:lnTo>
                      <a:pt x="1413" y="1413"/>
                    </a:lnTo>
                    <a:lnTo>
                      <a:pt x="1425" y="1401"/>
                    </a:lnTo>
                    <a:lnTo>
                      <a:pt x="1440" y="1390"/>
                    </a:lnTo>
                    <a:lnTo>
                      <a:pt x="1455" y="1381"/>
                    </a:lnTo>
                    <a:lnTo>
                      <a:pt x="1471" y="1374"/>
                    </a:lnTo>
                    <a:lnTo>
                      <a:pt x="1489" y="1367"/>
                    </a:lnTo>
                    <a:lnTo>
                      <a:pt x="1506" y="1362"/>
                    </a:lnTo>
                    <a:lnTo>
                      <a:pt x="1524" y="1359"/>
                    </a:lnTo>
                    <a:lnTo>
                      <a:pt x="1543" y="1359"/>
                    </a:lnTo>
                    <a:lnTo>
                      <a:pt x="2408" y="1359"/>
                    </a:lnTo>
                    <a:close/>
                    <a:moveTo>
                      <a:pt x="2408" y="2718"/>
                    </a:moveTo>
                    <a:lnTo>
                      <a:pt x="2427" y="2718"/>
                    </a:lnTo>
                    <a:lnTo>
                      <a:pt x="2445" y="2721"/>
                    </a:lnTo>
                    <a:lnTo>
                      <a:pt x="2463" y="2727"/>
                    </a:lnTo>
                    <a:lnTo>
                      <a:pt x="2480" y="2733"/>
                    </a:lnTo>
                    <a:lnTo>
                      <a:pt x="2496" y="2740"/>
                    </a:lnTo>
                    <a:lnTo>
                      <a:pt x="2512" y="2750"/>
                    </a:lnTo>
                    <a:lnTo>
                      <a:pt x="2526" y="2760"/>
                    </a:lnTo>
                    <a:lnTo>
                      <a:pt x="2539" y="2773"/>
                    </a:lnTo>
                    <a:lnTo>
                      <a:pt x="2551" y="2785"/>
                    </a:lnTo>
                    <a:lnTo>
                      <a:pt x="2562" y="2800"/>
                    </a:lnTo>
                    <a:lnTo>
                      <a:pt x="2570" y="2815"/>
                    </a:lnTo>
                    <a:lnTo>
                      <a:pt x="2579" y="2831"/>
                    </a:lnTo>
                    <a:lnTo>
                      <a:pt x="2585" y="2848"/>
                    </a:lnTo>
                    <a:lnTo>
                      <a:pt x="2589" y="2866"/>
                    </a:lnTo>
                    <a:lnTo>
                      <a:pt x="2592" y="2884"/>
                    </a:lnTo>
                    <a:lnTo>
                      <a:pt x="2593" y="2903"/>
                    </a:lnTo>
                    <a:lnTo>
                      <a:pt x="2593" y="3768"/>
                    </a:lnTo>
                    <a:lnTo>
                      <a:pt x="2592" y="3787"/>
                    </a:lnTo>
                    <a:lnTo>
                      <a:pt x="2589" y="3806"/>
                    </a:lnTo>
                    <a:lnTo>
                      <a:pt x="2585" y="3823"/>
                    </a:lnTo>
                    <a:lnTo>
                      <a:pt x="2579" y="3840"/>
                    </a:lnTo>
                    <a:lnTo>
                      <a:pt x="2570" y="3857"/>
                    </a:lnTo>
                    <a:lnTo>
                      <a:pt x="2562" y="3872"/>
                    </a:lnTo>
                    <a:lnTo>
                      <a:pt x="2551" y="3886"/>
                    </a:lnTo>
                    <a:lnTo>
                      <a:pt x="2539" y="3899"/>
                    </a:lnTo>
                    <a:lnTo>
                      <a:pt x="2526" y="3911"/>
                    </a:lnTo>
                    <a:lnTo>
                      <a:pt x="2512" y="3922"/>
                    </a:lnTo>
                    <a:lnTo>
                      <a:pt x="2496" y="3932"/>
                    </a:lnTo>
                    <a:lnTo>
                      <a:pt x="2480" y="3939"/>
                    </a:lnTo>
                    <a:lnTo>
                      <a:pt x="2463" y="3945"/>
                    </a:lnTo>
                    <a:lnTo>
                      <a:pt x="2445" y="3949"/>
                    </a:lnTo>
                    <a:lnTo>
                      <a:pt x="2427" y="3953"/>
                    </a:lnTo>
                    <a:lnTo>
                      <a:pt x="2408" y="3954"/>
                    </a:lnTo>
                    <a:lnTo>
                      <a:pt x="1543" y="3954"/>
                    </a:lnTo>
                    <a:lnTo>
                      <a:pt x="1524" y="3953"/>
                    </a:lnTo>
                    <a:lnTo>
                      <a:pt x="1506" y="3949"/>
                    </a:lnTo>
                    <a:lnTo>
                      <a:pt x="1489" y="3945"/>
                    </a:lnTo>
                    <a:lnTo>
                      <a:pt x="1471" y="3939"/>
                    </a:lnTo>
                    <a:lnTo>
                      <a:pt x="1455" y="3932"/>
                    </a:lnTo>
                    <a:lnTo>
                      <a:pt x="1440" y="3922"/>
                    </a:lnTo>
                    <a:lnTo>
                      <a:pt x="1425" y="3911"/>
                    </a:lnTo>
                    <a:lnTo>
                      <a:pt x="1413" y="3899"/>
                    </a:lnTo>
                    <a:lnTo>
                      <a:pt x="1400" y="3886"/>
                    </a:lnTo>
                    <a:lnTo>
                      <a:pt x="1390" y="3872"/>
                    </a:lnTo>
                    <a:lnTo>
                      <a:pt x="1380" y="3857"/>
                    </a:lnTo>
                    <a:lnTo>
                      <a:pt x="1373" y="3840"/>
                    </a:lnTo>
                    <a:lnTo>
                      <a:pt x="1367" y="3823"/>
                    </a:lnTo>
                    <a:lnTo>
                      <a:pt x="1362" y="3806"/>
                    </a:lnTo>
                    <a:lnTo>
                      <a:pt x="1358" y="3787"/>
                    </a:lnTo>
                    <a:lnTo>
                      <a:pt x="1358" y="3768"/>
                    </a:lnTo>
                    <a:lnTo>
                      <a:pt x="1358" y="2903"/>
                    </a:lnTo>
                    <a:lnTo>
                      <a:pt x="1358" y="2884"/>
                    </a:lnTo>
                    <a:lnTo>
                      <a:pt x="1362" y="2866"/>
                    </a:lnTo>
                    <a:lnTo>
                      <a:pt x="1367" y="2848"/>
                    </a:lnTo>
                    <a:lnTo>
                      <a:pt x="1373" y="2831"/>
                    </a:lnTo>
                    <a:lnTo>
                      <a:pt x="1380" y="2815"/>
                    </a:lnTo>
                    <a:lnTo>
                      <a:pt x="1390" y="2800"/>
                    </a:lnTo>
                    <a:lnTo>
                      <a:pt x="1400" y="2785"/>
                    </a:lnTo>
                    <a:lnTo>
                      <a:pt x="1413" y="2773"/>
                    </a:lnTo>
                    <a:lnTo>
                      <a:pt x="1425" y="2760"/>
                    </a:lnTo>
                    <a:lnTo>
                      <a:pt x="1440" y="2750"/>
                    </a:lnTo>
                    <a:lnTo>
                      <a:pt x="1455" y="2740"/>
                    </a:lnTo>
                    <a:lnTo>
                      <a:pt x="1471" y="2733"/>
                    </a:lnTo>
                    <a:lnTo>
                      <a:pt x="1489" y="2727"/>
                    </a:lnTo>
                    <a:lnTo>
                      <a:pt x="1506" y="2721"/>
                    </a:lnTo>
                    <a:lnTo>
                      <a:pt x="1524" y="2718"/>
                    </a:lnTo>
                    <a:lnTo>
                      <a:pt x="1543" y="2718"/>
                    </a:lnTo>
                    <a:lnTo>
                      <a:pt x="2408" y="2718"/>
                    </a:lnTo>
                    <a:close/>
                    <a:moveTo>
                      <a:pt x="3767" y="0"/>
                    </a:moveTo>
                    <a:lnTo>
                      <a:pt x="3786" y="1"/>
                    </a:lnTo>
                    <a:lnTo>
                      <a:pt x="3804" y="3"/>
                    </a:lnTo>
                    <a:lnTo>
                      <a:pt x="3822" y="8"/>
                    </a:lnTo>
                    <a:lnTo>
                      <a:pt x="3839" y="14"/>
                    </a:lnTo>
                    <a:lnTo>
                      <a:pt x="3855" y="21"/>
                    </a:lnTo>
                    <a:lnTo>
                      <a:pt x="3870" y="31"/>
                    </a:lnTo>
                    <a:lnTo>
                      <a:pt x="3885" y="41"/>
                    </a:lnTo>
                    <a:lnTo>
                      <a:pt x="3898" y="54"/>
                    </a:lnTo>
                    <a:lnTo>
                      <a:pt x="3910" y="66"/>
                    </a:lnTo>
                    <a:lnTo>
                      <a:pt x="3921" y="81"/>
                    </a:lnTo>
                    <a:lnTo>
                      <a:pt x="3929" y="96"/>
                    </a:lnTo>
                    <a:lnTo>
                      <a:pt x="3938" y="112"/>
                    </a:lnTo>
                    <a:lnTo>
                      <a:pt x="3944" y="130"/>
                    </a:lnTo>
                    <a:lnTo>
                      <a:pt x="3948" y="148"/>
                    </a:lnTo>
                    <a:lnTo>
                      <a:pt x="3951" y="165"/>
                    </a:lnTo>
                    <a:lnTo>
                      <a:pt x="3952" y="184"/>
                    </a:lnTo>
                    <a:lnTo>
                      <a:pt x="3952" y="1049"/>
                    </a:lnTo>
                    <a:lnTo>
                      <a:pt x="3951" y="1068"/>
                    </a:lnTo>
                    <a:lnTo>
                      <a:pt x="3948" y="1087"/>
                    </a:lnTo>
                    <a:lnTo>
                      <a:pt x="3944" y="1105"/>
                    </a:lnTo>
                    <a:lnTo>
                      <a:pt x="3938" y="1122"/>
                    </a:lnTo>
                    <a:lnTo>
                      <a:pt x="3929" y="1138"/>
                    </a:lnTo>
                    <a:lnTo>
                      <a:pt x="3921" y="1154"/>
                    </a:lnTo>
                    <a:lnTo>
                      <a:pt x="3910" y="1167"/>
                    </a:lnTo>
                    <a:lnTo>
                      <a:pt x="3898" y="1181"/>
                    </a:lnTo>
                    <a:lnTo>
                      <a:pt x="3885" y="1192"/>
                    </a:lnTo>
                    <a:lnTo>
                      <a:pt x="3870" y="1204"/>
                    </a:lnTo>
                    <a:lnTo>
                      <a:pt x="3855" y="1213"/>
                    </a:lnTo>
                    <a:lnTo>
                      <a:pt x="3839" y="1220"/>
                    </a:lnTo>
                    <a:lnTo>
                      <a:pt x="3822" y="1227"/>
                    </a:lnTo>
                    <a:lnTo>
                      <a:pt x="3804" y="1231"/>
                    </a:lnTo>
                    <a:lnTo>
                      <a:pt x="3786" y="1234"/>
                    </a:lnTo>
                    <a:lnTo>
                      <a:pt x="3767" y="1235"/>
                    </a:lnTo>
                    <a:lnTo>
                      <a:pt x="2902" y="1235"/>
                    </a:lnTo>
                    <a:lnTo>
                      <a:pt x="2883" y="1234"/>
                    </a:lnTo>
                    <a:lnTo>
                      <a:pt x="2864" y="1231"/>
                    </a:lnTo>
                    <a:lnTo>
                      <a:pt x="2847" y="1227"/>
                    </a:lnTo>
                    <a:lnTo>
                      <a:pt x="2830" y="1220"/>
                    </a:lnTo>
                    <a:lnTo>
                      <a:pt x="2814" y="1213"/>
                    </a:lnTo>
                    <a:lnTo>
                      <a:pt x="2799" y="1204"/>
                    </a:lnTo>
                    <a:lnTo>
                      <a:pt x="2784" y="1192"/>
                    </a:lnTo>
                    <a:lnTo>
                      <a:pt x="2772" y="1181"/>
                    </a:lnTo>
                    <a:lnTo>
                      <a:pt x="2759" y="1167"/>
                    </a:lnTo>
                    <a:lnTo>
                      <a:pt x="2749" y="1154"/>
                    </a:lnTo>
                    <a:lnTo>
                      <a:pt x="2739" y="1138"/>
                    </a:lnTo>
                    <a:lnTo>
                      <a:pt x="2731" y="1122"/>
                    </a:lnTo>
                    <a:lnTo>
                      <a:pt x="2725" y="1105"/>
                    </a:lnTo>
                    <a:lnTo>
                      <a:pt x="2721" y="1087"/>
                    </a:lnTo>
                    <a:lnTo>
                      <a:pt x="2717" y="1068"/>
                    </a:lnTo>
                    <a:lnTo>
                      <a:pt x="2716" y="1049"/>
                    </a:lnTo>
                    <a:lnTo>
                      <a:pt x="2716" y="184"/>
                    </a:lnTo>
                    <a:lnTo>
                      <a:pt x="2717" y="165"/>
                    </a:lnTo>
                    <a:lnTo>
                      <a:pt x="2721" y="148"/>
                    </a:lnTo>
                    <a:lnTo>
                      <a:pt x="2725" y="130"/>
                    </a:lnTo>
                    <a:lnTo>
                      <a:pt x="2731" y="112"/>
                    </a:lnTo>
                    <a:lnTo>
                      <a:pt x="2739" y="96"/>
                    </a:lnTo>
                    <a:lnTo>
                      <a:pt x="2749" y="81"/>
                    </a:lnTo>
                    <a:lnTo>
                      <a:pt x="2759" y="66"/>
                    </a:lnTo>
                    <a:lnTo>
                      <a:pt x="2772" y="54"/>
                    </a:lnTo>
                    <a:lnTo>
                      <a:pt x="2784" y="41"/>
                    </a:lnTo>
                    <a:lnTo>
                      <a:pt x="2799" y="31"/>
                    </a:lnTo>
                    <a:lnTo>
                      <a:pt x="2814" y="21"/>
                    </a:lnTo>
                    <a:lnTo>
                      <a:pt x="2830" y="14"/>
                    </a:lnTo>
                    <a:lnTo>
                      <a:pt x="2847" y="8"/>
                    </a:lnTo>
                    <a:lnTo>
                      <a:pt x="2864" y="3"/>
                    </a:lnTo>
                    <a:lnTo>
                      <a:pt x="2883" y="1"/>
                    </a:lnTo>
                    <a:lnTo>
                      <a:pt x="2902" y="0"/>
                    </a:lnTo>
                    <a:lnTo>
                      <a:pt x="3767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2" name="Freeform 11"/>
              <p:cNvSpPr>
                <a:spLocks noEditPoints="1"/>
              </p:cNvSpPr>
              <p:nvPr/>
            </p:nvSpPr>
            <p:spPr bwMode="auto">
              <a:xfrm>
                <a:off x="2695" y="2171"/>
                <a:ext cx="582" cy="46"/>
              </a:xfrm>
              <a:custGeom>
                <a:avLst/>
                <a:gdLst>
                  <a:gd name="T0" fmla="*/ 572 w 12215"/>
                  <a:gd name="T1" fmla="*/ 372 h 948"/>
                  <a:gd name="T2" fmla="*/ 732 w 12215"/>
                  <a:gd name="T3" fmla="*/ 579 h 948"/>
                  <a:gd name="T4" fmla="*/ 965 w 12215"/>
                  <a:gd name="T5" fmla="*/ 598 h 948"/>
                  <a:gd name="T6" fmla="*/ 387 w 12215"/>
                  <a:gd name="T7" fmla="*/ 16 h 948"/>
                  <a:gd name="T8" fmla="*/ 1616 w 12215"/>
                  <a:gd name="T9" fmla="*/ 943 h 948"/>
                  <a:gd name="T10" fmla="*/ 1875 w 12215"/>
                  <a:gd name="T11" fmla="*/ 808 h 948"/>
                  <a:gd name="T12" fmla="*/ 1898 w 12215"/>
                  <a:gd name="T13" fmla="*/ 560 h 948"/>
                  <a:gd name="T14" fmla="*/ 1652 w 12215"/>
                  <a:gd name="T15" fmla="*/ 378 h 948"/>
                  <a:gd name="T16" fmla="*/ 1519 w 12215"/>
                  <a:gd name="T17" fmla="*/ 227 h 948"/>
                  <a:gd name="T18" fmla="*/ 1802 w 12215"/>
                  <a:gd name="T19" fmla="*/ 200 h 948"/>
                  <a:gd name="T20" fmla="*/ 1535 w 12215"/>
                  <a:gd name="T21" fmla="*/ 15 h 948"/>
                  <a:gd name="T22" fmla="*/ 1324 w 12215"/>
                  <a:gd name="T23" fmla="*/ 168 h 948"/>
                  <a:gd name="T24" fmla="*/ 1349 w 12215"/>
                  <a:gd name="T25" fmla="*/ 419 h 948"/>
                  <a:gd name="T26" fmla="*/ 1642 w 12215"/>
                  <a:gd name="T27" fmla="*/ 587 h 948"/>
                  <a:gd name="T28" fmla="*/ 1697 w 12215"/>
                  <a:gd name="T29" fmla="*/ 718 h 948"/>
                  <a:gd name="T30" fmla="*/ 1433 w 12215"/>
                  <a:gd name="T31" fmla="*/ 758 h 948"/>
                  <a:gd name="T32" fmla="*/ 2805 w 12215"/>
                  <a:gd name="T33" fmla="*/ 933 h 948"/>
                  <a:gd name="T34" fmla="*/ 3947 w 12215"/>
                  <a:gd name="T35" fmla="*/ 660 h 948"/>
                  <a:gd name="T36" fmla="*/ 4246 w 12215"/>
                  <a:gd name="T37" fmla="*/ 945 h 948"/>
                  <a:gd name="T38" fmla="*/ 4638 w 12215"/>
                  <a:gd name="T39" fmla="*/ 764 h 948"/>
                  <a:gd name="T40" fmla="*/ 4448 w 12215"/>
                  <a:gd name="T41" fmla="*/ 699 h 948"/>
                  <a:gd name="T42" fmla="*/ 4290 w 12215"/>
                  <a:gd name="T43" fmla="*/ 781 h 948"/>
                  <a:gd name="T44" fmla="*/ 4144 w 12215"/>
                  <a:gd name="T45" fmla="*/ 572 h 948"/>
                  <a:gd name="T46" fmla="*/ 5854 w 12215"/>
                  <a:gd name="T47" fmla="*/ 14 h 948"/>
                  <a:gd name="T48" fmla="*/ 5566 w 12215"/>
                  <a:gd name="T49" fmla="*/ 267 h 948"/>
                  <a:gd name="T50" fmla="*/ 5551 w 12215"/>
                  <a:gd name="T51" fmla="*/ 647 h 948"/>
                  <a:gd name="T52" fmla="*/ 5731 w 12215"/>
                  <a:gd name="T53" fmla="*/ 887 h 948"/>
                  <a:gd name="T54" fmla="*/ 6077 w 12215"/>
                  <a:gd name="T55" fmla="*/ 934 h 948"/>
                  <a:gd name="T56" fmla="*/ 6367 w 12215"/>
                  <a:gd name="T57" fmla="*/ 689 h 948"/>
                  <a:gd name="T58" fmla="*/ 6384 w 12215"/>
                  <a:gd name="T59" fmla="*/ 302 h 948"/>
                  <a:gd name="T60" fmla="*/ 6205 w 12215"/>
                  <a:gd name="T61" fmla="*/ 61 h 948"/>
                  <a:gd name="T62" fmla="*/ 6019 w 12215"/>
                  <a:gd name="T63" fmla="*/ 171 h 948"/>
                  <a:gd name="T64" fmla="*/ 6167 w 12215"/>
                  <a:gd name="T65" fmla="*/ 327 h 948"/>
                  <a:gd name="T66" fmla="*/ 6131 w 12215"/>
                  <a:gd name="T67" fmla="*/ 695 h 948"/>
                  <a:gd name="T68" fmla="*/ 5943 w 12215"/>
                  <a:gd name="T69" fmla="*/ 782 h 948"/>
                  <a:gd name="T70" fmla="*/ 5780 w 12215"/>
                  <a:gd name="T71" fmla="*/ 653 h 948"/>
                  <a:gd name="T72" fmla="*/ 5779 w 12215"/>
                  <a:gd name="T73" fmla="*/ 299 h 948"/>
                  <a:gd name="T74" fmla="*/ 5942 w 12215"/>
                  <a:gd name="T75" fmla="*/ 166 h 948"/>
                  <a:gd name="T76" fmla="*/ 8100 w 12215"/>
                  <a:gd name="T77" fmla="*/ 16 h 948"/>
                  <a:gd name="T78" fmla="*/ 8518 w 12215"/>
                  <a:gd name="T79" fmla="*/ 942 h 948"/>
                  <a:gd name="T80" fmla="*/ 8881 w 12215"/>
                  <a:gd name="T81" fmla="*/ 852 h 948"/>
                  <a:gd name="T82" fmla="*/ 9046 w 12215"/>
                  <a:gd name="T83" fmla="*/ 628 h 948"/>
                  <a:gd name="T84" fmla="*/ 9047 w 12215"/>
                  <a:gd name="T85" fmla="*/ 291 h 948"/>
                  <a:gd name="T86" fmla="*/ 8845 w 12215"/>
                  <a:gd name="T87" fmla="*/ 65 h 948"/>
                  <a:gd name="T88" fmla="*/ 8322 w 12215"/>
                  <a:gd name="T89" fmla="*/ 21 h 948"/>
                  <a:gd name="T90" fmla="*/ 8663 w 12215"/>
                  <a:gd name="T91" fmla="*/ 182 h 948"/>
                  <a:gd name="T92" fmla="*/ 8851 w 12215"/>
                  <a:gd name="T93" fmla="*/ 436 h 948"/>
                  <a:gd name="T94" fmla="*/ 8686 w 12215"/>
                  <a:gd name="T95" fmla="*/ 755 h 948"/>
                  <a:gd name="T96" fmla="*/ 9415 w 12215"/>
                  <a:gd name="T97" fmla="*/ 377 h 948"/>
                  <a:gd name="T98" fmla="*/ 10255 w 12215"/>
                  <a:gd name="T99" fmla="*/ 579 h 948"/>
                  <a:gd name="T100" fmla="*/ 10393 w 12215"/>
                  <a:gd name="T101" fmla="*/ 883 h 948"/>
                  <a:gd name="T102" fmla="*/ 10562 w 12215"/>
                  <a:gd name="T103" fmla="*/ 712 h 948"/>
                  <a:gd name="T104" fmla="*/ 10429 w 12215"/>
                  <a:gd name="T105" fmla="*/ 502 h 948"/>
                  <a:gd name="T106" fmla="*/ 10590 w 12215"/>
                  <a:gd name="T107" fmla="*/ 259 h 948"/>
                  <a:gd name="T108" fmla="*/ 10465 w 12215"/>
                  <a:gd name="T109" fmla="*/ 56 h 948"/>
                  <a:gd name="T110" fmla="*/ 10019 w 12215"/>
                  <a:gd name="T111" fmla="*/ 18 h 948"/>
                  <a:gd name="T112" fmla="*/ 10305 w 12215"/>
                  <a:gd name="T113" fmla="*/ 175 h 948"/>
                  <a:gd name="T114" fmla="*/ 10384 w 12215"/>
                  <a:gd name="T115" fmla="*/ 301 h 948"/>
                  <a:gd name="T116" fmla="*/ 10279 w 12215"/>
                  <a:gd name="T117" fmla="*/ 415 h 948"/>
                  <a:gd name="T118" fmla="*/ 11049 w 12215"/>
                  <a:gd name="T119" fmla="*/ 348 h 948"/>
                  <a:gd name="T120" fmla="*/ 11111 w 12215"/>
                  <a:gd name="T121" fmla="*/ 244 h 9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215" h="948">
                    <a:moveTo>
                      <a:pt x="0" y="16"/>
                    </a:moveTo>
                    <a:lnTo>
                      <a:pt x="0" y="933"/>
                    </a:lnTo>
                    <a:lnTo>
                      <a:pt x="208" y="933"/>
                    </a:lnTo>
                    <a:lnTo>
                      <a:pt x="208" y="16"/>
                    </a:lnTo>
                    <a:lnTo>
                      <a:pt x="0" y="16"/>
                    </a:lnTo>
                    <a:close/>
                    <a:moveTo>
                      <a:pt x="577" y="933"/>
                    </a:moveTo>
                    <a:lnTo>
                      <a:pt x="577" y="657"/>
                    </a:lnTo>
                    <a:lnTo>
                      <a:pt x="577" y="629"/>
                    </a:lnTo>
                    <a:lnTo>
                      <a:pt x="577" y="602"/>
                    </a:lnTo>
                    <a:lnTo>
                      <a:pt x="577" y="575"/>
                    </a:lnTo>
                    <a:lnTo>
                      <a:pt x="577" y="549"/>
                    </a:lnTo>
                    <a:lnTo>
                      <a:pt x="576" y="522"/>
                    </a:lnTo>
                    <a:lnTo>
                      <a:pt x="576" y="497"/>
                    </a:lnTo>
                    <a:lnTo>
                      <a:pt x="576" y="470"/>
                    </a:lnTo>
                    <a:lnTo>
                      <a:pt x="574" y="445"/>
                    </a:lnTo>
                    <a:lnTo>
                      <a:pt x="574" y="421"/>
                    </a:lnTo>
                    <a:lnTo>
                      <a:pt x="573" y="397"/>
                    </a:lnTo>
                    <a:lnTo>
                      <a:pt x="572" y="372"/>
                    </a:lnTo>
                    <a:lnTo>
                      <a:pt x="571" y="348"/>
                    </a:lnTo>
                    <a:lnTo>
                      <a:pt x="570" y="326"/>
                    </a:lnTo>
                    <a:lnTo>
                      <a:pt x="569" y="302"/>
                    </a:lnTo>
                    <a:lnTo>
                      <a:pt x="568" y="279"/>
                    </a:lnTo>
                    <a:lnTo>
                      <a:pt x="567" y="256"/>
                    </a:lnTo>
                    <a:lnTo>
                      <a:pt x="572" y="256"/>
                    </a:lnTo>
                    <a:lnTo>
                      <a:pt x="584" y="283"/>
                    </a:lnTo>
                    <a:lnTo>
                      <a:pt x="596" y="310"/>
                    </a:lnTo>
                    <a:lnTo>
                      <a:pt x="608" y="338"/>
                    </a:lnTo>
                    <a:lnTo>
                      <a:pt x="621" y="365"/>
                    </a:lnTo>
                    <a:lnTo>
                      <a:pt x="635" y="393"/>
                    </a:lnTo>
                    <a:lnTo>
                      <a:pt x="648" y="420"/>
                    </a:lnTo>
                    <a:lnTo>
                      <a:pt x="662" y="449"/>
                    </a:lnTo>
                    <a:lnTo>
                      <a:pt x="677" y="476"/>
                    </a:lnTo>
                    <a:lnTo>
                      <a:pt x="690" y="503"/>
                    </a:lnTo>
                    <a:lnTo>
                      <a:pt x="704" y="529"/>
                    </a:lnTo>
                    <a:lnTo>
                      <a:pt x="718" y="554"/>
                    </a:lnTo>
                    <a:lnTo>
                      <a:pt x="732" y="579"/>
                    </a:lnTo>
                    <a:lnTo>
                      <a:pt x="928" y="933"/>
                    </a:lnTo>
                    <a:lnTo>
                      <a:pt x="1146" y="933"/>
                    </a:lnTo>
                    <a:lnTo>
                      <a:pt x="1146" y="16"/>
                    </a:lnTo>
                    <a:lnTo>
                      <a:pt x="955" y="16"/>
                    </a:lnTo>
                    <a:lnTo>
                      <a:pt x="955" y="283"/>
                    </a:lnTo>
                    <a:lnTo>
                      <a:pt x="955" y="309"/>
                    </a:lnTo>
                    <a:lnTo>
                      <a:pt x="955" y="334"/>
                    </a:lnTo>
                    <a:lnTo>
                      <a:pt x="955" y="359"/>
                    </a:lnTo>
                    <a:lnTo>
                      <a:pt x="956" y="384"/>
                    </a:lnTo>
                    <a:lnTo>
                      <a:pt x="956" y="409"/>
                    </a:lnTo>
                    <a:lnTo>
                      <a:pt x="957" y="433"/>
                    </a:lnTo>
                    <a:lnTo>
                      <a:pt x="958" y="457"/>
                    </a:lnTo>
                    <a:lnTo>
                      <a:pt x="958" y="481"/>
                    </a:lnTo>
                    <a:lnTo>
                      <a:pt x="959" y="505"/>
                    </a:lnTo>
                    <a:lnTo>
                      <a:pt x="961" y="528"/>
                    </a:lnTo>
                    <a:lnTo>
                      <a:pt x="962" y="552"/>
                    </a:lnTo>
                    <a:lnTo>
                      <a:pt x="963" y="575"/>
                    </a:lnTo>
                    <a:lnTo>
                      <a:pt x="965" y="598"/>
                    </a:lnTo>
                    <a:lnTo>
                      <a:pt x="967" y="621"/>
                    </a:lnTo>
                    <a:lnTo>
                      <a:pt x="969" y="643"/>
                    </a:lnTo>
                    <a:lnTo>
                      <a:pt x="972" y="666"/>
                    </a:lnTo>
                    <a:lnTo>
                      <a:pt x="968" y="666"/>
                    </a:lnTo>
                    <a:lnTo>
                      <a:pt x="958" y="640"/>
                    </a:lnTo>
                    <a:lnTo>
                      <a:pt x="947" y="613"/>
                    </a:lnTo>
                    <a:lnTo>
                      <a:pt x="935" y="587"/>
                    </a:lnTo>
                    <a:lnTo>
                      <a:pt x="923" y="560"/>
                    </a:lnTo>
                    <a:lnTo>
                      <a:pt x="911" y="533"/>
                    </a:lnTo>
                    <a:lnTo>
                      <a:pt x="899" y="507"/>
                    </a:lnTo>
                    <a:lnTo>
                      <a:pt x="885" y="480"/>
                    </a:lnTo>
                    <a:lnTo>
                      <a:pt x="873" y="454"/>
                    </a:lnTo>
                    <a:lnTo>
                      <a:pt x="859" y="428"/>
                    </a:lnTo>
                    <a:lnTo>
                      <a:pt x="845" y="402"/>
                    </a:lnTo>
                    <a:lnTo>
                      <a:pt x="833" y="377"/>
                    </a:lnTo>
                    <a:lnTo>
                      <a:pt x="819" y="352"/>
                    </a:lnTo>
                    <a:lnTo>
                      <a:pt x="629" y="16"/>
                    </a:lnTo>
                    <a:lnTo>
                      <a:pt x="387" y="16"/>
                    </a:lnTo>
                    <a:lnTo>
                      <a:pt x="387" y="933"/>
                    </a:lnTo>
                    <a:lnTo>
                      <a:pt x="577" y="933"/>
                    </a:lnTo>
                    <a:close/>
                    <a:moveTo>
                      <a:pt x="1289" y="890"/>
                    </a:moveTo>
                    <a:lnTo>
                      <a:pt x="1303" y="897"/>
                    </a:lnTo>
                    <a:lnTo>
                      <a:pt x="1320" y="903"/>
                    </a:lnTo>
                    <a:lnTo>
                      <a:pt x="1337" y="910"/>
                    </a:lnTo>
                    <a:lnTo>
                      <a:pt x="1356" y="917"/>
                    </a:lnTo>
                    <a:lnTo>
                      <a:pt x="1377" y="923"/>
                    </a:lnTo>
                    <a:lnTo>
                      <a:pt x="1399" y="928"/>
                    </a:lnTo>
                    <a:lnTo>
                      <a:pt x="1423" y="933"/>
                    </a:lnTo>
                    <a:lnTo>
                      <a:pt x="1447" y="939"/>
                    </a:lnTo>
                    <a:lnTo>
                      <a:pt x="1472" y="942"/>
                    </a:lnTo>
                    <a:lnTo>
                      <a:pt x="1497" y="944"/>
                    </a:lnTo>
                    <a:lnTo>
                      <a:pt x="1523" y="946"/>
                    </a:lnTo>
                    <a:lnTo>
                      <a:pt x="1549" y="947"/>
                    </a:lnTo>
                    <a:lnTo>
                      <a:pt x="1572" y="946"/>
                    </a:lnTo>
                    <a:lnTo>
                      <a:pt x="1595" y="945"/>
                    </a:lnTo>
                    <a:lnTo>
                      <a:pt x="1616" y="943"/>
                    </a:lnTo>
                    <a:lnTo>
                      <a:pt x="1637" y="941"/>
                    </a:lnTo>
                    <a:lnTo>
                      <a:pt x="1657" y="937"/>
                    </a:lnTo>
                    <a:lnTo>
                      <a:pt x="1676" y="933"/>
                    </a:lnTo>
                    <a:lnTo>
                      <a:pt x="1695" y="929"/>
                    </a:lnTo>
                    <a:lnTo>
                      <a:pt x="1712" y="924"/>
                    </a:lnTo>
                    <a:lnTo>
                      <a:pt x="1729" y="918"/>
                    </a:lnTo>
                    <a:lnTo>
                      <a:pt x="1746" y="911"/>
                    </a:lnTo>
                    <a:lnTo>
                      <a:pt x="1761" y="904"/>
                    </a:lnTo>
                    <a:lnTo>
                      <a:pt x="1776" y="897"/>
                    </a:lnTo>
                    <a:lnTo>
                      <a:pt x="1790" y="890"/>
                    </a:lnTo>
                    <a:lnTo>
                      <a:pt x="1803" y="880"/>
                    </a:lnTo>
                    <a:lnTo>
                      <a:pt x="1816" y="872"/>
                    </a:lnTo>
                    <a:lnTo>
                      <a:pt x="1827" y="862"/>
                    </a:lnTo>
                    <a:lnTo>
                      <a:pt x="1839" y="852"/>
                    </a:lnTo>
                    <a:lnTo>
                      <a:pt x="1849" y="842"/>
                    </a:lnTo>
                    <a:lnTo>
                      <a:pt x="1858" y="831"/>
                    </a:lnTo>
                    <a:lnTo>
                      <a:pt x="1867" y="820"/>
                    </a:lnTo>
                    <a:lnTo>
                      <a:pt x="1875" y="808"/>
                    </a:lnTo>
                    <a:lnTo>
                      <a:pt x="1882" y="797"/>
                    </a:lnTo>
                    <a:lnTo>
                      <a:pt x="1890" y="784"/>
                    </a:lnTo>
                    <a:lnTo>
                      <a:pt x="1895" y="772"/>
                    </a:lnTo>
                    <a:lnTo>
                      <a:pt x="1900" y="758"/>
                    </a:lnTo>
                    <a:lnTo>
                      <a:pt x="1905" y="746"/>
                    </a:lnTo>
                    <a:lnTo>
                      <a:pt x="1908" y="732"/>
                    </a:lnTo>
                    <a:lnTo>
                      <a:pt x="1912" y="719"/>
                    </a:lnTo>
                    <a:lnTo>
                      <a:pt x="1915" y="705"/>
                    </a:lnTo>
                    <a:lnTo>
                      <a:pt x="1916" y="690"/>
                    </a:lnTo>
                    <a:lnTo>
                      <a:pt x="1917" y="677"/>
                    </a:lnTo>
                    <a:lnTo>
                      <a:pt x="1918" y="662"/>
                    </a:lnTo>
                    <a:lnTo>
                      <a:pt x="1917" y="647"/>
                    </a:lnTo>
                    <a:lnTo>
                      <a:pt x="1916" y="631"/>
                    </a:lnTo>
                    <a:lnTo>
                      <a:pt x="1914" y="615"/>
                    </a:lnTo>
                    <a:lnTo>
                      <a:pt x="1912" y="601"/>
                    </a:lnTo>
                    <a:lnTo>
                      <a:pt x="1907" y="587"/>
                    </a:lnTo>
                    <a:lnTo>
                      <a:pt x="1903" y="574"/>
                    </a:lnTo>
                    <a:lnTo>
                      <a:pt x="1898" y="560"/>
                    </a:lnTo>
                    <a:lnTo>
                      <a:pt x="1892" y="548"/>
                    </a:lnTo>
                    <a:lnTo>
                      <a:pt x="1885" y="535"/>
                    </a:lnTo>
                    <a:lnTo>
                      <a:pt x="1877" y="523"/>
                    </a:lnTo>
                    <a:lnTo>
                      <a:pt x="1869" y="511"/>
                    </a:lnTo>
                    <a:lnTo>
                      <a:pt x="1859" y="500"/>
                    </a:lnTo>
                    <a:lnTo>
                      <a:pt x="1849" y="488"/>
                    </a:lnTo>
                    <a:lnTo>
                      <a:pt x="1839" y="478"/>
                    </a:lnTo>
                    <a:lnTo>
                      <a:pt x="1827" y="467"/>
                    </a:lnTo>
                    <a:lnTo>
                      <a:pt x="1814" y="458"/>
                    </a:lnTo>
                    <a:lnTo>
                      <a:pt x="1800" y="448"/>
                    </a:lnTo>
                    <a:lnTo>
                      <a:pt x="1786" y="438"/>
                    </a:lnTo>
                    <a:lnTo>
                      <a:pt x="1771" y="430"/>
                    </a:lnTo>
                    <a:lnTo>
                      <a:pt x="1754" y="420"/>
                    </a:lnTo>
                    <a:lnTo>
                      <a:pt x="1737" y="412"/>
                    </a:lnTo>
                    <a:lnTo>
                      <a:pt x="1720" y="404"/>
                    </a:lnTo>
                    <a:lnTo>
                      <a:pt x="1701" y="396"/>
                    </a:lnTo>
                    <a:lnTo>
                      <a:pt x="1681" y="389"/>
                    </a:lnTo>
                    <a:lnTo>
                      <a:pt x="1652" y="378"/>
                    </a:lnTo>
                    <a:lnTo>
                      <a:pt x="1627" y="367"/>
                    </a:lnTo>
                    <a:lnTo>
                      <a:pt x="1604" y="358"/>
                    </a:lnTo>
                    <a:lnTo>
                      <a:pt x="1583" y="348"/>
                    </a:lnTo>
                    <a:lnTo>
                      <a:pt x="1566" y="339"/>
                    </a:lnTo>
                    <a:lnTo>
                      <a:pt x="1551" y="330"/>
                    </a:lnTo>
                    <a:lnTo>
                      <a:pt x="1538" y="319"/>
                    </a:lnTo>
                    <a:lnTo>
                      <a:pt x="1528" y="309"/>
                    </a:lnTo>
                    <a:lnTo>
                      <a:pt x="1524" y="304"/>
                    </a:lnTo>
                    <a:lnTo>
                      <a:pt x="1521" y="298"/>
                    </a:lnTo>
                    <a:lnTo>
                      <a:pt x="1518" y="292"/>
                    </a:lnTo>
                    <a:lnTo>
                      <a:pt x="1516" y="286"/>
                    </a:lnTo>
                    <a:lnTo>
                      <a:pt x="1513" y="280"/>
                    </a:lnTo>
                    <a:lnTo>
                      <a:pt x="1511" y="273"/>
                    </a:lnTo>
                    <a:lnTo>
                      <a:pt x="1511" y="267"/>
                    </a:lnTo>
                    <a:lnTo>
                      <a:pt x="1511" y="260"/>
                    </a:lnTo>
                    <a:lnTo>
                      <a:pt x="1511" y="248"/>
                    </a:lnTo>
                    <a:lnTo>
                      <a:pt x="1514" y="237"/>
                    </a:lnTo>
                    <a:lnTo>
                      <a:pt x="1519" y="227"/>
                    </a:lnTo>
                    <a:lnTo>
                      <a:pt x="1525" y="216"/>
                    </a:lnTo>
                    <a:lnTo>
                      <a:pt x="1533" y="207"/>
                    </a:lnTo>
                    <a:lnTo>
                      <a:pt x="1544" y="198"/>
                    </a:lnTo>
                    <a:lnTo>
                      <a:pt x="1556" y="191"/>
                    </a:lnTo>
                    <a:lnTo>
                      <a:pt x="1570" y="184"/>
                    </a:lnTo>
                    <a:lnTo>
                      <a:pt x="1585" y="179"/>
                    </a:lnTo>
                    <a:lnTo>
                      <a:pt x="1603" y="174"/>
                    </a:lnTo>
                    <a:lnTo>
                      <a:pt x="1623" y="172"/>
                    </a:lnTo>
                    <a:lnTo>
                      <a:pt x="1644" y="171"/>
                    </a:lnTo>
                    <a:lnTo>
                      <a:pt x="1666" y="172"/>
                    </a:lnTo>
                    <a:lnTo>
                      <a:pt x="1686" y="173"/>
                    </a:lnTo>
                    <a:lnTo>
                      <a:pt x="1706" y="175"/>
                    </a:lnTo>
                    <a:lnTo>
                      <a:pt x="1725" y="179"/>
                    </a:lnTo>
                    <a:lnTo>
                      <a:pt x="1743" y="183"/>
                    </a:lnTo>
                    <a:lnTo>
                      <a:pt x="1759" y="186"/>
                    </a:lnTo>
                    <a:lnTo>
                      <a:pt x="1775" y="191"/>
                    </a:lnTo>
                    <a:lnTo>
                      <a:pt x="1790" y="195"/>
                    </a:lnTo>
                    <a:lnTo>
                      <a:pt x="1802" y="200"/>
                    </a:lnTo>
                    <a:lnTo>
                      <a:pt x="1815" y="206"/>
                    </a:lnTo>
                    <a:lnTo>
                      <a:pt x="1825" y="210"/>
                    </a:lnTo>
                    <a:lnTo>
                      <a:pt x="1834" y="215"/>
                    </a:lnTo>
                    <a:lnTo>
                      <a:pt x="1880" y="49"/>
                    </a:lnTo>
                    <a:lnTo>
                      <a:pt x="1859" y="40"/>
                    </a:lnTo>
                    <a:lnTo>
                      <a:pt x="1835" y="31"/>
                    </a:lnTo>
                    <a:lnTo>
                      <a:pt x="1810" y="23"/>
                    </a:lnTo>
                    <a:lnTo>
                      <a:pt x="1782" y="16"/>
                    </a:lnTo>
                    <a:lnTo>
                      <a:pt x="1752" y="11"/>
                    </a:lnTo>
                    <a:lnTo>
                      <a:pt x="1720" y="7"/>
                    </a:lnTo>
                    <a:lnTo>
                      <a:pt x="1684" y="3"/>
                    </a:lnTo>
                    <a:lnTo>
                      <a:pt x="1647" y="2"/>
                    </a:lnTo>
                    <a:lnTo>
                      <a:pt x="1627" y="3"/>
                    </a:lnTo>
                    <a:lnTo>
                      <a:pt x="1607" y="4"/>
                    </a:lnTo>
                    <a:lnTo>
                      <a:pt x="1588" y="6"/>
                    </a:lnTo>
                    <a:lnTo>
                      <a:pt x="1570" y="8"/>
                    </a:lnTo>
                    <a:lnTo>
                      <a:pt x="1552" y="11"/>
                    </a:lnTo>
                    <a:lnTo>
                      <a:pt x="1535" y="15"/>
                    </a:lnTo>
                    <a:lnTo>
                      <a:pt x="1519" y="19"/>
                    </a:lnTo>
                    <a:lnTo>
                      <a:pt x="1502" y="23"/>
                    </a:lnTo>
                    <a:lnTo>
                      <a:pt x="1486" y="28"/>
                    </a:lnTo>
                    <a:lnTo>
                      <a:pt x="1471" y="35"/>
                    </a:lnTo>
                    <a:lnTo>
                      <a:pt x="1457" y="41"/>
                    </a:lnTo>
                    <a:lnTo>
                      <a:pt x="1443" y="48"/>
                    </a:lnTo>
                    <a:lnTo>
                      <a:pt x="1429" y="56"/>
                    </a:lnTo>
                    <a:lnTo>
                      <a:pt x="1417" y="64"/>
                    </a:lnTo>
                    <a:lnTo>
                      <a:pt x="1405" y="72"/>
                    </a:lnTo>
                    <a:lnTo>
                      <a:pt x="1393" y="82"/>
                    </a:lnTo>
                    <a:lnTo>
                      <a:pt x="1382" y="91"/>
                    </a:lnTo>
                    <a:lnTo>
                      <a:pt x="1372" y="100"/>
                    </a:lnTo>
                    <a:lnTo>
                      <a:pt x="1362" y="111"/>
                    </a:lnTo>
                    <a:lnTo>
                      <a:pt x="1353" y="121"/>
                    </a:lnTo>
                    <a:lnTo>
                      <a:pt x="1345" y="133"/>
                    </a:lnTo>
                    <a:lnTo>
                      <a:pt x="1337" y="144"/>
                    </a:lnTo>
                    <a:lnTo>
                      <a:pt x="1330" y="156"/>
                    </a:lnTo>
                    <a:lnTo>
                      <a:pt x="1324" y="168"/>
                    </a:lnTo>
                    <a:lnTo>
                      <a:pt x="1319" y="181"/>
                    </a:lnTo>
                    <a:lnTo>
                      <a:pt x="1313" y="194"/>
                    </a:lnTo>
                    <a:lnTo>
                      <a:pt x="1309" y="207"/>
                    </a:lnTo>
                    <a:lnTo>
                      <a:pt x="1306" y="220"/>
                    </a:lnTo>
                    <a:lnTo>
                      <a:pt x="1304" y="234"/>
                    </a:lnTo>
                    <a:lnTo>
                      <a:pt x="1302" y="248"/>
                    </a:lnTo>
                    <a:lnTo>
                      <a:pt x="1301" y="263"/>
                    </a:lnTo>
                    <a:lnTo>
                      <a:pt x="1300" y="278"/>
                    </a:lnTo>
                    <a:lnTo>
                      <a:pt x="1301" y="293"/>
                    </a:lnTo>
                    <a:lnTo>
                      <a:pt x="1302" y="310"/>
                    </a:lnTo>
                    <a:lnTo>
                      <a:pt x="1305" y="324"/>
                    </a:lnTo>
                    <a:lnTo>
                      <a:pt x="1308" y="340"/>
                    </a:lnTo>
                    <a:lnTo>
                      <a:pt x="1312" y="355"/>
                    </a:lnTo>
                    <a:lnTo>
                      <a:pt x="1319" y="368"/>
                    </a:lnTo>
                    <a:lnTo>
                      <a:pt x="1325" y="382"/>
                    </a:lnTo>
                    <a:lnTo>
                      <a:pt x="1332" y="395"/>
                    </a:lnTo>
                    <a:lnTo>
                      <a:pt x="1340" y="408"/>
                    </a:lnTo>
                    <a:lnTo>
                      <a:pt x="1349" y="419"/>
                    </a:lnTo>
                    <a:lnTo>
                      <a:pt x="1359" y="432"/>
                    </a:lnTo>
                    <a:lnTo>
                      <a:pt x="1370" y="443"/>
                    </a:lnTo>
                    <a:lnTo>
                      <a:pt x="1381" y="454"/>
                    </a:lnTo>
                    <a:lnTo>
                      <a:pt x="1393" y="464"/>
                    </a:lnTo>
                    <a:lnTo>
                      <a:pt x="1406" y="475"/>
                    </a:lnTo>
                    <a:lnTo>
                      <a:pt x="1420" y="484"/>
                    </a:lnTo>
                    <a:lnTo>
                      <a:pt x="1434" y="493"/>
                    </a:lnTo>
                    <a:lnTo>
                      <a:pt x="1450" y="503"/>
                    </a:lnTo>
                    <a:lnTo>
                      <a:pt x="1465" y="511"/>
                    </a:lnTo>
                    <a:lnTo>
                      <a:pt x="1481" y="519"/>
                    </a:lnTo>
                    <a:lnTo>
                      <a:pt x="1499" y="528"/>
                    </a:lnTo>
                    <a:lnTo>
                      <a:pt x="1516" y="535"/>
                    </a:lnTo>
                    <a:lnTo>
                      <a:pt x="1534" y="542"/>
                    </a:lnTo>
                    <a:lnTo>
                      <a:pt x="1553" y="550"/>
                    </a:lnTo>
                    <a:lnTo>
                      <a:pt x="1579" y="559"/>
                    </a:lnTo>
                    <a:lnTo>
                      <a:pt x="1603" y="568"/>
                    </a:lnTo>
                    <a:lnTo>
                      <a:pt x="1624" y="578"/>
                    </a:lnTo>
                    <a:lnTo>
                      <a:pt x="1642" y="587"/>
                    </a:lnTo>
                    <a:lnTo>
                      <a:pt x="1657" y="597"/>
                    </a:lnTo>
                    <a:lnTo>
                      <a:pt x="1671" y="606"/>
                    </a:lnTo>
                    <a:lnTo>
                      <a:pt x="1682" y="616"/>
                    </a:lnTo>
                    <a:lnTo>
                      <a:pt x="1692" y="627"/>
                    </a:lnTo>
                    <a:lnTo>
                      <a:pt x="1695" y="633"/>
                    </a:lnTo>
                    <a:lnTo>
                      <a:pt x="1698" y="638"/>
                    </a:lnTo>
                    <a:lnTo>
                      <a:pt x="1701" y="645"/>
                    </a:lnTo>
                    <a:lnTo>
                      <a:pt x="1703" y="651"/>
                    </a:lnTo>
                    <a:lnTo>
                      <a:pt x="1704" y="657"/>
                    </a:lnTo>
                    <a:lnTo>
                      <a:pt x="1706" y="663"/>
                    </a:lnTo>
                    <a:lnTo>
                      <a:pt x="1706" y="671"/>
                    </a:lnTo>
                    <a:lnTo>
                      <a:pt x="1706" y="677"/>
                    </a:lnTo>
                    <a:lnTo>
                      <a:pt x="1706" y="684"/>
                    </a:lnTo>
                    <a:lnTo>
                      <a:pt x="1705" y="691"/>
                    </a:lnTo>
                    <a:lnTo>
                      <a:pt x="1704" y="699"/>
                    </a:lnTo>
                    <a:lnTo>
                      <a:pt x="1702" y="705"/>
                    </a:lnTo>
                    <a:lnTo>
                      <a:pt x="1700" y="712"/>
                    </a:lnTo>
                    <a:lnTo>
                      <a:pt x="1697" y="718"/>
                    </a:lnTo>
                    <a:lnTo>
                      <a:pt x="1694" y="724"/>
                    </a:lnTo>
                    <a:lnTo>
                      <a:pt x="1691" y="730"/>
                    </a:lnTo>
                    <a:lnTo>
                      <a:pt x="1685" y="735"/>
                    </a:lnTo>
                    <a:lnTo>
                      <a:pt x="1681" y="740"/>
                    </a:lnTo>
                    <a:lnTo>
                      <a:pt x="1675" y="745"/>
                    </a:lnTo>
                    <a:lnTo>
                      <a:pt x="1670" y="749"/>
                    </a:lnTo>
                    <a:lnTo>
                      <a:pt x="1656" y="757"/>
                    </a:lnTo>
                    <a:lnTo>
                      <a:pt x="1642" y="764"/>
                    </a:lnTo>
                    <a:lnTo>
                      <a:pt x="1624" y="770"/>
                    </a:lnTo>
                    <a:lnTo>
                      <a:pt x="1605" y="773"/>
                    </a:lnTo>
                    <a:lnTo>
                      <a:pt x="1584" y="776"/>
                    </a:lnTo>
                    <a:lnTo>
                      <a:pt x="1561" y="777"/>
                    </a:lnTo>
                    <a:lnTo>
                      <a:pt x="1539" y="776"/>
                    </a:lnTo>
                    <a:lnTo>
                      <a:pt x="1518" y="774"/>
                    </a:lnTo>
                    <a:lnTo>
                      <a:pt x="1496" y="772"/>
                    </a:lnTo>
                    <a:lnTo>
                      <a:pt x="1474" y="768"/>
                    </a:lnTo>
                    <a:lnTo>
                      <a:pt x="1454" y="763"/>
                    </a:lnTo>
                    <a:lnTo>
                      <a:pt x="1433" y="758"/>
                    </a:lnTo>
                    <a:lnTo>
                      <a:pt x="1414" y="753"/>
                    </a:lnTo>
                    <a:lnTo>
                      <a:pt x="1396" y="747"/>
                    </a:lnTo>
                    <a:lnTo>
                      <a:pt x="1378" y="740"/>
                    </a:lnTo>
                    <a:lnTo>
                      <a:pt x="1361" y="733"/>
                    </a:lnTo>
                    <a:lnTo>
                      <a:pt x="1346" y="727"/>
                    </a:lnTo>
                    <a:lnTo>
                      <a:pt x="1331" y="720"/>
                    </a:lnTo>
                    <a:lnTo>
                      <a:pt x="1289" y="890"/>
                    </a:lnTo>
                    <a:close/>
                    <a:moveTo>
                      <a:pt x="2237" y="933"/>
                    </a:moveTo>
                    <a:lnTo>
                      <a:pt x="2443" y="933"/>
                    </a:lnTo>
                    <a:lnTo>
                      <a:pt x="2443" y="190"/>
                    </a:lnTo>
                    <a:lnTo>
                      <a:pt x="2693" y="190"/>
                    </a:lnTo>
                    <a:lnTo>
                      <a:pt x="2693" y="16"/>
                    </a:lnTo>
                    <a:lnTo>
                      <a:pt x="1990" y="16"/>
                    </a:lnTo>
                    <a:lnTo>
                      <a:pt x="1990" y="190"/>
                    </a:lnTo>
                    <a:lnTo>
                      <a:pt x="2237" y="190"/>
                    </a:lnTo>
                    <a:lnTo>
                      <a:pt x="2237" y="933"/>
                    </a:lnTo>
                    <a:close/>
                    <a:moveTo>
                      <a:pt x="2805" y="16"/>
                    </a:moveTo>
                    <a:lnTo>
                      <a:pt x="2805" y="933"/>
                    </a:lnTo>
                    <a:lnTo>
                      <a:pt x="3012" y="933"/>
                    </a:lnTo>
                    <a:lnTo>
                      <a:pt x="3012" y="16"/>
                    </a:lnTo>
                    <a:lnTo>
                      <a:pt x="2805" y="16"/>
                    </a:lnTo>
                    <a:close/>
                    <a:moveTo>
                      <a:pt x="3369" y="933"/>
                    </a:moveTo>
                    <a:lnTo>
                      <a:pt x="3576" y="933"/>
                    </a:lnTo>
                    <a:lnTo>
                      <a:pt x="3576" y="190"/>
                    </a:lnTo>
                    <a:lnTo>
                      <a:pt x="3826" y="190"/>
                    </a:lnTo>
                    <a:lnTo>
                      <a:pt x="3826" y="16"/>
                    </a:lnTo>
                    <a:lnTo>
                      <a:pt x="3121" y="16"/>
                    </a:lnTo>
                    <a:lnTo>
                      <a:pt x="3121" y="190"/>
                    </a:lnTo>
                    <a:lnTo>
                      <a:pt x="3369" y="190"/>
                    </a:lnTo>
                    <a:lnTo>
                      <a:pt x="3369" y="933"/>
                    </a:lnTo>
                    <a:close/>
                    <a:moveTo>
                      <a:pt x="3936" y="16"/>
                    </a:moveTo>
                    <a:lnTo>
                      <a:pt x="3936" y="528"/>
                    </a:lnTo>
                    <a:lnTo>
                      <a:pt x="3936" y="563"/>
                    </a:lnTo>
                    <a:lnTo>
                      <a:pt x="3938" y="597"/>
                    </a:lnTo>
                    <a:lnTo>
                      <a:pt x="3943" y="629"/>
                    </a:lnTo>
                    <a:lnTo>
                      <a:pt x="3947" y="660"/>
                    </a:lnTo>
                    <a:lnTo>
                      <a:pt x="3953" y="688"/>
                    </a:lnTo>
                    <a:lnTo>
                      <a:pt x="3960" y="716"/>
                    </a:lnTo>
                    <a:lnTo>
                      <a:pt x="3970" y="741"/>
                    </a:lnTo>
                    <a:lnTo>
                      <a:pt x="3979" y="765"/>
                    </a:lnTo>
                    <a:lnTo>
                      <a:pt x="3991" y="788"/>
                    </a:lnTo>
                    <a:lnTo>
                      <a:pt x="4003" y="809"/>
                    </a:lnTo>
                    <a:lnTo>
                      <a:pt x="4018" y="829"/>
                    </a:lnTo>
                    <a:lnTo>
                      <a:pt x="4032" y="847"/>
                    </a:lnTo>
                    <a:lnTo>
                      <a:pt x="4049" y="863"/>
                    </a:lnTo>
                    <a:lnTo>
                      <a:pt x="4066" y="878"/>
                    </a:lnTo>
                    <a:lnTo>
                      <a:pt x="4084" y="892"/>
                    </a:lnTo>
                    <a:lnTo>
                      <a:pt x="4104" y="903"/>
                    </a:lnTo>
                    <a:lnTo>
                      <a:pt x="4125" y="913"/>
                    </a:lnTo>
                    <a:lnTo>
                      <a:pt x="4147" y="923"/>
                    </a:lnTo>
                    <a:lnTo>
                      <a:pt x="4170" y="930"/>
                    </a:lnTo>
                    <a:lnTo>
                      <a:pt x="4195" y="936"/>
                    </a:lnTo>
                    <a:lnTo>
                      <a:pt x="4220" y="942"/>
                    </a:lnTo>
                    <a:lnTo>
                      <a:pt x="4246" y="945"/>
                    </a:lnTo>
                    <a:lnTo>
                      <a:pt x="4273" y="947"/>
                    </a:lnTo>
                    <a:lnTo>
                      <a:pt x="4302" y="948"/>
                    </a:lnTo>
                    <a:lnTo>
                      <a:pt x="4331" y="947"/>
                    </a:lnTo>
                    <a:lnTo>
                      <a:pt x="4359" y="945"/>
                    </a:lnTo>
                    <a:lnTo>
                      <a:pt x="4387" y="942"/>
                    </a:lnTo>
                    <a:lnTo>
                      <a:pt x="4413" y="936"/>
                    </a:lnTo>
                    <a:lnTo>
                      <a:pt x="4439" y="930"/>
                    </a:lnTo>
                    <a:lnTo>
                      <a:pt x="4463" y="922"/>
                    </a:lnTo>
                    <a:lnTo>
                      <a:pt x="4486" y="913"/>
                    </a:lnTo>
                    <a:lnTo>
                      <a:pt x="4507" y="902"/>
                    </a:lnTo>
                    <a:lnTo>
                      <a:pt x="4528" y="891"/>
                    </a:lnTo>
                    <a:lnTo>
                      <a:pt x="4547" y="877"/>
                    </a:lnTo>
                    <a:lnTo>
                      <a:pt x="4566" y="861"/>
                    </a:lnTo>
                    <a:lnTo>
                      <a:pt x="4582" y="845"/>
                    </a:lnTo>
                    <a:lnTo>
                      <a:pt x="4598" y="827"/>
                    </a:lnTo>
                    <a:lnTo>
                      <a:pt x="4613" y="807"/>
                    </a:lnTo>
                    <a:lnTo>
                      <a:pt x="4626" y="786"/>
                    </a:lnTo>
                    <a:lnTo>
                      <a:pt x="4638" y="764"/>
                    </a:lnTo>
                    <a:lnTo>
                      <a:pt x="4648" y="740"/>
                    </a:lnTo>
                    <a:lnTo>
                      <a:pt x="4658" y="714"/>
                    </a:lnTo>
                    <a:lnTo>
                      <a:pt x="4666" y="688"/>
                    </a:lnTo>
                    <a:lnTo>
                      <a:pt x="4672" y="659"/>
                    </a:lnTo>
                    <a:lnTo>
                      <a:pt x="4677" y="630"/>
                    </a:lnTo>
                    <a:lnTo>
                      <a:pt x="4680" y="598"/>
                    </a:lnTo>
                    <a:lnTo>
                      <a:pt x="4683" y="565"/>
                    </a:lnTo>
                    <a:lnTo>
                      <a:pt x="4684" y="530"/>
                    </a:lnTo>
                    <a:lnTo>
                      <a:pt x="4684" y="16"/>
                    </a:lnTo>
                    <a:lnTo>
                      <a:pt x="4477" y="16"/>
                    </a:lnTo>
                    <a:lnTo>
                      <a:pt x="4477" y="542"/>
                    </a:lnTo>
                    <a:lnTo>
                      <a:pt x="4476" y="572"/>
                    </a:lnTo>
                    <a:lnTo>
                      <a:pt x="4474" y="600"/>
                    </a:lnTo>
                    <a:lnTo>
                      <a:pt x="4471" y="625"/>
                    </a:lnTo>
                    <a:lnTo>
                      <a:pt x="4466" y="649"/>
                    </a:lnTo>
                    <a:lnTo>
                      <a:pt x="4460" y="671"/>
                    </a:lnTo>
                    <a:lnTo>
                      <a:pt x="4452" y="690"/>
                    </a:lnTo>
                    <a:lnTo>
                      <a:pt x="4448" y="699"/>
                    </a:lnTo>
                    <a:lnTo>
                      <a:pt x="4444" y="708"/>
                    </a:lnTo>
                    <a:lnTo>
                      <a:pt x="4439" y="715"/>
                    </a:lnTo>
                    <a:lnTo>
                      <a:pt x="4433" y="724"/>
                    </a:lnTo>
                    <a:lnTo>
                      <a:pt x="4428" y="730"/>
                    </a:lnTo>
                    <a:lnTo>
                      <a:pt x="4422" y="737"/>
                    </a:lnTo>
                    <a:lnTo>
                      <a:pt x="4416" y="744"/>
                    </a:lnTo>
                    <a:lnTo>
                      <a:pt x="4409" y="749"/>
                    </a:lnTo>
                    <a:lnTo>
                      <a:pt x="4403" y="754"/>
                    </a:lnTo>
                    <a:lnTo>
                      <a:pt x="4396" y="759"/>
                    </a:lnTo>
                    <a:lnTo>
                      <a:pt x="4389" y="763"/>
                    </a:lnTo>
                    <a:lnTo>
                      <a:pt x="4380" y="768"/>
                    </a:lnTo>
                    <a:lnTo>
                      <a:pt x="4373" y="771"/>
                    </a:lnTo>
                    <a:lnTo>
                      <a:pt x="4365" y="774"/>
                    </a:lnTo>
                    <a:lnTo>
                      <a:pt x="4356" y="776"/>
                    </a:lnTo>
                    <a:lnTo>
                      <a:pt x="4347" y="778"/>
                    </a:lnTo>
                    <a:lnTo>
                      <a:pt x="4328" y="781"/>
                    </a:lnTo>
                    <a:lnTo>
                      <a:pt x="4308" y="782"/>
                    </a:lnTo>
                    <a:lnTo>
                      <a:pt x="4290" y="781"/>
                    </a:lnTo>
                    <a:lnTo>
                      <a:pt x="4271" y="778"/>
                    </a:lnTo>
                    <a:lnTo>
                      <a:pt x="4263" y="776"/>
                    </a:lnTo>
                    <a:lnTo>
                      <a:pt x="4254" y="774"/>
                    </a:lnTo>
                    <a:lnTo>
                      <a:pt x="4246" y="771"/>
                    </a:lnTo>
                    <a:lnTo>
                      <a:pt x="4239" y="767"/>
                    </a:lnTo>
                    <a:lnTo>
                      <a:pt x="4231" y="763"/>
                    </a:lnTo>
                    <a:lnTo>
                      <a:pt x="4224" y="758"/>
                    </a:lnTo>
                    <a:lnTo>
                      <a:pt x="4217" y="754"/>
                    </a:lnTo>
                    <a:lnTo>
                      <a:pt x="4210" y="748"/>
                    </a:lnTo>
                    <a:lnTo>
                      <a:pt x="4198" y="736"/>
                    </a:lnTo>
                    <a:lnTo>
                      <a:pt x="4186" y="722"/>
                    </a:lnTo>
                    <a:lnTo>
                      <a:pt x="4176" y="706"/>
                    </a:lnTo>
                    <a:lnTo>
                      <a:pt x="4168" y="688"/>
                    </a:lnTo>
                    <a:lnTo>
                      <a:pt x="4160" y="669"/>
                    </a:lnTo>
                    <a:lnTo>
                      <a:pt x="4154" y="647"/>
                    </a:lnTo>
                    <a:lnTo>
                      <a:pt x="4149" y="624"/>
                    </a:lnTo>
                    <a:lnTo>
                      <a:pt x="4146" y="599"/>
                    </a:lnTo>
                    <a:lnTo>
                      <a:pt x="4144" y="572"/>
                    </a:lnTo>
                    <a:lnTo>
                      <a:pt x="4143" y="542"/>
                    </a:lnTo>
                    <a:lnTo>
                      <a:pt x="4143" y="16"/>
                    </a:lnTo>
                    <a:lnTo>
                      <a:pt x="3936" y="16"/>
                    </a:lnTo>
                    <a:close/>
                    <a:moveTo>
                      <a:pt x="5041" y="933"/>
                    </a:moveTo>
                    <a:lnTo>
                      <a:pt x="5248" y="933"/>
                    </a:lnTo>
                    <a:lnTo>
                      <a:pt x="5248" y="190"/>
                    </a:lnTo>
                    <a:lnTo>
                      <a:pt x="5499" y="190"/>
                    </a:lnTo>
                    <a:lnTo>
                      <a:pt x="5499" y="16"/>
                    </a:lnTo>
                    <a:lnTo>
                      <a:pt x="4794" y="16"/>
                    </a:lnTo>
                    <a:lnTo>
                      <a:pt x="4794" y="190"/>
                    </a:lnTo>
                    <a:lnTo>
                      <a:pt x="5041" y="190"/>
                    </a:lnTo>
                    <a:lnTo>
                      <a:pt x="5041" y="933"/>
                    </a:lnTo>
                    <a:close/>
                    <a:moveTo>
                      <a:pt x="5973" y="0"/>
                    </a:moveTo>
                    <a:lnTo>
                      <a:pt x="5948" y="0"/>
                    </a:lnTo>
                    <a:lnTo>
                      <a:pt x="5923" y="2"/>
                    </a:lnTo>
                    <a:lnTo>
                      <a:pt x="5900" y="6"/>
                    </a:lnTo>
                    <a:lnTo>
                      <a:pt x="5876" y="10"/>
                    </a:lnTo>
                    <a:lnTo>
                      <a:pt x="5854" y="14"/>
                    </a:lnTo>
                    <a:lnTo>
                      <a:pt x="5831" y="20"/>
                    </a:lnTo>
                    <a:lnTo>
                      <a:pt x="5810" y="27"/>
                    </a:lnTo>
                    <a:lnTo>
                      <a:pt x="5789" y="36"/>
                    </a:lnTo>
                    <a:lnTo>
                      <a:pt x="5769" y="45"/>
                    </a:lnTo>
                    <a:lnTo>
                      <a:pt x="5750" y="56"/>
                    </a:lnTo>
                    <a:lnTo>
                      <a:pt x="5731" y="67"/>
                    </a:lnTo>
                    <a:lnTo>
                      <a:pt x="5713" y="80"/>
                    </a:lnTo>
                    <a:lnTo>
                      <a:pt x="5695" y="92"/>
                    </a:lnTo>
                    <a:lnTo>
                      <a:pt x="5680" y="107"/>
                    </a:lnTo>
                    <a:lnTo>
                      <a:pt x="5664" y="121"/>
                    </a:lnTo>
                    <a:lnTo>
                      <a:pt x="5649" y="137"/>
                    </a:lnTo>
                    <a:lnTo>
                      <a:pt x="5634" y="154"/>
                    </a:lnTo>
                    <a:lnTo>
                      <a:pt x="5621" y="170"/>
                    </a:lnTo>
                    <a:lnTo>
                      <a:pt x="5608" y="189"/>
                    </a:lnTo>
                    <a:lnTo>
                      <a:pt x="5596" y="208"/>
                    </a:lnTo>
                    <a:lnTo>
                      <a:pt x="5586" y="227"/>
                    </a:lnTo>
                    <a:lnTo>
                      <a:pt x="5576" y="246"/>
                    </a:lnTo>
                    <a:lnTo>
                      <a:pt x="5566" y="267"/>
                    </a:lnTo>
                    <a:lnTo>
                      <a:pt x="5558" y="289"/>
                    </a:lnTo>
                    <a:lnTo>
                      <a:pt x="5551" y="311"/>
                    </a:lnTo>
                    <a:lnTo>
                      <a:pt x="5544" y="334"/>
                    </a:lnTo>
                    <a:lnTo>
                      <a:pt x="5539" y="357"/>
                    </a:lnTo>
                    <a:lnTo>
                      <a:pt x="5535" y="381"/>
                    </a:lnTo>
                    <a:lnTo>
                      <a:pt x="5531" y="405"/>
                    </a:lnTo>
                    <a:lnTo>
                      <a:pt x="5529" y="429"/>
                    </a:lnTo>
                    <a:lnTo>
                      <a:pt x="5527" y="454"/>
                    </a:lnTo>
                    <a:lnTo>
                      <a:pt x="5527" y="480"/>
                    </a:lnTo>
                    <a:lnTo>
                      <a:pt x="5527" y="500"/>
                    </a:lnTo>
                    <a:lnTo>
                      <a:pt x="5528" y="518"/>
                    </a:lnTo>
                    <a:lnTo>
                      <a:pt x="5530" y="538"/>
                    </a:lnTo>
                    <a:lnTo>
                      <a:pt x="5532" y="557"/>
                    </a:lnTo>
                    <a:lnTo>
                      <a:pt x="5534" y="576"/>
                    </a:lnTo>
                    <a:lnTo>
                      <a:pt x="5537" y="593"/>
                    </a:lnTo>
                    <a:lnTo>
                      <a:pt x="5541" y="611"/>
                    </a:lnTo>
                    <a:lnTo>
                      <a:pt x="5545" y="629"/>
                    </a:lnTo>
                    <a:lnTo>
                      <a:pt x="5551" y="647"/>
                    </a:lnTo>
                    <a:lnTo>
                      <a:pt x="5556" y="663"/>
                    </a:lnTo>
                    <a:lnTo>
                      <a:pt x="5562" y="680"/>
                    </a:lnTo>
                    <a:lnTo>
                      <a:pt x="5568" y="697"/>
                    </a:lnTo>
                    <a:lnTo>
                      <a:pt x="5576" y="712"/>
                    </a:lnTo>
                    <a:lnTo>
                      <a:pt x="5583" y="728"/>
                    </a:lnTo>
                    <a:lnTo>
                      <a:pt x="5591" y="744"/>
                    </a:lnTo>
                    <a:lnTo>
                      <a:pt x="5601" y="758"/>
                    </a:lnTo>
                    <a:lnTo>
                      <a:pt x="5610" y="773"/>
                    </a:lnTo>
                    <a:lnTo>
                      <a:pt x="5619" y="786"/>
                    </a:lnTo>
                    <a:lnTo>
                      <a:pt x="5630" y="800"/>
                    </a:lnTo>
                    <a:lnTo>
                      <a:pt x="5640" y="812"/>
                    </a:lnTo>
                    <a:lnTo>
                      <a:pt x="5652" y="825"/>
                    </a:lnTo>
                    <a:lnTo>
                      <a:pt x="5664" y="836"/>
                    </a:lnTo>
                    <a:lnTo>
                      <a:pt x="5676" y="848"/>
                    </a:lnTo>
                    <a:lnTo>
                      <a:pt x="5689" y="858"/>
                    </a:lnTo>
                    <a:lnTo>
                      <a:pt x="5703" y="869"/>
                    </a:lnTo>
                    <a:lnTo>
                      <a:pt x="5716" y="879"/>
                    </a:lnTo>
                    <a:lnTo>
                      <a:pt x="5731" y="887"/>
                    </a:lnTo>
                    <a:lnTo>
                      <a:pt x="5745" y="897"/>
                    </a:lnTo>
                    <a:lnTo>
                      <a:pt x="5760" y="904"/>
                    </a:lnTo>
                    <a:lnTo>
                      <a:pt x="5776" y="911"/>
                    </a:lnTo>
                    <a:lnTo>
                      <a:pt x="5792" y="918"/>
                    </a:lnTo>
                    <a:lnTo>
                      <a:pt x="5809" y="924"/>
                    </a:lnTo>
                    <a:lnTo>
                      <a:pt x="5826" y="930"/>
                    </a:lnTo>
                    <a:lnTo>
                      <a:pt x="5843" y="934"/>
                    </a:lnTo>
                    <a:lnTo>
                      <a:pt x="5861" y="939"/>
                    </a:lnTo>
                    <a:lnTo>
                      <a:pt x="5880" y="942"/>
                    </a:lnTo>
                    <a:lnTo>
                      <a:pt x="5899" y="945"/>
                    </a:lnTo>
                    <a:lnTo>
                      <a:pt x="5917" y="946"/>
                    </a:lnTo>
                    <a:lnTo>
                      <a:pt x="5937" y="947"/>
                    </a:lnTo>
                    <a:lnTo>
                      <a:pt x="5957" y="948"/>
                    </a:lnTo>
                    <a:lnTo>
                      <a:pt x="5982" y="947"/>
                    </a:lnTo>
                    <a:lnTo>
                      <a:pt x="6007" y="946"/>
                    </a:lnTo>
                    <a:lnTo>
                      <a:pt x="6031" y="943"/>
                    </a:lnTo>
                    <a:lnTo>
                      <a:pt x="6054" y="940"/>
                    </a:lnTo>
                    <a:lnTo>
                      <a:pt x="6077" y="934"/>
                    </a:lnTo>
                    <a:lnTo>
                      <a:pt x="6099" y="929"/>
                    </a:lnTo>
                    <a:lnTo>
                      <a:pt x="6121" y="923"/>
                    </a:lnTo>
                    <a:lnTo>
                      <a:pt x="6141" y="915"/>
                    </a:lnTo>
                    <a:lnTo>
                      <a:pt x="6161" y="906"/>
                    </a:lnTo>
                    <a:lnTo>
                      <a:pt x="6181" y="897"/>
                    </a:lnTo>
                    <a:lnTo>
                      <a:pt x="6200" y="886"/>
                    </a:lnTo>
                    <a:lnTo>
                      <a:pt x="6219" y="875"/>
                    </a:lnTo>
                    <a:lnTo>
                      <a:pt x="6235" y="862"/>
                    </a:lnTo>
                    <a:lnTo>
                      <a:pt x="6252" y="849"/>
                    </a:lnTo>
                    <a:lnTo>
                      <a:pt x="6269" y="834"/>
                    </a:lnTo>
                    <a:lnTo>
                      <a:pt x="6283" y="820"/>
                    </a:lnTo>
                    <a:lnTo>
                      <a:pt x="6298" y="804"/>
                    </a:lnTo>
                    <a:lnTo>
                      <a:pt x="6311" y="786"/>
                    </a:lnTo>
                    <a:lnTo>
                      <a:pt x="6324" y="769"/>
                    </a:lnTo>
                    <a:lnTo>
                      <a:pt x="6336" y="751"/>
                    </a:lnTo>
                    <a:lnTo>
                      <a:pt x="6347" y="731"/>
                    </a:lnTo>
                    <a:lnTo>
                      <a:pt x="6357" y="711"/>
                    </a:lnTo>
                    <a:lnTo>
                      <a:pt x="6367" y="689"/>
                    </a:lnTo>
                    <a:lnTo>
                      <a:pt x="6375" y="667"/>
                    </a:lnTo>
                    <a:lnTo>
                      <a:pt x="6382" y="646"/>
                    </a:lnTo>
                    <a:lnTo>
                      <a:pt x="6390" y="622"/>
                    </a:lnTo>
                    <a:lnTo>
                      <a:pt x="6395" y="598"/>
                    </a:lnTo>
                    <a:lnTo>
                      <a:pt x="6399" y="573"/>
                    </a:lnTo>
                    <a:lnTo>
                      <a:pt x="6403" y="547"/>
                    </a:lnTo>
                    <a:lnTo>
                      <a:pt x="6405" y="520"/>
                    </a:lnTo>
                    <a:lnTo>
                      <a:pt x="6407" y="493"/>
                    </a:lnTo>
                    <a:lnTo>
                      <a:pt x="6407" y="465"/>
                    </a:lnTo>
                    <a:lnTo>
                      <a:pt x="6407" y="445"/>
                    </a:lnTo>
                    <a:lnTo>
                      <a:pt x="6406" y="427"/>
                    </a:lnTo>
                    <a:lnTo>
                      <a:pt x="6405" y="409"/>
                    </a:lnTo>
                    <a:lnTo>
                      <a:pt x="6403" y="390"/>
                    </a:lnTo>
                    <a:lnTo>
                      <a:pt x="6400" y="372"/>
                    </a:lnTo>
                    <a:lnTo>
                      <a:pt x="6397" y="354"/>
                    </a:lnTo>
                    <a:lnTo>
                      <a:pt x="6394" y="336"/>
                    </a:lnTo>
                    <a:lnTo>
                      <a:pt x="6390" y="319"/>
                    </a:lnTo>
                    <a:lnTo>
                      <a:pt x="6384" y="302"/>
                    </a:lnTo>
                    <a:lnTo>
                      <a:pt x="6379" y="285"/>
                    </a:lnTo>
                    <a:lnTo>
                      <a:pt x="6373" y="268"/>
                    </a:lnTo>
                    <a:lnTo>
                      <a:pt x="6367" y="253"/>
                    </a:lnTo>
                    <a:lnTo>
                      <a:pt x="6359" y="237"/>
                    </a:lnTo>
                    <a:lnTo>
                      <a:pt x="6352" y="221"/>
                    </a:lnTo>
                    <a:lnTo>
                      <a:pt x="6344" y="206"/>
                    </a:lnTo>
                    <a:lnTo>
                      <a:pt x="6335" y="191"/>
                    </a:lnTo>
                    <a:lnTo>
                      <a:pt x="6326" y="178"/>
                    </a:lnTo>
                    <a:lnTo>
                      <a:pt x="6317" y="163"/>
                    </a:lnTo>
                    <a:lnTo>
                      <a:pt x="6306" y="150"/>
                    </a:lnTo>
                    <a:lnTo>
                      <a:pt x="6296" y="137"/>
                    </a:lnTo>
                    <a:lnTo>
                      <a:pt x="6284" y="124"/>
                    </a:lnTo>
                    <a:lnTo>
                      <a:pt x="6273" y="113"/>
                    </a:lnTo>
                    <a:lnTo>
                      <a:pt x="6260" y="101"/>
                    </a:lnTo>
                    <a:lnTo>
                      <a:pt x="6247" y="90"/>
                    </a:lnTo>
                    <a:lnTo>
                      <a:pt x="6234" y="80"/>
                    </a:lnTo>
                    <a:lnTo>
                      <a:pt x="6220" y="70"/>
                    </a:lnTo>
                    <a:lnTo>
                      <a:pt x="6205" y="61"/>
                    </a:lnTo>
                    <a:lnTo>
                      <a:pt x="6190" y="52"/>
                    </a:lnTo>
                    <a:lnTo>
                      <a:pt x="6175" y="44"/>
                    </a:lnTo>
                    <a:lnTo>
                      <a:pt x="6159" y="37"/>
                    </a:lnTo>
                    <a:lnTo>
                      <a:pt x="6143" y="31"/>
                    </a:lnTo>
                    <a:lnTo>
                      <a:pt x="6126" y="24"/>
                    </a:lnTo>
                    <a:lnTo>
                      <a:pt x="6108" y="18"/>
                    </a:lnTo>
                    <a:lnTo>
                      <a:pt x="6090" y="14"/>
                    </a:lnTo>
                    <a:lnTo>
                      <a:pt x="6072" y="10"/>
                    </a:lnTo>
                    <a:lnTo>
                      <a:pt x="6053" y="7"/>
                    </a:lnTo>
                    <a:lnTo>
                      <a:pt x="6034" y="3"/>
                    </a:lnTo>
                    <a:lnTo>
                      <a:pt x="6013" y="1"/>
                    </a:lnTo>
                    <a:lnTo>
                      <a:pt x="5994" y="0"/>
                    </a:lnTo>
                    <a:lnTo>
                      <a:pt x="5973" y="0"/>
                    </a:lnTo>
                    <a:close/>
                    <a:moveTo>
                      <a:pt x="5969" y="164"/>
                    </a:moveTo>
                    <a:lnTo>
                      <a:pt x="5982" y="165"/>
                    </a:lnTo>
                    <a:lnTo>
                      <a:pt x="5995" y="166"/>
                    </a:lnTo>
                    <a:lnTo>
                      <a:pt x="6007" y="168"/>
                    </a:lnTo>
                    <a:lnTo>
                      <a:pt x="6019" y="171"/>
                    </a:lnTo>
                    <a:lnTo>
                      <a:pt x="6031" y="174"/>
                    </a:lnTo>
                    <a:lnTo>
                      <a:pt x="6041" y="179"/>
                    </a:lnTo>
                    <a:lnTo>
                      <a:pt x="6053" y="184"/>
                    </a:lnTo>
                    <a:lnTo>
                      <a:pt x="6063" y="189"/>
                    </a:lnTo>
                    <a:lnTo>
                      <a:pt x="6073" y="195"/>
                    </a:lnTo>
                    <a:lnTo>
                      <a:pt x="6083" y="203"/>
                    </a:lnTo>
                    <a:lnTo>
                      <a:pt x="6093" y="210"/>
                    </a:lnTo>
                    <a:lnTo>
                      <a:pt x="6101" y="218"/>
                    </a:lnTo>
                    <a:lnTo>
                      <a:pt x="6109" y="227"/>
                    </a:lnTo>
                    <a:lnTo>
                      <a:pt x="6118" y="236"/>
                    </a:lnTo>
                    <a:lnTo>
                      <a:pt x="6125" y="245"/>
                    </a:lnTo>
                    <a:lnTo>
                      <a:pt x="6132" y="256"/>
                    </a:lnTo>
                    <a:lnTo>
                      <a:pt x="6138" y="267"/>
                    </a:lnTo>
                    <a:lnTo>
                      <a:pt x="6146" y="278"/>
                    </a:lnTo>
                    <a:lnTo>
                      <a:pt x="6151" y="289"/>
                    </a:lnTo>
                    <a:lnTo>
                      <a:pt x="6157" y="302"/>
                    </a:lnTo>
                    <a:lnTo>
                      <a:pt x="6161" y="314"/>
                    </a:lnTo>
                    <a:lnTo>
                      <a:pt x="6167" y="327"/>
                    </a:lnTo>
                    <a:lnTo>
                      <a:pt x="6171" y="340"/>
                    </a:lnTo>
                    <a:lnTo>
                      <a:pt x="6175" y="354"/>
                    </a:lnTo>
                    <a:lnTo>
                      <a:pt x="6181" y="382"/>
                    </a:lnTo>
                    <a:lnTo>
                      <a:pt x="6185" y="411"/>
                    </a:lnTo>
                    <a:lnTo>
                      <a:pt x="6187" y="441"/>
                    </a:lnTo>
                    <a:lnTo>
                      <a:pt x="6188" y="471"/>
                    </a:lnTo>
                    <a:lnTo>
                      <a:pt x="6187" y="505"/>
                    </a:lnTo>
                    <a:lnTo>
                      <a:pt x="6185" y="536"/>
                    </a:lnTo>
                    <a:lnTo>
                      <a:pt x="6180" y="566"/>
                    </a:lnTo>
                    <a:lnTo>
                      <a:pt x="6174" y="596"/>
                    </a:lnTo>
                    <a:lnTo>
                      <a:pt x="6170" y="609"/>
                    </a:lnTo>
                    <a:lnTo>
                      <a:pt x="6165" y="623"/>
                    </a:lnTo>
                    <a:lnTo>
                      <a:pt x="6161" y="636"/>
                    </a:lnTo>
                    <a:lnTo>
                      <a:pt x="6156" y="649"/>
                    </a:lnTo>
                    <a:lnTo>
                      <a:pt x="6150" y="661"/>
                    </a:lnTo>
                    <a:lnTo>
                      <a:pt x="6145" y="673"/>
                    </a:lnTo>
                    <a:lnTo>
                      <a:pt x="6138" y="683"/>
                    </a:lnTo>
                    <a:lnTo>
                      <a:pt x="6131" y="695"/>
                    </a:lnTo>
                    <a:lnTo>
                      <a:pt x="6124" y="705"/>
                    </a:lnTo>
                    <a:lnTo>
                      <a:pt x="6116" y="714"/>
                    </a:lnTo>
                    <a:lnTo>
                      <a:pt x="6108" y="723"/>
                    </a:lnTo>
                    <a:lnTo>
                      <a:pt x="6100" y="732"/>
                    </a:lnTo>
                    <a:lnTo>
                      <a:pt x="6090" y="739"/>
                    </a:lnTo>
                    <a:lnTo>
                      <a:pt x="6082" y="747"/>
                    </a:lnTo>
                    <a:lnTo>
                      <a:pt x="6072" y="754"/>
                    </a:lnTo>
                    <a:lnTo>
                      <a:pt x="6062" y="759"/>
                    </a:lnTo>
                    <a:lnTo>
                      <a:pt x="6052" y="765"/>
                    </a:lnTo>
                    <a:lnTo>
                      <a:pt x="6040" y="770"/>
                    </a:lnTo>
                    <a:lnTo>
                      <a:pt x="6030" y="774"/>
                    </a:lnTo>
                    <a:lnTo>
                      <a:pt x="6019" y="777"/>
                    </a:lnTo>
                    <a:lnTo>
                      <a:pt x="6006" y="780"/>
                    </a:lnTo>
                    <a:lnTo>
                      <a:pt x="5994" y="781"/>
                    </a:lnTo>
                    <a:lnTo>
                      <a:pt x="5981" y="783"/>
                    </a:lnTo>
                    <a:lnTo>
                      <a:pt x="5969" y="783"/>
                    </a:lnTo>
                    <a:lnTo>
                      <a:pt x="5956" y="783"/>
                    </a:lnTo>
                    <a:lnTo>
                      <a:pt x="5943" y="782"/>
                    </a:lnTo>
                    <a:lnTo>
                      <a:pt x="5931" y="780"/>
                    </a:lnTo>
                    <a:lnTo>
                      <a:pt x="5918" y="777"/>
                    </a:lnTo>
                    <a:lnTo>
                      <a:pt x="5907" y="774"/>
                    </a:lnTo>
                    <a:lnTo>
                      <a:pt x="5897" y="771"/>
                    </a:lnTo>
                    <a:lnTo>
                      <a:pt x="5885" y="765"/>
                    </a:lnTo>
                    <a:lnTo>
                      <a:pt x="5875" y="760"/>
                    </a:lnTo>
                    <a:lnTo>
                      <a:pt x="5865" y="755"/>
                    </a:lnTo>
                    <a:lnTo>
                      <a:pt x="5855" y="749"/>
                    </a:lnTo>
                    <a:lnTo>
                      <a:pt x="5846" y="741"/>
                    </a:lnTo>
                    <a:lnTo>
                      <a:pt x="5837" y="734"/>
                    </a:lnTo>
                    <a:lnTo>
                      <a:pt x="5829" y="726"/>
                    </a:lnTo>
                    <a:lnTo>
                      <a:pt x="5821" y="716"/>
                    </a:lnTo>
                    <a:lnTo>
                      <a:pt x="5812" y="707"/>
                    </a:lnTo>
                    <a:lnTo>
                      <a:pt x="5805" y="698"/>
                    </a:lnTo>
                    <a:lnTo>
                      <a:pt x="5798" y="687"/>
                    </a:lnTo>
                    <a:lnTo>
                      <a:pt x="5791" y="676"/>
                    </a:lnTo>
                    <a:lnTo>
                      <a:pt x="5785" y="664"/>
                    </a:lnTo>
                    <a:lnTo>
                      <a:pt x="5780" y="653"/>
                    </a:lnTo>
                    <a:lnTo>
                      <a:pt x="5774" y="640"/>
                    </a:lnTo>
                    <a:lnTo>
                      <a:pt x="5769" y="628"/>
                    </a:lnTo>
                    <a:lnTo>
                      <a:pt x="5765" y="614"/>
                    </a:lnTo>
                    <a:lnTo>
                      <a:pt x="5761" y="601"/>
                    </a:lnTo>
                    <a:lnTo>
                      <a:pt x="5757" y="586"/>
                    </a:lnTo>
                    <a:lnTo>
                      <a:pt x="5754" y="572"/>
                    </a:lnTo>
                    <a:lnTo>
                      <a:pt x="5752" y="556"/>
                    </a:lnTo>
                    <a:lnTo>
                      <a:pt x="5750" y="541"/>
                    </a:lnTo>
                    <a:lnTo>
                      <a:pt x="5747" y="509"/>
                    </a:lnTo>
                    <a:lnTo>
                      <a:pt x="5745" y="476"/>
                    </a:lnTo>
                    <a:lnTo>
                      <a:pt x="5747" y="443"/>
                    </a:lnTo>
                    <a:lnTo>
                      <a:pt x="5750" y="411"/>
                    </a:lnTo>
                    <a:lnTo>
                      <a:pt x="5754" y="381"/>
                    </a:lnTo>
                    <a:lnTo>
                      <a:pt x="5760" y="352"/>
                    </a:lnTo>
                    <a:lnTo>
                      <a:pt x="5764" y="338"/>
                    </a:lnTo>
                    <a:lnTo>
                      <a:pt x="5768" y="324"/>
                    </a:lnTo>
                    <a:lnTo>
                      <a:pt x="5774" y="312"/>
                    </a:lnTo>
                    <a:lnTo>
                      <a:pt x="5779" y="299"/>
                    </a:lnTo>
                    <a:lnTo>
                      <a:pt x="5784" y="287"/>
                    </a:lnTo>
                    <a:lnTo>
                      <a:pt x="5790" y="275"/>
                    </a:lnTo>
                    <a:lnTo>
                      <a:pt x="5797" y="264"/>
                    </a:lnTo>
                    <a:lnTo>
                      <a:pt x="5804" y="254"/>
                    </a:lnTo>
                    <a:lnTo>
                      <a:pt x="5811" y="243"/>
                    </a:lnTo>
                    <a:lnTo>
                      <a:pt x="5819" y="234"/>
                    </a:lnTo>
                    <a:lnTo>
                      <a:pt x="5827" y="224"/>
                    </a:lnTo>
                    <a:lnTo>
                      <a:pt x="5836" y="216"/>
                    </a:lnTo>
                    <a:lnTo>
                      <a:pt x="5844" y="208"/>
                    </a:lnTo>
                    <a:lnTo>
                      <a:pt x="5854" y="200"/>
                    </a:lnTo>
                    <a:lnTo>
                      <a:pt x="5863" y="194"/>
                    </a:lnTo>
                    <a:lnTo>
                      <a:pt x="5874" y="188"/>
                    </a:lnTo>
                    <a:lnTo>
                      <a:pt x="5884" y="183"/>
                    </a:lnTo>
                    <a:lnTo>
                      <a:pt x="5896" y="178"/>
                    </a:lnTo>
                    <a:lnTo>
                      <a:pt x="5907" y="174"/>
                    </a:lnTo>
                    <a:lnTo>
                      <a:pt x="5918" y="170"/>
                    </a:lnTo>
                    <a:lnTo>
                      <a:pt x="5930" y="168"/>
                    </a:lnTo>
                    <a:lnTo>
                      <a:pt x="5942" y="166"/>
                    </a:lnTo>
                    <a:lnTo>
                      <a:pt x="5955" y="165"/>
                    </a:lnTo>
                    <a:lnTo>
                      <a:pt x="5969" y="164"/>
                    </a:lnTo>
                    <a:close/>
                    <a:moveTo>
                      <a:pt x="6819" y="933"/>
                    </a:moveTo>
                    <a:lnTo>
                      <a:pt x="7026" y="933"/>
                    </a:lnTo>
                    <a:lnTo>
                      <a:pt x="7026" y="564"/>
                    </a:lnTo>
                    <a:lnTo>
                      <a:pt x="7356" y="564"/>
                    </a:lnTo>
                    <a:lnTo>
                      <a:pt x="7356" y="395"/>
                    </a:lnTo>
                    <a:lnTo>
                      <a:pt x="7026" y="395"/>
                    </a:lnTo>
                    <a:lnTo>
                      <a:pt x="7026" y="186"/>
                    </a:lnTo>
                    <a:lnTo>
                      <a:pt x="7378" y="186"/>
                    </a:lnTo>
                    <a:lnTo>
                      <a:pt x="7378" y="16"/>
                    </a:lnTo>
                    <a:lnTo>
                      <a:pt x="6819" y="16"/>
                    </a:lnTo>
                    <a:lnTo>
                      <a:pt x="6819" y="933"/>
                    </a:lnTo>
                    <a:close/>
                    <a:moveTo>
                      <a:pt x="8080" y="377"/>
                    </a:moveTo>
                    <a:lnTo>
                      <a:pt x="7742" y="377"/>
                    </a:lnTo>
                    <a:lnTo>
                      <a:pt x="7742" y="186"/>
                    </a:lnTo>
                    <a:lnTo>
                      <a:pt x="8100" y="186"/>
                    </a:lnTo>
                    <a:lnTo>
                      <a:pt x="8100" y="16"/>
                    </a:lnTo>
                    <a:lnTo>
                      <a:pt x="7536" y="16"/>
                    </a:lnTo>
                    <a:lnTo>
                      <a:pt x="7536" y="933"/>
                    </a:lnTo>
                    <a:lnTo>
                      <a:pt x="8119" y="933"/>
                    </a:lnTo>
                    <a:lnTo>
                      <a:pt x="8119" y="762"/>
                    </a:lnTo>
                    <a:lnTo>
                      <a:pt x="7742" y="762"/>
                    </a:lnTo>
                    <a:lnTo>
                      <a:pt x="7742" y="545"/>
                    </a:lnTo>
                    <a:lnTo>
                      <a:pt x="8080" y="545"/>
                    </a:lnTo>
                    <a:lnTo>
                      <a:pt x="8080" y="377"/>
                    </a:lnTo>
                    <a:close/>
                    <a:moveTo>
                      <a:pt x="8260" y="929"/>
                    </a:moveTo>
                    <a:lnTo>
                      <a:pt x="8281" y="931"/>
                    </a:lnTo>
                    <a:lnTo>
                      <a:pt x="8303" y="933"/>
                    </a:lnTo>
                    <a:lnTo>
                      <a:pt x="8329" y="936"/>
                    </a:lnTo>
                    <a:lnTo>
                      <a:pt x="8357" y="939"/>
                    </a:lnTo>
                    <a:lnTo>
                      <a:pt x="8387" y="940"/>
                    </a:lnTo>
                    <a:lnTo>
                      <a:pt x="8421" y="941"/>
                    </a:lnTo>
                    <a:lnTo>
                      <a:pt x="8457" y="942"/>
                    </a:lnTo>
                    <a:lnTo>
                      <a:pt x="8496" y="943"/>
                    </a:lnTo>
                    <a:lnTo>
                      <a:pt x="8518" y="942"/>
                    </a:lnTo>
                    <a:lnTo>
                      <a:pt x="8539" y="942"/>
                    </a:lnTo>
                    <a:lnTo>
                      <a:pt x="8561" y="941"/>
                    </a:lnTo>
                    <a:lnTo>
                      <a:pt x="8582" y="940"/>
                    </a:lnTo>
                    <a:lnTo>
                      <a:pt x="8603" y="937"/>
                    </a:lnTo>
                    <a:lnTo>
                      <a:pt x="8624" y="935"/>
                    </a:lnTo>
                    <a:lnTo>
                      <a:pt x="8644" y="932"/>
                    </a:lnTo>
                    <a:lnTo>
                      <a:pt x="8663" y="929"/>
                    </a:lnTo>
                    <a:lnTo>
                      <a:pt x="8702" y="922"/>
                    </a:lnTo>
                    <a:lnTo>
                      <a:pt x="8738" y="913"/>
                    </a:lnTo>
                    <a:lnTo>
                      <a:pt x="8756" y="908"/>
                    </a:lnTo>
                    <a:lnTo>
                      <a:pt x="8774" y="903"/>
                    </a:lnTo>
                    <a:lnTo>
                      <a:pt x="8791" y="897"/>
                    </a:lnTo>
                    <a:lnTo>
                      <a:pt x="8806" y="891"/>
                    </a:lnTo>
                    <a:lnTo>
                      <a:pt x="8823" y="883"/>
                    </a:lnTo>
                    <a:lnTo>
                      <a:pt x="8837" y="876"/>
                    </a:lnTo>
                    <a:lnTo>
                      <a:pt x="8853" y="869"/>
                    </a:lnTo>
                    <a:lnTo>
                      <a:pt x="8868" y="860"/>
                    </a:lnTo>
                    <a:lnTo>
                      <a:pt x="8881" y="852"/>
                    </a:lnTo>
                    <a:lnTo>
                      <a:pt x="8895" y="844"/>
                    </a:lnTo>
                    <a:lnTo>
                      <a:pt x="8907" y="834"/>
                    </a:lnTo>
                    <a:lnTo>
                      <a:pt x="8920" y="824"/>
                    </a:lnTo>
                    <a:lnTo>
                      <a:pt x="8930" y="814"/>
                    </a:lnTo>
                    <a:lnTo>
                      <a:pt x="8941" y="804"/>
                    </a:lnTo>
                    <a:lnTo>
                      <a:pt x="8951" y="794"/>
                    </a:lnTo>
                    <a:lnTo>
                      <a:pt x="8961" y="783"/>
                    </a:lnTo>
                    <a:lnTo>
                      <a:pt x="8971" y="771"/>
                    </a:lnTo>
                    <a:lnTo>
                      <a:pt x="8980" y="759"/>
                    </a:lnTo>
                    <a:lnTo>
                      <a:pt x="8989" y="747"/>
                    </a:lnTo>
                    <a:lnTo>
                      <a:pt x="8997" y="733"/>
                    </a:lnTo>
                    <a:lnTo>
                      <a:pt x="9005" y="720"/>
                    </a:lnTo>
                    <a:lnTo>
                      <a:pt x="9014" y="706"/>
                    </a:lnTo>
                    <a:lnTo>
                      <a:pt x="9021" y="691"/>
                    </a:lnTo>
                    <a:lnTo>
                      <a:pt x="9028" y="676"/>
                    </a:lnTo>
                    <a:lnTo>
                      <a:pt x="9034" y="660"/>
                    </a:lnTo>
                    <a:lnTo>
                      <a:pt x="9041" y="645"/>
                    </a:lnTo>
                    <a:lnTo>
                      <a:pt x="9046" y="628"/>
                    </a:lnTo>
                    <a:lnTo>
                      <a:pt x="9051" y="610"/>
                    </a:lnTo>
                    <a:lnTo>
                      <a:pt x="9055" y="592"/>
                    </a:lnTo>
                    <a:lnTo>
                      <a:pt x="9059" y="575"/>
                    </a:lnTo>
                    <a:lnTo>
                      <a:pt x="9063" y="556"/>
                    </a:lnTo>
                    <a:lnTo>
                      <a:pt x="9066" y="536"/>
                    </a:lnTo>
                    <a:lnTo>
                      <a:pt x="9068" y="516"/>
                    </a:lnTo>
                    <a:lnTo>
                      <a:pt x="9069" y="495"/>
                    </a:lnTo>
                    <a:lnTo>
                      <a:pt x="9070" y="475"/>
                    </a:lnTo>
                    <a:lnTo>
                      <a:pt x="9071" y="453"/>
                    </a:lnTo>
                    <a:lnTo>
                      <a:pt x="9070" y="433"/>
                    </a:lnTo>
                    <a:lnTo>
                      <a:pt x="9069" y="413"/>
                    </a:lnTo>
                    <a:lnTo>
                      <a:pt x="9068" y="394"/>
                    </a:lnTo>
                    <a:lnTo>
                      <a:pt x="9066" y="376"/>
                    </a:lnTo>
                    <a:lnTo>
                      <a:pt x="9063" y="358"/>
                    </a:lnTo>
                    <a:lnTo>
                      <a:pt x="9059" y="340"/>
                    </a:lnTo>
                    <a:lnTo>
                      <a:pt x="9056" y="323"/>
                    </a:lnTo>
                    <a:lnTo>
                      <a:pt x="9051" y="307"/>
                    </a:lnTo>
                    <a:lnTo>
                      <a:pt x="9047" y="291"/>
                    </a:lnTo>
                    <a:lnTo>
                      <a:pt x="9042" y="275"/>
                    </a:lnTo>
                    <a:lnTo>
                      <a:pt x="9035" y="261"/>
                    </a:lnTo>
                    <a:lnTo>
                      <a:pt x="9029" y="246"/>
                    </a:lnTo>
                    <a:lnTo>
                      <a:pt x="9022" y="232"/>
                    </a:lnTo>
                    <a:lnTo>
                      <a:pt x="9015" y="218"/>
                    </a:lnTo>
                    <a:lnTo>
                      <a:pt x="9006" y="205"/>
                    </a:lnTo>
                    <a:lnTo>
                      <a:pt x="8998" y="192"/>
                    </a:lnTo>
                    <a:lnTo>
                      <a:pt x="8990" y="181"/>
                    </a:lnTo>
                    <a:lnTo>
                      <a:pt x="8980" y="168"/>
                    </a:lnTo>
                    <a:lnTo>
                      <a:pt x="8970" y="157"/>
                    </a:lnTo>
                    <a:lnTo>
                      <a:pt x="8960" y="146"/>
                    </a:lnTo>
                    <a:lnTo>
                      <a:pt x="8950" y="136"/>
                    </a:lnTo>
                    <a:lnTo>
                      <a:pt x="8939" y="126"/>
                    </a:lnTo>
                    <a:lnTo>
                      <a:pt x="8927" y="116"/>
                    </a:lnTo>
                    <a:lnTo>
                      <a:pt x="8916" y="108"/>
                    </a:lnTo>
                    <a:lnTo>
                      <a:pt x="8894" y="92"/>
                    </a:lnTo>
                    <a:lnTo>
                      <a:pt x="8870" y="77"/>
                    </a:lnTo>
                    <a:lnTo>
                      <a:pt x="8845" y="65"/>
                    </a:lnTo>
                    <a:lnTo>
                      <a:pt x="8819" y="53"/>
                    </a:lnTo>
                    <a:lnTo>
                      <a:pt x="8791" y="43"/>
                    </a:lnTo>
                    <a:lnTo>
                      <a:pt x="8760" y="34"/>
                    </a:lnTo>
                    <a:lnTo>
                      <a:pt x="8729" y="26"/>
                    </a:lnTo>
                    <a:lnTo>
                      <a:pt x="8696" y="20"/>
                    </a:lnTo>
                    <a:lnTo>
                      <a:pt x="8659" y="16"/>
                    </a:lnTo>
                    <a:lnTo>
                      <a:pt x="8622" y="12"/>
                    </a:lnTo>
                    <a:lnTo>
                      <a:pt x="8581" y="10"/>
                    </a:lnTo>
                    <a:lnTo>
                      <a:pt x="8539" y="10"/>
                    </a:lnTo>
                    <a:lnTo>
                      <a:pt x="8513" y="10"/>
                    </a:lnTo>
                    <a:lnTo>
                      <a:pt x="8488" y="10"/>
                    </a:lnTo>
                    <a:lnTo>
                      <a:pt x="8462" y="11"/>
                    </a:lnTo>
                    <a:lnTo>
                      <a:pt x="8437" y="12"/>
                    </a:lnTo>
                    <a:lnTo>
                      <a:pt x="8413" y="14"/>
                    </a:lnTo>
                    <a:lnTo>
                      <a:pt x="8389" y="15"/>
                    </a:lnTo>
                    <a:lnTo>
                      <a:pt x="8366" y="17"/>
                    </a:lnTo>
                    <a:lnTo>
                      <a:pt x="8344" y="19"/>
                    </a:lnTo>
                    <a:lnTo>
                      <a:pt x="8322" y="21"/>
                    </a:lnTo>
                    <a:lnTo>
                      <a:pt x="8301" y="24"/>
                    </a:lnTo>
                    <a:lnTo>
                      <a:pt x="8280" y="26"/>
                    </a:lnTo>
                    <a:lnTo>
                      <a:pt x="8260" y="29"/>
                    </a:lnTo>
                    <a:lnTo>
                      <a:pt x="8260" y="929"/>
                    </a:lnTo>
                    <a:close/>
                    <a:moveTo>
                      <a:pt x="8468" y="176"/>
                    </a:moveTo>
                    <a:lnTo>
                      <a:pt x="8475" y="175"/>
                    </a:lnTo>
                    <a:lnTo>
                      <a:pt x="8483" y="173"/>
                    </a:lnTo>
                    <a:lnTo>
                      <a:pt x="8493" y="172"/>
                    </a:lnTo>
                    <a:lnTo>
                      <a:pt x="8504" y="171"/>
                    </a:lnTo>
                    <a:lnTo>
                      <a:pt x="8516" y="170"/>
                    </a:lnTo>
                    <a:lnTo>
                      <a:pt x="8530" y="169"/>
                    </a:lnTo>
                    <a:lnTo>
                      <a:pt x="8545" y="169"/>
                    </a:lnTo>
                    <a:lnTo>
                      <a:pt x="8561" y="168"/>
                    </a:lnTo>
                    <a:lnTo>
                      <a:pt x="8583" y="169"/>
                    </a:lnTo>
                    <a:lnTo>
                      <a:pt x="8604" y="170"/>
                    </a:lnTo>
                    <a:lnTo>
                      <a:pt x="8625" y="173"/>
                    </a:lnTo>
                    <a:lnTo>
                      <a:pt x="8645" y="176"/>
                    </a:lnTo>
                    <a:lnTo>
                      <a:pt x="8663" y="182"/>
                    </a:lnTo>
                    <a:lnTo>
                      <a:pt x="8682" y="187"/>
                    </a:lnTo>
                    <a:lnTo>
                      <a:pt x="8700" y="194"/>
                    </a:lnTo>
                    <a:lnTo>
                      <a:pt x="8716" y="201"/>
                    </a:lnTo>
                    <a:lnTo>
                      <a:pt x="8732" y="211"/>
                    </a:lnTo>
                    <a:lnTo>
                      <a:pt x="8747" y="220"/>
                    </a:lnTo>
                    <a:lnTo>
                      <a:pt x="8760" y="231"/>
                    </a:lnTo>
                    <a:lnTo>
                      <a:pt x="8774" y="242"/>
                    </a:lnTo>
                    <a:lnTo>
                      <a:pt x="8785" y="256"/>
                    </a:lnTo>
                    <a:lnTo>
                      <a:pt x="8797" y="269"/>
                    </a:lnTo>
                    <a:lnTo>
                      <a:pt x="8807" y="284"/>
                    </a:lnTo>
                    <a:lnTo>
                      <a:pt x="8817" y="299"/>
                    </a:lnTo>
                    <a:lnTo>
                      <a:pt x="8825" y="316"/>
                    </a:lnTo>
                    <a:lnTo>
                      <a:pt x="8831" y="334"/>
                    </a:lnTo>
                    <a:lnTo>
                      <a:pt x="8837" y="353"/>
                    </a:lnTo>
                    <a:lnTo>
                      <a:pt x="8843" y="371"/>
                    </a:lnTo>
                    <a:lnTo>
                      <a:pt x="8847" y="392"/>
                    </a:lnTo>
                    <a:lnTo>
                      <a:pt x="8849" y="414"/>
                    </a:lnTo>
                    <a:lnTo>
                      <a:pt x="8851" y="436"/>
                    </a:lnTo>
                    <a:lnTo>
                      <a:pt x="8852" y="460"/>
                    </a:lnTo>
                    <a:lnTo>
                      <a:pt x="8851" y="486"/>
                    </a:lnTo>
                    <a:lnTo>
                      <a:pt x="8849" y="512"/>
                    </a:lnTo>
                    <a:lnTo>
                      <a:pt x="8846" y="536"/>
                    </a:lnTo>
                    <a:lnTo>
                      <a:pt x="8842" y="559"/>
                    </a:lnTo>
                    <a:lnTo>
                      <a:pt x="8836" y="582"/>
                    </a:lnTo>
                    <a:lnTo>
                      <a:pt x="8829" y="603"/>
                    </a:lnTo>
                    <a:lnTo>
                      <a:pt x="8822" y="622"/>
                    </a:lnTo>
                    <a:lnTo>
                      <a:pt x="8812" y="640"/>
                    </a:lnTo>
                    <a:lnTo>
                      <a:pt x="8803" y="658"/>
                    </a:lnTo>
                    <a:lnTo>
                      <a:pt x="8792" y="674"/>
                    </a:lnTo>
                    <a:lnTo>
                      <a:pt x="8779" y="688"/>
                    </a:lnTo>
                    <a:lnTo>
                      <a:pt x="8767" y="703"/>
                    </a:lnTo>
                    <a:lnTo>
                      <a:pt x="8752" y="715"/>
                    </a:lnTo>
                    <a:lnTo>
                      <a:pt x="8737" y="727"/>
                    </a:lnTo>
                    <a:lnTo>
                      <a:pt x="8721" y="737"/>
                    </a:lnTo>
                    <a:lnTo>
                      <a:pt x="8704" y="747"/>
                    </a:lnTo>
                    <a:lnTo>
                      <a:pt x="8686" y="755"/>
                    </a:lnTo>
                    <a:lnTo>
                      <a:pt x="8668" y="761"/>
                    </a:lnTo>
                    <a:lnTo>
                      <a:pt x="8648" y="768"/>
                    </a:lnTo>
                    <a:lnTo>
                      <a:pt x="8628" y="773"/>
                    </a:lnTo>
                    <a:lnTo>
                      <a:pt x="8607" y="776"/>
                    </a:lnTo>
                    <a:lnTo>
                      <a:pt x="8585" y="779"/>
                    </a:lnTo>
                    <a:lnTo>
                      <a:pt x="8562" y="780"/>
                    </a:lnTo>
                    <a:lnTo>
                      <a:pt x="8539" y="780"/>
                    </a:lnTo>
                    <a:lnTo>
                      <a:pt x="8530" y="780"/>
                    </a:lnTo>
                    <a:lnTo>
                      <a:pt x="8520" y="780"/>
                    </a:lnTo>
                    <a:lnTo>
                      <a:pt x="8510" y="780"/>
                    </a:lnTo>
                    <a:lnTo>
                      <a:pt x="8501" y="780"/>
                    </a:lnTo>
                    <a:lnTo>
                      <a:pt x="8491" y="780"/>
                    </a:lnTo>
                    <a:lnTo>
                      <a:pt x="8482" y="779"/>
                    </a:lnTo>
                    <a:lnTo>
                      <a:pt x="8475" y="778"/>
                    </a:lnTo>
                    <a:lnTo>
                      <a:pt x="8468" y="777"/>
                    </a:lnTo>
                    <a:lnTo>
                      <a:pt x="8468" y="176"/>
                    </a:lnTo>
                    <a:close/>
                    <a:moveTo>
                      <a:pt x="9751" y="377"/>
                    </a:moveTo>
                    <a:lnTo>
                      <a:pt x="9415" y="377"/>
                    </a:lnTo>
                    <a:lnTo>
                      <a:pt x="9415" y="186"/>
                    </a:lnTo>
                    <a:lnTo>
                      <a:pt x="9772" y="186"/>
                    </a:lnTo>
                    <a:lnTo>
                      <a:pt x="9772" y="16"/>
                    </a:lnTo>
                    <a:lnTo>
                      <a:pt x="9207" y="16"/>
                    </a:lnTo>
                    <a:lnTo>
                      <a:pt x="9207" y="933"/>
                    </a:lnTo>
                    <a:lnTo>
                      <a:pt x="9791" y="933"/>
                    </a:lnTo>
                    <a:lnTo>
                      <a:pt x="9791" y="762"/>
                    </a:lnTo>
                    <a:lnTo>
                      <a:pt x="9415" y="762"/>
                    </a:lnTo>
                    <a:lnTo>
                      <a:pt x="9415" y="545"/>
                    </a:lnTo>
                    <a:lnTo>
                      <a:pt x="9751" y="545"/>
                    </a:lnTo>
                    <a:lnTo>
                      <a:pt x="9751" y="377"/>
                    </a:lnTo>
                    <a:close/>
                    <a:moveTo>
                      <a:pt x="9933" y="933"/>
                    </a:moveTo>
                    <a:lnTo>
                      <a:pt x="10138" y="933"/>
                    </a:lnTo>
                    <a:lnTo>
                      <a:pt x="10138" y="572"/>
                    </a:lnTo>
                    <a:lnTo>
                      <a:pt x="10198" y="572"/>
                    </a:lnTo>
                    <a:lnTo>
                      <a:pt x="10219" y="572"/>
                    </a:lnTo>
                    <a:lnTo>
                      <a:pt x="10238" y="575"/>
                    </a:lnTo>
                    <a:lnTo>
                      <a:pt x="10255" y="579"/>
                    </a:lnTo>
                    <a:lnTo>
                      <a:pt x="10270" y="584"/>
                    </a:lnTo>
                    <a:lnTo>
                      <a:pt x="10278" y="587"/>
                    </a:lnTo>
                    <a:lnTo>
                      <a:pt x="10284" y="591"/>
                    </a:lnTo>
                    <a:lnTo>
                      <a:pt x="10291" y="597"/>
                    </a:lnTo>
                    <a:lnTo>
                      <a:pt x="10296" y="602"/>
                    </a:lnTo>
                    <a:lnTo>
                      <a:pt x="10303" y="608"/>
                    </a:lnTo>
                    <a:lnTo>
                      <a:pt x="10308" y="614"/>
                    </a:lnTo>
                    <a:lnTo>
                      <a:pt x="10313" y="622"/>
                    </a:lnTo>
                    <a:lnTo>
                      <a:pt x="10318" y="629"/>
                    </a:lnTo>
                    <a:lnTo>
                      <a:pt x="10328" y="647"/>
                    </a:lnTo>
                    <a:lnTo>
                      <a:pt x="10336" y="667"/>
                    </a:lnTo>
                    <a:lnTo>
                      <a:pt x="10343" y="691"/>
                    </a:lnTo>
                    <a:lnTo>
                      <a:pt x="10350" y="719"/>
                    </a:lnTo>
                    <a:lnTo>
                      <a:pt x="10359" y="759"/>
                    </a:lnTo>
                    <a:lnTo>
                      <a:pt x="10368" y="796"/>
                    </a:lnTo>
                    <a:lnTo>
                      <a:pt x="10378" y="829"/>
                    </a:lnTo>
                    <a:lnTo>
                      <a:pt x="10386" y="858"/>
                    </a:lnTo>
                    <a:lnTo>
                      <a:pt x="10393" y="883"/>
                    </a:lnTo>
                    <a:lnTo>
                      <a:pt x="10401" y="904"/>
                    </a:lnTo>
                    <a:lnTo>
                      <a:pt x="10407" y="921"/>
                    </a:lnTo>
                    <a:lnTo>
                      <a:pt x="10412" y="933"/>
                    </a:lnTo>
                    <a:lnTo>
                      <a:pt x="10625" y="933"/>
                    </a:lnTo>
                    <a:lnTo>
                      <a:pt x="10621" y="925"/>
                    </a:lnTo>
                    <a:lnTo>
                      <a:pt x="10617" y="916"/>
                    </a:lnTo>
                    <a:lnTo>
                      <a:pt x="10613" y="904"/>
                    </a:lnTo>
                    <a:lnTo>
                      <a:pt x="10609" y="892"/>
                    </a:lnTo>
                    <a:lnTo>
                      <a:pt x="10605" y="878"/>
                    </a:lnTo>
                    <a:lnTo>
                      <a:pt x="10601" y="862"/>
                    </a:lnTo>
                    <a:lnTo>
                      <a:pt x="10597" y="846"/>
                    </a:lnTo>
                    <a:lnTo>
                      <a:pt x="10591" y="829"/>
                    </a:lnTo>
                    <a:lnTo>
                      <a:pt x="10587" y="810"/>
                    </a:lnTo>
                    <a:lnTo>
                      <a:pt x="10582" y="792"/>
                    </a:lnTo>
                    <a:lnTo>
                      <a:pt x="10577" y="772"/>
                    </a:lnTo>
                    <a:lnTo>
                      <a:pt x="10573" y="752"/>
                    </a:lnTo>
                    <a:lnTo>
                      <a:pt x="10567" y="732"/>
                    </a:lnTo>
                    <a:lnTo>
                      <a:pt x="10562" y="712"/>
                    </a:lnTo>
                    <a:lnTo>
                      <a:pt x="10557" y="692"/>
                    </a:lnTo>
                    <a:lnTo>
                      <a:pt x="10551" y="673"/>
                    </a:lnTo>
                    <a:lnTo>
                      <a:pt x="10547" y="656"/>
                    </a:lnTo>
                    <a:lnTo>
                      <a:pt x="10542" y="641"/>
                    </a:lnTo>
                    <a:lnTo>
                      <a:pt x="10537" y="627"/>
                    </a:lnTo>
                    <a:lnTo>
                      <a:pt x="10531" y="613"/>
                    </a:lnTo>
                    <a:lnTo>
                      <a:pt x="10526" y="601"/>
                    </a:lnTo>
                    <a:lnTo>
                      <a:pt x="10519" y="588"/>
                    </a:lnTo>
                    <a:lnTo>
                      <a:pt x="10512" y="576"/>
                    </a:lnTo>
                    <a:lnTo>
                      <a:pt x="10505" y="564"/>
                    </a:lnTo>
                    <a:lnTo>
                      <a:pt x="10498" y="554"/>
                    </a:lnTo>
                    <a:lnTo>
                      <a:pt x="10489" y="544"/>
                    </a:lnTo>
                    <a:lnTo>
                      <a:pt x="10481" y="536"/>
                    </a:lnTo>
                    <a:lnTo>
                      <a:pt x="10472" y="528"/>
                    </a:lnTo>
                    <a:lnTo>
                      <a:pt x="10462" y="519"/>
                    </a:lnTo>
                    <a:lnTo>
                      <a:pt x="10452" y="513"/>
                    </a:lnTo>
                    <a:lnTo>
                      <a:pt x="10440" y="507"/>
                    </a:lnTo>
                    <a:lnTo>
                      <a:pt x="10429" y="502"/>
                    </a:lnTo>
                    <a:lnTo>
                      <a:pt x="10429" y="498"/>
                    </a:lnTo>
                    <a:lnTo>
                      <a:pt x="10443" y="491"/>
                    </a:lnTo>
                    <a:lnTo>
                      <a:pt x="10458" y="485"/>
                    </a:lnTo>
                    <a:lnTo>
                      <a:pt x="10473" y="477"/>
                    </a:lnTo>
                    <a:lnTo>
                      <a:pt x="10487" y="467"/>
                    </a:lnTo>
                    <a:lnTo>
                      <a:pt x="10502" y="456"/>
                    </a:lnTo>
                    <a:lnTo>
                      <a:pt x="10514" y="444"/>
                    </a:lnTo>
                    <a:lnTo>
                      <a:pt x="10527" y="432"/>
                    </a:lnTo>
                    <a:lnTo>
                      <a:pt x="10539" y="418"/>
                    </a:lnTo>
                    <a:lnTo>
                      <a:pt x="10551" y="404"/>
                    </a:lnTo>
                    <a:lnTo>
                      <a:pt x="10560" y="388"/>
                    </a:lnTo>
                    <a:lnTo>
                      <a:pt x="10568" y="371"/>
                    </a:lnTo>
                    <a:lnTo>
                      <a:pt x="10576" y="354"/>
                    </a:lnTo>
                    <a:lnTo>
                      <a:pt x="10582" y="335"/>
                    </a:lnTo>
                    <a:lnTo>
                      <a:pt x="10587" y="315"/>
                    </a:lnTo>
                    <a:lnTo>
                      <a:pt x="10589" y="295"/>
                    </a:lnTo>
                    <a:lnTo>
                      <a:pt x="10590" y="274"/>
                    </a:lnTo>
                    <a:lnTo>
                      <a:pt x="10590" y="259"/>
                    </a:lnTo>
                    <a:lnTo>
                      <a:pt x="10589" y="243"/>
                    </a:lnTo>
                    <a:lnTo>
                      <a:pt x="10587" y="229"/>
                    </a:lnTo>
                    <a:lnTo>
                      <a:pt x="10585" y="215"/>
                    </a:lnTo>
                    <a:lnTo>
                      <a:pt x="10582" y="200"/>
                    </a:lnTo>
                    <a:lnTo>
                      <a:pt x="10578" y="188"/>
                    </a:lnTo>
                    <a:lnTo>
                      <a:pt x="10574" y="175"/>
                    </a:lnTo>
                    <a:lnTo>
                      <a:pt x="10568" y="163"/>
                    </a:lnTo>
                    <a:lnTo>
                      <a:pt x="10562" y="150"/>
                    </a:lnTo>
                    <a:lnTo>
                      <a:pt x="10556" y="139"/>
                    </a:lnTo>
                    <a:lnTo>
                      <a:pt x="10550" y="129"/>
                    </a:lnTo>
                    <a:lnTo>
                      <a:pt x="10541" y="118"/>
                    </a:lnTo>
                    <a:lnTo>
                      <a:pt x="10533" y="109"/>
                    </a:lnTo>
                    <a:lnTo>
                      <a:pt x="10525" y="98"/>
                    </a:lnTo>
                    <a:lnTo>
                      <a:pt x="10515" y="90"/>
                    </a:lnTo>
                    <a:lnTo>
                      <a:pt x="10505" y="82"/>
                    </a:lnTo>
                    <a:lnTo>
                      <a:pt x="10492" y="72"/>
                    </a:lnTo>
                    <a:lnTo>
                      <a:pt x="10479" y="64"/>
                    </a:lnTo>
                    <a:lnTo>
                      <a:pt x="10465" y="56"/>
                    </a:lnTo>
                    <a:lnTo>
                      <a:pt x="10450" y="48"/>
                    </a:lnTo>
                    <a:lnTo>
                      <a:pt x="10434" y="42"/>
                    </a:lnTo>
                    <a:lnTo>
                      <a:pt x="10418" y="36"/>
                    </a:lnTo>
                    <a:lnTo>
                      <a:pt x="10401" y="31"/>
                    </a:lnTo>
                    <a:lnTo>
                      <a:pt x="10383" y="26"/>
                    </a:lnTo>
                    <a:lnTo>
                      <a:pt x="10364" y="22"/>
                    </a:lnTo>
                    <a:lnTo>
                      <a:pt x="10344" y="19"/>
                    </a:lnTo>
                    <a:lnTo>
                      <a:pt x="10325" y="16"/>
                    </a:lnTo>
                    <a:lnTo>
                      <a:pt x="10303" y="14"/>
                    </a:lnTo>
                    <a:lnTo>
                      <a:pt x="10281" y="12"/>
                    </a:lnTo>
                    <a:lnTo>
                      <a:pt x="10258" y="11"/>
                    </a:lnTo>
                    <a:lnTo>
                      <a:pt x="10234" y="10"/>
                    </a:lnTo>
                    <a:lnTo>
                      <a:pt x="10209" y="10"/>
                    </a:lnTo>
                    <a:lnTo>
                      <a:pt x="10167" y="10"/>
                    </a:lnTo>
                    <a:lnTo>
                      <a:pt x="10128" y="11"/>
                    </a:lnTo>
                    <a:lnTo>
                      <a:pt x="10090" y="13"/>
                    </a:lnTo>
                    <a:lnTo>
                      <a:pt x="10054" y="15"/>
                    </a:lnTo>
                    <a:lnTo>
                      <a:pt x="10019" y="18"/>
                    </a:lnTo>
                    <a:lnTo>
                      <a:pt x="9988" y="21"/>
                    </a:lnTo>
                    <a:lnTo>
                      <a:pt x="9959" y="24"/>
                    </a:lnTo>
                    <a:lnTo>
                      <a:pt x="9933" y="28"/>
                    </a:lnTo>
                    <a:lnTo>
                      <a:pt x="9933" y="933"/>
                    </a:lnTo>
                    <a:close/>
                    <a:moveTo>
                      <a:pt x="10138" y="171"/>
                    </a:moveTo>
                    <a:lnTo>
                      <a:pt x="10144" y="170"/>
                    </a:lnTo>
                    <a:lnTo>
                      <a:pt x="10152" y="168"/>
                    </a:lnTo>
                    <a:lnTo>
                      <a:pt x="10161" y="167"/>
                    </a:lnTo>
                    <a:lnTo>
                      <a:pt x="10171" y="166"/>
                    </a:lnTo>
                    <a:lnTo>
                      <a:pt x="10184" y="166"/>
                    </a:lnTo>
                    <a:lnTo>
                      <a:pt x="10197" y="165"/>
                    </a:lnTo>
                    <a:lnTo>
                      <a:pt x="10214" y="165"/>
                    </a:lnTo>
                    <a:lnTo>
                      <a:pt x="10232" y="164"/>
                    </a:lnTo>
                    <a:lnTo>
                      <a:pt x="10255" y="165"/>
                    </a:lnTo>
                    <a:lnTo>
                      <a:pt x="10276" y="168"/>
                    </a:lnTo>
                    <a:lnTo>
                      <a:pt x="10286" y="170"/>
                    </a:lnTo>
                    <a:lnTo>
                      <a:pt x="10295" y="172"/>
                    </a:lnTo>
                    <a:lnTo>
                      <a:pt x="10305" y="175"/>
                    </a:lnTo>
                    <a:lnTo>
                      <a:pt x="10313" y="179"/>
                    </a:lnTo>
                    <a:lnTo>
                      <a:pt x="10321" y="183"/>
                    </a:lnTo>
                    <a:lnTo>
                      <a:pt x="10330" y="187"/>
                    </a:lnTo>
                    <a:lnTo>
                      <a:pt x="10337" y="191"/>
                    </a:lnTo>
                    <a:lnTo>
                      <a:pt x="10343" y="196"/>
                    </a:lnTo>
                    <a:lnTo>
                      <a:pt x="10350" y="201"/>
                    </a:lnTo>
                    <a:lnTo>
                      <a:pt x="10356" y="208"/>
                    </a:lnTo>
                    <a:lnTo>
                      <a:pt x="10361" y="214"/>
                    </a:lnTo>
                    <a:lnTo>
                      <a:pt x="10365" y="221"/>
                    </a:lnTo>
                    <a:lnTo>
                      <a:pt x="10369" y="229"/>
                    </a:lnTo>
                    <a:lnTo>
                      <a:pt x="10374" y="236"/>
                    </a:lnTo>
                    <a:lnTo>
                      <a:pt x="10377" y="244"/>
                    </a:lnTo>
                    <a:lnTo>
                      <a:pt x="10379" y="253"/>
                    </a:lnTo>
                    <a:lnTo>
                      <a:pt x="10381" y="261"/>
                    </a:lnTo>
                    <a:lnTo>
                      <a:pt x="10383" y="270"/>
                    </a:lnTo>
                    <a:lnTo>
                      <a:pt x="10384" y="280"/>
                    </a:lnTo>
                    <a:lnTo>
                      <a:pt x="10384" y="290"/>
                    </a:lnTo>
                    <a:lnTo>
                      <a:pt x="10384" y="301"/>
                    </a:lnTo>
                    <a:lnTo>
                      <a:pt x="10383" y="310"/>
                    </a:lnTo>
                    <a:lnTo>
                      <a:pt x="10381" y="319"/>
                    </a:lnTo>
                    <a:lnTo>
                      <a:pt x="10379" y="328"/>
                    </a:lnTo>
                    <a:lnTo>
                      <a:pt x="10376" y="336"/>
                    </a:lnTo>
                    <a:lnTo>
                      <a:pt x="10373" y="344"/>
                    </a:lnTo>
                    <a:lnTo>
                      <a:pt x="10368" y="353"/>
                    </a:lnTo>
                    <a:lnTo>
                      <a:pt x="10364" y="360"/>
                    </a:lnTo>
                    <a:lnTo>
                      <a:pt x="10359" y="367"/>
                    </a:lnTo>
                    <a:lnTo>
                      <a:pt x="10354" y="373"/>
                    </a:lnTo>
                    <a:lnTo>
                      <a:pt x="10348" y="380"/>
                    </a:lnTo>
                    <a:lnTo>
                      <a:pt x="10340" y="386"/>
                    </a:lnTo>
                    <a:lnTo>
                      <a:pt x="10333" y="391"/>
                    </a:lnTo>
                    <a:lnTo>
                      <a:pt x="10326" y="396"/>
                    </a:lnTo>
                    <a:lnTo>
                      <a:pt x="10317" y="401"/>
                    </a:lnTo>
                    <a:lnTo>
                      <a:pt x="10308" y="405"/>
                    </a:lnTo>
                    <a:lnTo>
                      <a:pt x="10299" y="409"/>
                    </a:lnTo>
                    <a:lnTo>
                      <a:pt x="10288" y="412"/>
                    </a:lnTo>
                    <a:lnTo>
                      <a:pt x="10279" y="415"/>
                    </a:lnTo>
                    <a:lnTo>
                      <a:pt x="10267" y="417"/>
                    </a:lnTo>
                    <a:lnTo>
                      <a:pt x="10256" y="419"/>
                    </a:lnTo>
                    <a:lnTo>
                      <a:pt x="10244" y="420"/>
                    </a:lnTo>
                    <a:lnTo>
                      <a:pt x="10232" y="421"/>
                    </a:lnTo>
                    <a:lnTo>
                      <a:pt x="10219" y="421"/>
                    </a:lnTo>
                    <a:lnTo>
                      <a:pt x="10138" y="421"/>
                    </a:lnTo>
                    <a:lnTo>
                      <a:pt x="10138" y="171"/>
                    </a:lnTo>
                    <a:close/>
                    <a:moveTo>
                      <a:pt x="11227" y="698"/>
                    </a:moveTo>
                    <a:lnTo>
                      <a:pt x="11297" y="933"/>
                    </a:lnTo>
                    <a:lnTo>
                      <a:pt x="11522" y="933"/>
                    </a:lnTo>
                    <a:lnTo>
                      <a:pt x="11236" y="16"/>
                    </a:lnTo>
                    <a:lnTo>
                      <a:pt x="10964" y="16"/>
                    </a:lnTo>
                    <a:lnTo>
                      <a:pt x="10685" y="933"/>
                    </a:lnTo>
                    <a:lnTo>
                      <a:pt x="10899" y="933"/>
                    </a:lnTo>
                    <a:lnTo>
                      <a:pt x="10964" y="698"/>
                    </a:lnTo>
                    <a:lnTo>
                      <a:pt x="11227" y="698"/>
                    </a:lnTo>
                    <a:close/>
                    <a:moveTo>
                      <a:pt x="10995" y="542"/>
                    </a:moveTo>
                    <a:lnTo>
                      <a:pt x="11049" y="348"/>
                    </a:lnTo>
                    <a:lnTo>
                      <a:pt x="11052" y="334"/>
                    </a:lnTo>
                    <a:lnTo>
                      <a:pt x="11056" y="320"/>
                    </a:lnTo>
                    <a:lnTo>
                      <a:pt x="11059" y="306"/>
                    </a:lnTo>
                    <a:lnTo>
                      <a:pt x="11063" y="291"/>
                    </a:lnTo>
                    <a:lnTo>
                      <a:pt x="11067" y="275"/>
                    </a:lnTo>
                    <a:lnTo>
                      <a:pt x="11070" y="260"/>
                    </a:lnTo>
                    <a:lnTo>
                      <a:pt x="11074" y="245"/>
                    </a:lnTo>
                    <a:lnTo>
                      <a:pt x="11077" y="230"/>
                    </a:lnTo>
                    <a:lnTo>
                      <a:pt x="11080" y="214"/>
                    </a:lnTo>
                    <a:lnTo>
                      <a:pt x="11084" y="199"/>
                    </a:lnTo>
                    <a:lnTo>
                      <a:pt x="11087" y="185"/>
                    </a:lnTo>
                    <a:lnTo>
                      <a:pt x="11091" y="171"/>
                    </a:lnTo>
                    <a:lnTo>
                      <a:pt x="11094" y="171"/>
                    </a:lnTo>
                    <a:lnTo>
                      <a:pt x="11097" y="185"/>
                    </a:lnTo>
                    <a:lnTo>
                      <a:pt x="11101" y="199"/>
                    </a:lnTo>
                    <a:lnTo>
                      <a:pt x="11104" y="214"/>
                    </a:lnTo>
                    <a:lnTo>
                      <a:pt x="11108" y="229"/>
                    </a:lnTo>
                    <a:lnTo>
                      <a:pt x="11111" y="244"/>
                    </a:lnTo>
                    <a:lnTo>
                      <a:pt x="11116" y="260"/>
                    </a:lnTo>
                    <a:lnTo>
                      <a:pt x="11120" y="274"/>
                    </a:lnTo>
                    <a:lnTo>
                      <a:pt x="11124" y="290"/>
                    </a:lnTo>
                    <a:lnTo>
                      <a:pt x="11128" y="305"/>
                    </a:lnTo>
                    <a:lnTo>
                      <a:pt x="11131" y="319"/>
                    </a:lnTo>
                    <a:lnTo>
                      <a:pt x="11135" y="334"/>
                    </a:lnTo>
                    <a:lnTo>
                      <a:pt x="11140" y="348"/>
                    </a:lnTo>
                    <a:lnTo>
                      <a:pt x="11197" y="542"/>
                    </a:lnTo>
                    <a:lnTo>
                      <a:pt x="10995" y="542"/>
                    </a:lnTo>
                    <a:close/>
                    <a:moveTo>
                      <a:pt x="11644" y="933"/>
                    </a:moveTo>
                    <a:lnTo>
                      <a:pt x="12215" y="933"/>
                    </a:lnTo>
                    <a:lnTo>
                      <a:pt x="12215" y="759"/>
                    </a:lnTo>
                    <a:lnTo>
                      <a:pt x="11850" y="759"/>
                    </a:lnTo>
                    <a:lnTo>
                      <a:pt x="11850" y="16"/>
                    </a:lnTo>
                    <a:lnTo>
                      <a:pt x="11644" y="16"/>
                    </a:lnTo>
                    <a:lnTo>
                      <a:pt x="11644" y="93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3" name="Freeform 12"/>
              <p:cNvSpPr>
                <a:spLocks noEditPoints="1"/>
              </p:cNvSpPr>
              <p:nvPr/>
            </p:nvSpPr>
            <p:spPr bwMode="auto">
              <a:xfrm>
                <a:off x="2692" y="2238"/>
                <a:ext cx="282" cy="49"/>
              </a:xfrm>
              <a:custGeom>
                <a:avLst/>
                <a:gdLst>
                  <a:gd name="T0" fmla="*/ 611 w 5916"/>
                  <a:gd name="T1" fmla="*/ 1024 h 1032"/>
                  <a:gd name="T2" fmla="*/ 483 w 5916"/>
                  <a:gd name="T3" fmla="*/ 116 h 1032"/>
                  <a:gd name="T4" fmla="*/ 250 w 5916"/>
                  <a:gd name="T5" fmla="*/ 20 h 1032"/>
                  <a:gd name="T6" fmla="*/ 1 w 5916"/>
                  <a:gd name="T7" fmla="*/ 965 h 1032"/>
                  <a:gd name="T8" fmla="*/ 146 w 5916"/>
                  <a:gd name="T9" fmla="*/ 1012 h 1032"/>
                  <a:gd name="T10" fmla="*/ 779 w 5916"/>
                  <a:gd name="T11" fmla="*/ 970 h 1032"/>
                  <a:gd name="T12" fmla="*/ 935 w 5916"/>
                  <a:gd name="T13" fmla="*/ 993 h 1032"/>
                  <a:gd name="T14" fmla="*/ 1166 w 5916"/>
                  <a:gd name="T15" fmla="*/ 1026 h 1032"/>
                  <a:gd name="T16" fmla="*/ 1403 w 5916"/>
                  <a:gd name="T17" fmla="*/ 978 h 1032"/>
                  <a:gd name="T18" fmla="*/ 1561 w 5916"/>
                  <a:gd name="T19" fmla="*/ 986 h 1032"/>
                  <a:gd name="T20" fmla="*/ 1468 w 5916"/>
                  <a:gd name="T21" fmla="*/ 8 h 1032"/>
                  <a:gd name="T22" fmla="*/ 1082 w 5916"/>
                  <a:gd name="T23" fmla="*/ 153 h 1032"/>
                  <a:gd name="T24" fmla="*/ 834 w 5916"/>
                  <a:gd name="T25" fmla="*/ 18 h 1032"/>
                  <a:gd name="T26" fmla="*/ 2178 w 5916"/>
                  <a:gd name="T27" fmla="*/ 995 h 1032"/>
                  <a:gd name="T28" fmla="*/ 2342 w 5916"/>
                  <a:gd name="T29" fmla="*/ 979 h 1032"/>
                  <a:gd name="T30" fmla="*/ 2093 w 5916"/>
                  <a:gd name="T31" fmla="*/ 21 h 1032"/>
                  <a:gd name="T32" fmla="*/ 1865 w 5916"/>
                  <a:gd name="T33" fmla="*/ 116 h 1032"/>
                  <a:gd name="T34" fmla="*/ 1716 w 5916"/>
                  <a:gd name="T35" fmla="*/ 1018 h 1032"/>
                  <a:gd name="T36" fmla="*/ 1855 w 5916"/>
                  <a:gd name="T37" fmla="*/ 941 h 1032"/>
                  <a:gd name="T38" fmla="*/ 2403 w 5916"/>
                  <a:gd name="T39" fmla="*/ 954 h 1032"/>
                  <a:gd name="T40" fmla="*/ 3021 w 5916"/>
                  <a:gd name="T41" fmla="*/ 987 h 1032"/>
                  <a:gd name="T42" fmla="*/ 2982 w 5916"/>
                  <a:gd name="T43" fmla="*/ 848 h 1032"/>
                  <a:gd name="T44" fmla="*/ 3011 w 5916"/>
                  <a:gd name="T45" fmla="*/ 44 h 1032"/>
                  <a:gd name="T46" fmla="*/ 2426 w 5916"/>
                  <a:gd name="T47" fmla="*/ 72 h 1032"/>
                  <a:gd name="T48" fmla="*/ 2799 w 5916"/>
                  <a:gd name="T49" fmla="*/ 188 h 1032"/>
                  <a:gd name="T50" fmla="*/ 3258 w 5916"/>
                  <a:gd name="T51" fmla="*/ 995 h 1032"/>
                  <a:gd name="T52" fmla="*/ 3616 w 5916"/>
                  <a:gd name="T53" fmla="*/ 988 h 1032"/>
                  <a:gd name="T54" fmla="*/ 3732 w 5916"/>
                  <a:gd name="T55" fmla="*/ 373 h 1032"/>
                  <a:gd name="T56" fmla="*/ 3575 w 5916"/>
                  <a:gd name="T57" fmla="*/ 22 h 1032"/>
                  <a:gd name="T58" fmla="*/ 3192 w 5916"/>
                  <a:gd name="T59" fmla="*/ 107 h 1032"/>
                  <a:gd name="T60" fmla="*/ 3337 w 5916"/>
                  <a:gd name="T61" fmla="*/ 232 h 1032"/>
                  <a:gd name="T62" fmla="*/ 3531 w 5916"/>
                  <a:gd name="T63" fmla="*/ 253 h 1032"/>
                  <a:gd name="T64" fmla="*/ 3471 w 5916"/>
                  <a:gd name="T65" fmla="*/ 881 h 1032"/>
                  <a:gd name="T66" fmla="*/ 3323 w 5916"/>
                  <a:gd name="T67" fmla="*/ 612 h 1032"/>
                  <a:gd name="T68" fmla="*/ 3982 w 5916"/>
                  <a:gd name="T69" fmla="*/ 1023 h 1032"/>
                  <a:gd name="T70" fmla="*/ 4298 w 5916"/>
                  <a:gd name="T71" fmla="*/ 990 h 1032"/>
                  <a:gd name="T72" fmla="*/ 4481 w 5916"/>
                  <a:gd name="T73" fmla="*/ 985 h 1032"/>
                  <a:gd name="T74" fmla="*/ 4423 w 5916"/>
                  <a:gd name="T75" fmla="*/ 8 h 1032"/>
                  <a:gd name="T76" fmla="*/ 4093 w 5916"/>
                  <a:gd name="T77" fmla="*/ 98 h 1032"/>
                  <a:gd name="T78" fmla="*/ 3913 w 5916"/>
                  <a:gd name="T79" fmla="*/ 16 h 1032"/>
                  <a:gd name="T80" fmla="*/ 5095 w 5916"/>
                  <a:gd name="T81" fmla="*/ 995 h 1032"/>
                  <a:gd name="T82" fmla="*/ 5259 w 5916"/>
                  <a:gd name="T83" fmla="*/ 979 h 1032"/>
                  <a:gd name="T84" fmla="*/ 5010 w 5916"/>
                  <a:gd name="T85" fmla="*/ 21 h 1032"/>
                  <a:gd name="T86" fmla="*/ 4782 w 5916"/>
                  <a:gd name="T87" fmla="*/ 116 h 1032"/>
                  <a:gd name="T88" fmla="*/ 4633 w 5916"/>
                  <a:gd name="T89" fmla="*/ 1018 h 1032"/>
                  <a:gd name="T90" fmla="*/ 4772 w 5916"/>
                  <a:gd name="T91" fmla="*/ 941 h 1032"/>
                  <a:gd name="T92" fmla="*/ 5733 w 5916"/>
                  <a:gd name="T93" fmla="*/ 760 h 1032"/>
                  <a:gd name="T94" fmla="*/ 5581 w 5916"/>
                  <a:gd name="T95" fmla="*/ 879 h 1032"/>
                  <a:gd name="T96" fmla="*/ 5486 w 5916"/>
                  <a:gd name="T97" fmla="*/ 668 h 1032"/>
                  <a:gd name="T98" fmla="*/ 5335 w 5916"/>
                  <a:gd name="T99" fmla="*/ 744 h 1032"/>
                  <a:gd name="T100" fmla="*/ 5511 w 5916"/>
                  <a:gd name="T101" fmla="*/ 1020 h 1032"/>
                  <a:gd name="T102" fmla="*/ 5837 w 5916"/>
                  <a:gd name="T103" fmla="*/ 960 h 1032"/>
                  <a:gd name="T104" fmla="*/ 5901 w 5916"/>
                  <a:gd name="T105" fmla="*/ 645 h 1032"/>
                  <a:gd name="T106" fmla="*/ 5536 w 5916"/>
                  <a:gd name="T107" fmla="*/ 305 h 1032"/>
                  <a:gd name="T108" fmla="*/ 5599 w 5916"/>
                  <a:gd name="T109" fmla="*/ 147 h 1032"/>
                  <a:gd name="T110" fmla="*/ 5731 w 5916"/>
                  <a:gd name="T111" fmla="*/ 295 h 1032"/>
                  <a:gd name="T112" fmla="*/ 5887 w 5916"/>
                  <a:gd name="T113" fmla="*/ 304 h 1032"/>
                  <a:gd name="T114" fmla="*/ 5813 w 5916"/>
                  <a:gd name="T115" fmla="*/ 58 h 1032"/>
                  <a:gd name="T116" fmla="*/ 5515 w 5916"/>
                  <a:gd name="T117" fmla="*/ 17 h 1032"/>
                  <a:gd name="T118" fmla="*/ 5342 w 5916"/>
                  <a:gd name="T119" fmla="*/ 213 h 10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5916" h="1032">
                    <a:moveTo>
                      <a:pt x="445" y="762"/>
                    </a:moveTo>
                    <a:lnTo>
                      <a:pt x="473" y="907"/>
                    </a:lnTo>
                    <a:lnTo>
                      <a:pt x="478" y="924"/>
                    </a:lnTo>
                    <a:lnTo>
                      <a:pt x="481" y="940"/>
                    </a:lnTo>
                    <a:lnTo>
                      <a:pt x="485" y="953"/>
                    </a:lnTo>
                    <a:lnTo>
                      <a:pt x="490" y="966"/>
                    </a:lnTo>
                    <a:lnTo>
                      <a:pt x="494" y="976"/>
                    </a:lnTo>
                    <a:lnTo>
                      <a:pt x="499" y="987"/>
                    </a:lnTo>
                    <a:lnTo>
                      <a:pt x="505" y="995"/>
                    </a:lnTo>
                    <a:lnTo>
                      <a:pt x="511" y="1001"/>
                    </a:lnTo>
                    <a:lnTo>
                      <a:pt x="517" y="1007"/>
                    </a:lnTo>
                    <a:lnTo>
                      <a:pt x="523" y="1013"/>
                    </a:lnTo>
                    <a:lnTo>
                      <a:pt x="532" y="1017"/>
                    </a:lnTo>
                    <a:lnTo>
                      <a:pt x="540" y="1021"/>
                    </a:lnTo>
                    <a:lnTo>
                      <a:pt x="551" y="1023"/>
                    </a:lnTo>
                    <a:lnTo>
                      <a:pt x="561" y="1025"/>
                    </a:lnTo>
                    <a:lnTo>
                      <a:pt x="572" y="1026"/>
                    </a:lnTo>
                    <a:lnTo>
                      <a:pt x="585" y="1027"/>
                    </a:lnTo>
                    <a:lnTo>
                      <a:pt x="594" y="1026"/>
                    </a:lnTo>
                    <a:lnTo>
                      <a:pt x="603" y="1025"/>
                    </a:lnTo>
                    <a:lnTo>
                      <a:pt x="611" y="1024"/>
                    </a:lnTo>
                    <a:lnTo>
                      <a:pt x="619" y="1022"/>
                    </a:lnTo>
                    <a:lnTo>
                      <a:pt x="628" y="1019"/>
                    </a:lnTo>
                    <a:lnTo>
                      <a:pt x="635" y="1015"/>
                    </a:lnTo>
                    <a:lnTo>
                      <a:pt x="642" y="1011"/>
                    </a:lnTo>
                    <a:lnTo>
                      <a:pt x="649" y="1005"/>
                    </a:lnTo>
                    <a:lnTo>
                      <a:pt x="655" y="1000"/>
                    </a:lnTo>
                    <a:lnTo>
                      <a:pt x="660" y="994"/>
                    </a:lnTo>
                    <a:lnTo>
                      <a:pt x="664" y="987"/>
                    </a:lnTo>
                    <a:lnTo>
                      <a:pt x="668" y="979"/>
                    </a:lnTo>
                    <a:lnTo>
                      <a:pt x="671" y="971"/>
                    </a:lnTo>
                    <a:lnTo>
                      <a:pt x="674" y="962"/>
                    </a:lnTo>
                    <a:lnTo>
                      <a:pt x="675" y="952"/>
                    </a:lnTo>
                    <a:lnTo>
                      <a:pt x="675" y="942"/>
                    </a:lnTo>
                    <a:lnTo>
                      <a:pt x="674" y="929"/>
                    </a:lnTo>
                    <a:lnTo>
                      <a:pt x="671" y="914"/>
                    </a:lnTo>
                    <a:lnTo>
                      <a:pt x="669" y="904"/>
                    </a:lnTo>
                    <a:lnTo>
                      <a:pt x="667" y="894"/>
                    </a:lnTo>
                    <a:lnTo>
                      <a:pt x="664" y="881"/>
                    </a:lnTo>
                    <a:lnTo>
                      <a:pt x="661" y="867"/>
                    </a:lnTo>
                    <a:lnTo>
                      <a:pt x="487" y="135"/>
                    </a:lnTo>
                    <a:lnTo>
                      <a:pt x="483" y="116"/>
                    </a:lnTo>
                    <a:lnTo>
                      <a:pt x="478" y="99"/>
                    </a:lnTo>
                    <a:lnTo>
                      <a:pt x="472" y="85"/>
                    </a:lnTo>
                    <a:lnTo>
                      <a:pt x="466" y="71"/>
                    </a:lnTo>
                    <a:lnTo>
                      <a:pt x="460" y="60"/>
                    </a:lnTo>
                    <a:lnTo>
                      <a:pt x="453" y="48"/>
                    </a:lnTo>
                    <a:lnTo>
                      <a:pt x="445" y="40"/>
                    </a:lnTo>
                    <a:lnTo>
                      <a:pt x="438" y="33"/>
                    </a:lnTo>
                    <a:lnTo>
                      <a:pt x="430" y="27"/>
                    </a:lnTo>
                    <a:lnTo>
                      <a:pt x="420" y="21"/>
                    </a:lnTo>
                    <a:lnTo>
                      <a:pt x="409" y="16"/>
                    </a:lnTo>
                    <a:lnTo>
                      <a:pt x="397" y="13"/>
                    </a:lnTo>
                    <a:lnTo>
                      <a:pt x="384" y="10"/>
                    </a:lnTo>
                    <a:lnTo>
                      <a:pt x="369" y="8"/>
                    </a:lnTo>
                    <a:lnTo>
                      <a:pt x="354" y="7"/>
                    </a:lnTo>
                    <a:lnTo>
                      <a:pt x="337" y="6"/>
                    </a:lnTo>
                    <a:lnTo>
                      <a:pt x="319" y="7"/>
                    </a:lnTo>
                    <a:lnTo>
                      <a:pt x="303" y="8"/>
                    </a:lnTo>
                    <a:lnTo>
                      <a:pt x="287" y="10"/>
                    </a:lnTo>
                    <a:lnTo>
                      <a:pt x="273" y="12"/>
                    </a:lnTo>
                    <a:lnTo>
                      <a:pt x="261" y="16"/>
                    </a:lnTo>
                    <a:lnTo>
                      <a:pt x="250" y="20"/>
                    </a:lnTo>
                    <a:lnTo>
                      <a:pt x="241" y="25"/>
                    </a:lnTo>
                    <a:lnTo>
                      <a:pt x="233" y="32"/>
                    </a:lnTo>
                    <a:lnTo>
                      <a:pt x="225" y="39"/>
                    </a:lnTo>
                    <a:lnTo>
                      <a:pt x="219" y="48"/>
                    </a:lnTo>
                    <a:lnTo>
                      <a:pt x="213" y="59"/>
                    </a:lnTo>
                    <a:lnTo>
                      <a:pt x="207" y="70"/>
                    </a:lnTo>
                    <a:lnTo>
                      <a:pt x="201" y="84"/>
                    </a:lnTo>
                    <a:lnTo>
                      <a:pt x="196" y="99"/>
                    </a:lnTo>
                    <a:lnTo>
                      <a:pt x="191" y="116"/>
                    </a:lnTo>
                    <a:lnTo>
                      <a:pt x="186" y="135"/>
                    </a:lnTo>
                    <a:lnTo>
                      <a:pt x="11" y="872"/>
                    </a:lnTo>
                    <a:lnTo>
                      <a:pt x="9" y="882"/>
                    </a:lnTo>
                    <a:lnTo>
                      <a:pt x="8" y="892"/>
                    </a:lnTo>
                    <a:lnTo>
                      <a:pt x="6" y="902"/>
                    </a:lnTo>
                    <a:lnTo>
                      <a:pt x="3" y="913"/>
                    </a:lnTo>
                    <a:lnTo>
                      <a:pt x="2" y="923"/>
                    </a:lnTo>
                    <a:lnTo>
                      <a:pt x="1" y="932"/>
                    </a:lnTo>
                    <a:lnTo>
                      <a:pt x="0" y="940"/>
                    </a:lnTo>
                    <a:lnTo>
                      <a:pt x="0" y="947"/>
                    </a:lnTo>
                    <a:lnTo>
                      <a:pt x="0" y="956"/>
                    </a:lnTo>
                    <a:lnTo>
                      <a:pt x="1" y="965"/>
                    </a:lnTo>
                    <a:lnTo>
                      <a:pt x="3" y="972"/>
                    </a:lnTo>
                    <a:lnTo>
                      <a:pt x="6" y="979"/>
                    </a:lnTo>
                    <a:lnTo>
                      <a:pt x="9" y="987"/>
                    </a:lnTo>
                    <a:lnTo>
                      <a:pt x="13" y="993"/>
                    </a:lnTo>
                    <a:lnTo>
                      <a:pt x="18" y="999"/>
                    </a:lnTo>
                    <a:lnTo>
                      <a:pt x="23" y="1005"/>
                    </a:lnTo>
                    <a:lnTo>
                      <a:pt x="28" y="1011"/>
                    </a:lnTo>
                    <a:lnTo>
                      <a:pt x="36" y="1015"/>
                    </a:lnTo>
                    <a:lnTo>
                      <a:pt x="42" y="1018"/>
                    </a:lnTo>
                    <a:lnTo>
                      <a:pt x="50" y="1021"/>
                    </a:lnTo>
                    <a:lnTo>
                      <a:pt x="59" y="1024"/>
                    </a:lnTo>
                    <a:lnTo>
                      <a:pt x="67" y="1025"/>
                    </a:lnTo>
                    <a:lnTo>
                      <a:pt x="76" y="1026"/>
                    </a:lnTo>
                    <a:lnTo>
                      <a:pt x="87" y="1027"/>
                    </a:lnTo>
                    <a:lnTo>
                      <a:pt x="97" y="1026"/>
                    </a:lnTo>
                    <a:lnTo>
                      <a:pt x="107" y="1025"/>
                    </a:lnTo>
                    <a:lnTo>
                      <a:pt x="116" y="1024"/>
                    </a:lnTo>
                    <a:lnTo>
                      <a:pt x="124" y="1022"/>
                    </a:lnTo>
                    <a:lnTo>
                      <a:pt x="133" y="1019"/>
                    </a:lnTo>
                    <a:lnTo>
                      <a:pt x="139" y="1016"/>
                    </a:lnTo>
                    <a:lnTo>
                      <a:pt x="146" y="1012"/>
                    </a:lnTo>
                    <a:lnTo>
                      <a:pt x="151" y="1007"/>
                    </a:lnTo>
                    <a:lnTo>
                      <a:pt x="157" y="1001"/>
                    </a:lnTo>
                    <a:lnTo>
                      <a:pt x="161" y="995"/>
                    </a:lnTo>
                    <a:lnTo>
                      <a:pt x="166" y="989"/>
                    </a:lnTo>
                    <a:lnTo>
                      <a:pt x="170" y="980"/>
                    </a:lnTo>
                    <a:lnTo>
                      <a:pt x="173" y="972"/>
                    </a:lnTo>
                    <a:lnTo>
                      <a:pt x="176" y="963"/>
                    </a:lnTo>
                    <a:lnTo>
                      <a:pt x="180" y="952"/>
                    </a:lnTo>
                    <a:lnTo>
                      <a:pt x="182" y="941"/>
                    </a:lnTo>
                    <a:lnTo>
                      <a:pt x="219" y="762"/>
                    </a:lnTo>
                    <a:lnTo>
                      <a:pt x="445" y="762"/>
                    </a:lnTo>
                    <a:close/>
                    <a:moveTo>
                      <a:pt x="249" y="618"/>
                    </a:moveTo>
                    <a:lnTo>
                      <a:pt x="333" y="208"/>
                    </a:lnTo>
                    <a:lnTo>
                      <a:pt x="336" y="208"/>
                    </a:lnTo>
                    <a:lnTo>
                      <a:pt x="416" y="618"/>
                    </a:lnTo>
                    <a:lnTo>
                      <a:pt x="249" y="618"/>
                    </a:lnTo>
                    <a:close/>
                    <a:moveTo>
                      <a:pt x="771" y="932"/>
                    </a:moveTo>
                    <a:lnTo>
                      <a:pt x="773" y="943"/>
                    </a:lnTo>
                    <a:lnTo>
                      <a:pt x="774" y="952"/>
                    </a:lnTo>
                    <a:lnTo>
                      <a:pt x="776" y="962"/>
                    </a:lnTo>
                    <a:lnTo>
                      <a:pt x="779" y="970"/>
                    </a:lnTo>
                    <a:lnTo>
                      <a:pt x="782" y="978"/>
                    </a:lnTo>
                    <a:lnTo>
                      <a:pt x="787" y="986"/>
                    </a:lnTo>
                    <a:lnTo>
                      <a:pt x="792" y="993"/>
                    </a:lnTo>
                    <a:lnTo>
                      <a:pt x="799" y="1000"/>
                    </a:lnTo>
                    <a:lnTo>
                      <a:pt x="806" y="1006"/>
                    </a:lnTo>
                    <a:lnTo>
                      <a:pt x="812" y="1012"/>
                    </a:lnTo>
                    <a:lnTo>
                      <a:pt x="820" y="1017"/>
                    </a:lnTo>
                    <a:lnTo>
                      <a:pt x="828" y="1020"/>
                    </a:lnTo>
                    <a:lnTo>
                      <a:pt x="836" y="1023"/>
                    </a:lnTo>
                    <a:lnTo>
                      <a:pt x="845" y="1025"/>
                    </a:lnTo>
                    <a:lnTo>
                      <a:pt x="854" y="1026"/>
                    </a:lnTo>
                    <a:lnTo>
                      <a:pt x="863" y="1027"/>
                    </a:lnTo>
                    <a:lnTo>
                      <a:pt x="873" y="1026"/>
                    </a:lnTo>
                    <a:lnTo>
                      <a:pt x="882" y="1025"/>
                    </a:lnTo>
                    <a:lnTo>
                      <a:pt x="890" y="1023"/>
                    </a:lnTo>
                    <a:lnTo>
                      <a:pt x="899" y="1020"/>
                    </a:lnTo>
                    <a:lnTo>
                      <a:pt x="907" y="1017"/>
                    </a:lnTo>
                    <a:lnTo>
                      <a:pt x="914" y="1012"/>
                    </a:lnTo>
                    <a:lnTo>
                      <a:pt x="922" y="1006"/>
                    </a:lnTo>
                    <a:lnTo>
                      <a:pt x="929" y="1000"/>
                    </a:lnTo>
                    <a:lnTo>
                      <a:pt x="935" y="993"/>
                    </a:lnTo>
                    <a:lnTo>
                      <a:pt x="940" y="986"/>
                    </a:lnTo>
                    <a:lnTo>
                      <a:pt x="944" y="978"/>
                    </a:lnTo>
                    <a:lnTo>
                      <a:pt x="949" y="970"/>
                    </a:lnTo>
                    <a:lnTo>
                      <a:pt x="952" y="962"/>
                    </a:lnTo>
                    <a:lnTo>
                      <a:pt x="954" y="952"/>
                    </a:lnTo>
                    <a:lnTo>
                      <a:pt x="955" y="943"/>
                    </a:lnTo>
                    <a:lnTo>
                      <a:pt x="955" y="932"/>
                    </a:lnTo>
                    <a:lnTo>
                      <a:pt x="955" y="225"/>
                    </a:lnTo>
                    <a:lnTo>
                      <a:pt x="958" y="225"/>
                    </a:lnTo>
                    <a:lnTo>
                      <a:pt x="1108" y="967"/>
                    </a:lnTo>
                    <a:lnTo>
                      <a:pt x="1112" y="980"/>
                    </a:lnTo>
                    <a:lnTo>
                      <a:pt x="1116" y="992"/>
                    </a:lnTo>
                    <a:lnTo>
                      <a:pt x="1123" y="1002"/>
                    </a:lnTo>
                    <a:lnTo>
                      <a:pt x="1128" y="1011"/>
                    </a:lnTo>
                    <a:lnTo>
                      <a:pt x="1132" y="1015"/>
                    </a:lnTo>
                    <a:lnTo>
                      <a:pt x="1136" y="1018"/>
                    </a:lnTo>
                    <a:lnTo>
                      <a:pt x="1140" y="1021"/>
                    </a:lnTo>
                    <a:lnTo>
                      <a:pt x="1147" y="1023"/>
                    </a:lnTo>
                    <a:lnTo>
                      <a:pt x="1152" y="1025"/>
                    </a:lnTo>
                    <a:lnTo>
                      <a:pt x="1159" y="1026"/>
                    </a:lnTo>
                    <a:lnTo>
                      <a:pt x="1166" y="1026"/>
                    </a:lnTo>
                    <a:lnTo>
                      <a:pt x="1174" y="1027"/>
                    </a:lnTo>
                    <a:lnTo>
                      <a:pt x="1182" y="1026"/>
                    </a:lnTo>
                    <a:lnTo>
                      <a:pt x="1189" y="1026"/>
                    </a:lnTo>
                    <a:lnTo>
                      <a:pt x="1196" y="1025"/>
                    </a:lnTo>
                    <a:lnTo>
                      <a:pt x="1202" y="1023"/>
                    </a:lnTo>
                    <a:lnTo>
                      <a:pt x="1207" y="1021"/>
                    </a:lnTo>
                    <a:lnTo>
                      <a:pt x="1212" y="1018"/>
                    </a:lnTo>
                    <a:lnTo>
                      <a:pt x="1216" y="1015"/>
                    </a:lnTo>
                    <a:lnTo>
                      <a:pt x="1220" y="1011"/>
                    </a:lnTo>
                    <a:lnTo>
                      <a:pt x="1226" y="1002"/>
                    </a:lnTo>
                    <a:lnTo>
                      <a:pt x="1231" y="992"/>
                    </a:lnTo>
                    <a:lnTo>
                      <a:pt x="1236" y="980"/>
                    </a:lnTo>
                    <a:lnTo>
                      <a:pt x="1239" y="967"/>
                    </a:lnTo>
                    <a:lnTo>
                      <a:pt x="1390" y="225"/>
                    </a:lnTo>
                    <a:lnTo>
                      <a:pt x="1393" y="225"/>
                    </a:lnTo>
                    <a:lnTo>
                      <a:pt x="1393" y="932"/>
                    </a:lnTo>
                    <a:lnTo>
                      <a:pt x="1394" y="943"/>
                    </a:lnTo>
                    <a:lnTo>
                      <a:pt x="1395" y="952"/>
                    </a:lnTo>
                    <a:lnTo>
                      <a:pt x="1397" y="962"/>
                    </a:lnTo>
                    <a:lnTo>
                      <a:pt x="1400" y="970"/>
                    </a:lnTo>
                    <a:lnTo>
                      <a:pt x="1403" y="978"/>
                    </a:lnTo>
                    <a:lnTo>
                      <a:pt x="1408" y="986"/>
                    </a:lnTo>
                    <a:lnTo>
                      <a:pt x="1413" y="993"/>
                    </a:lnTo>
                    <a:lnTo>
                      <a:pt x="1420" y="1000"/>
                    </a:lnTo>
                    <a:lnTo>
                      <a:pt x="1427" y="1006"/>
                    </a:lnTo>
                    <a:lnTo>
                      <a:pt x="1434" y="1012"/>
                    </a:lnTo>
                    <a:lnTo>
                      <a:pt x="1442" y="1017"/>
                    </a:lnTo>
                    <a:lnTo>
                      <a:pt x="1449" y="1020"/>
                    </a:lnTo>
                    <a:lnTo>
                      <a:pt x="1457" y="1023"/>
                    </a:lnTo>
                    <a:lnTo>
                      <a:pt x="1467" y="1025"/>
                    </a:lnTo>
                    <a:lnTo>
                      <a:pt x="1475" y="1026"/>
                    </a:lnTo>
                    <a:lnTo>
                      <a:pt x="1484" y="1027"/>
                    </a:lnTo>
                    <a:lnTo>
                      <a:pt x="1494" y="1026"/>
                    </a:lnTo>
                    <a:lnTo>
                      <a:pt x="1503" y="1025"/>
                    </a:lnTo>
                    <a:lnTo>
                      <a:pt x="1511" y="1023"/>
                    </a:lnTo>
                    <a:lnTo>
                      <a:pt x="1520" y="1020"/>
                    </a:lnTo>
                    <a:lnTo>
                      <a:pt x="1528" y="1017"/>
                    </a:lnTo>
                    <a:lnTo>
                      <a:pt x="1535" y="1012"/>
                    </a:lnTo>
                    <a:lnTo>
                      <a:pt x="1543" y="1006"/>
                    </a:lnTo>
                    <a:lnTo>
                      <a:pt x="1550" y="1000"/>
                    </a:lnTo>
                    <a:lnTo>
                      <a:pt x="1556" y="993"/>
                    </a:lnTo>
                    <a:lnTo>
                      <a:pt x="1561" y="986"/>
                    </a:lnTo>
                    <a:lnTo>
                      <a:pt x="1566" y="978"/>
                    </a:lnTo>
                    <a:lnTo>
                      <a:pt x="1570" y="970"/>
                    </a:lnTo>
                    <a:lnTo>
                      <a:pt x="1573" y="962"/>
                    </a:lnTo>
                    <a:lnTo>
                      <a:pt x="1575" y="952"/>
                    </a:lnTo>
                    <a:lnTo>
                      <a:pt x="1576" y="943"/>
                    </a:lnTo>
                    <a:lnTo>
                      <a:pt x="1576" y="932"/>
                    </a:lnTo>
                    <a:lnTo>
                      <a:pt x="1576" y="141"/>
                    </a:lnTo>
                    <a:lnTo>
                      <a:pt x="1576" y="125"/>
                    </a:lnTo>
                    <a:lnTo>
                      <a:pt x="1574" y="108"/>
                    </a:lnTo>
                    <a:lnTo>
                      <a:pt x="1572" y="93"/>
                    </a:lnTo>
                    <a:lnTo>
                      <a:pt x="1569" y="80"/>
                    </a:lnTo>
                    <a:lnTo>
                      <a:pt x="1565" y="67"/>
                    </a:lnTo>
                    <a:lnTo>
                      <a:pt x="1558" y="57"/>
                    </a:lnTo>
                    <a:lnTo>
                      <a:pt x="1552" y="46"/>
                    </a:lnTo>
                    <a:lnTo>
                      <a:pt x="1545" y="38"/>
                    </a:lnTo>
                    <a:lnTo>
                      <a:pt x="1536" y="31"/>
                    </a:lnTo>
                    <a:lnTo>
                      <a:pt x="1526" y="24"/>
                    </a:lnTo>
                    <a:lnTo>
                      <a:pt x="1513" y="18"/>
                    </a:lnTo>
                    <a:lnTo>
                      <a:pt x="1500" y="14"/>
                    </a:lnTo>
                    <a:lnTo>
                      <a:pt x="1484" y="11"/>
                    </a:lnTo>
                    <a:lnTo>
                      <a:pt x="1468" y="8"/>
                    </a:lnTo>
                    <a:lnTo>
                      <a:pt x="1449" y="7"/>
                    </a:lnTo>
                    <a:lnTo>
                      <a:pt x="1429" y="6"/>
                    </a:lnTo>
                    <a:lnTo>
                      <a:pt x="1411" y="7"/>
                    </a:lnTo>
                    <a:lnTo>
                      <a:pt x="1395" y="8"/>
                    </a:lnTo>
                    <a:lnTo>
                      <a:pt x="1380" y="11"/>
                    </a:lnTo>
                    <a:lnTo>
                      <a:pt x="1365" y="14"/>
                    </a:lnTo>
                    <a:lnTo>
                      <a:pt x="1353" y="18"/>
                    </a:lnTo>
                    <a:lnTo>
                      <a:pt x="1340" y="24"/>
                    </a:lnTo>
                    <a:lnTo>
                      <a:pt x="1330" y="31"/>
                    </a:lnTo>
                    <a:lnTo>
                      <a:pt x="1320" y="38"/>
                    </a:lnTo>
                    <a:lnTo>
                      <a:pt x="1310" y="46"/>
                    </a:lnTo>
                    <a:lnTo>
                      <a:pt x="1302" y="57"/>
                    </a:lnTo>
                    <a:lnTo>
                      <a:pt x="1295" y="69"/>
                    </a:lnTo>
                    <a:lnTo>
                      <a:pt x="1287" y="83"/>
                    </a:lnTo>
                    <a:lnTo>
                      <a:pt x="1281" y="97"/>
                    </a:lnTo>
                    <a:lnTo>
                      <a:pt x="1275" y="114"/>
                    </a:lnTo>
                    <a:lnTo>
                      <a:pt x="1271" y="133"/>
                    </a:lnTo>
                    <a:lnTo>
                      <a:pt x="1265" y="153"/>
                    </a:lnTo>
                    <a:lnTo>
                      <a:pt x="1176" y="626"/>
                    </a:lnTo>
                    <a:lnTo>
                      <a:pt x="1173" y="626"/>
                    </a:lnTo>
                    <a:lnTo>
                      <a:pt x="1082" y="153"/>
                    </a:lnTo>
                    <a:lnTo>
                      <a:pt x="1078" y="133"/>
                    </a:lnTo>
                    <a:lnTo>
                      <a:pt x="1073" y="114"/>
                    </a:lnTo>
                    <a:lnTo>
                      <a:pt x="1067" y="97"/>
                    </a:lnTo>
                    <a:lnTo>
                      <a:pt x="1061" y="83"/>
                    </a:lnTo>
                    <a:lnTo>
                      <a:pt x="1054" y="69"/>
                    </a:lnTo>
                    <a:lnTo>
                      <a:pt x="1047" y="57"/>
                    </a:lnTo>
                    <a:lnTo>
                      <a:pt x="1038" y="46"/>
                    </a:lnTo>
                    <a:lnTo>
                      <a:pt x="1029" y="38"/>
                    </a:lnTo>
                    <a:lnTo>
                      <a:pt x="1020" y="31"/>
                    </a:lnTo>
                    <a:lnTo>
                      <a:pt x="1008" y="24"/>
                    </a:lnTo>
                    <a:lnTo>
                      <a:pt x="997" y="18"/>
                    </a:lnTo>
                    <a:lnTo>
                      <a:pt x="983" y="14"/>
                    </a:lnTo>
                    <a:lnTo>
                      <a:pt x="969" y="11"/>
                    </a:lnTo>
                    <a:lnTo>
                      <a:pt x="954" y="8"/>
                    </a:lnTo>
                    <a:lnTo>
                      <a:pt x="937" y="7"/>
                    </a:lnTo>
                    <a:lnTo>
                      <a:pt x="919" y="6"/>
                    </a:lnTo>
                    <a:lnTo>
                      <a:pt x="900" y="7"/>
                    </a:lnTo>
                    <a:lnTo>
                      <a:pt x="881" y="8"/>
                    </a:lnTo>
                    <a:lnTo>
                      <a:pt x="863" y="11"/>
                    </a:lnTo>
                    <a:lnTo>
                      <a:pt x="849" y="14"/>
                    </a:lnTo>
                    <a:lnTo>
                      <a:pt x="834" y="18"/>
                    </a:lnTo>
                    <a:lnTo>
                      <a:pt x="823" y="24"/>
                    </a:lnTo>
                    <a:lnTo>
                      <a:pt x="812" y="31"/>
                    </a:lnTo>
                    <a:lnTo>
                      <a:pt x="804" y="38"/>
                    </a:lnTo>
                    <a:lnTo>
                      <a:pt x="795" y="46"/>
                    </a:lnTo>
                    <a:lnTo>
                      <a:pt x="789" y="57"/>
                    </a:lnTo>
                    <a:lnTo>
                      <a:pt x="784" y="67"/>
                    </a:lnTo>
                    <a:lnTo>
                      <a:pt x="780" y="80"/>
                    </a:lnTo>
                    <a:lnTo>
                      <a:pt x="777" y="93"/>
                    </a:lnTo>
                    <a:lnTo>
                      <a:pt x="774" y="108"/>
                    </a:lnTo>
                    <a:lnTo>
                      <a:pt x="773" y="125"/>
                    </a:lnTo>
                    <a:lnTo>
                      <a:pt x="771" y="141"/>
                    </a:lnTo>
                    <a:lnTo>
                      <a:pt x="771" y="932"/>
                    </a:lnTo>
                    <a:close/>
                    <a:moveTo>
                      <a:pt x="2118" y="762"/>
                    </a:moveTo>
                    <a:lnTo>
                      <a:pt x="2147" y="907"/>
                    </a:lnTo>
                    <a:lnTo>
                      <a:pt x="2150" y="924"/>
                    </a:lnTo>
                    <a:lnTo>
                      <a:pt x="2154" y="940"/>
                    </a:lnTo>
                    <a:lnTo>
                      <a:pt x="2159" y="953"/>
                    </a:lnTo>
                    <a:lnTo>
                      <a:pt x="2163" y="966"/>
                    </a:lnTo>
                    <a:lnTo>
                      <a:pt x="2168" y="976"/>
                    </a:lnTo>
                    <a:lnTo>
                      <a:pt x="2173" y="987"/>
                    </a:lnTo>
                    <a:lnTo>
                      <a:pt x="2178" y="995"/>
                    </a:lnTo>
                    <a:lnTo>
                      <a:pt x="2184" y="1001"/>
                    </a:lnTo>
                    <a:lnTo>
                      <a:pt x="2190" y="1007"/>
                    </a:lnTo>
                    <a:lnTo>
                      <a:pt x="2197" y="1013"/>
                    </a:lnTo>
                    <a:lnTo>
                      <a:pt x="2205" y="1017"/>
                    </a:lnTo>
                    <a:lnTo>
                      <a:pt x="2214" y="1021"/>
                    </a:lnTo>
                    <a:lnTo>
                      <a:pt x="2223" y="1023"/>
                    </a:lnTo>
                    <a:lnTo>
                      <a:pt x="2235" y="1025"/>
                    </a:lnTo>
                    <a:lnTo>
                      <a:pt x="2245" y="1026"/>
                    </a:lnTo>
                    <a:lnTo>
                      <a:pt x="2258" y="1027"/>
                    </a:lnTo>
                    <a:lnTo>
                      <a:pt x="2267" y="1026"/>
                    </a:lnTo>
                    <a:lnTo>
                      <a:pt x="2276" y="1025"/>
                    </a:lnTo>
                    <a:lnTo>
                      <a:pt x="2285" y="1024"/>
                    </a:lnTo>
                    <a:lnTo>
                      <a:pt x="2293" y="1022"/>
                    </a:lnTo>
                    <a:lnTo>
                      <a:pt x="2301" y="1019"/>
                    </a:lnTo>
                    <a:lnTo>
                      <a:pt x="2309" y="1015"/>
                    </a:lnTo>
                    <a:lnTo>
                      <a:pt x="2315" y="1011"/>
                    </a:lnTo>
                    <a:lnTo>
                      <a:pt x="2322" y="1005"/>
                    </a:lnTo>
                    <a:lnTo>
                      <a:pt x="2328" y="1000"/>
                    </a:lnTo>
                    <a:lnTo>
                      <a:pt x="2334" y="994"/>
                    </a:lnTo>
                    <a:lnTo>
                      <a:pt x="2338" y="987"/>
                    </a:lnTo>
                    <a:lnTo>
                      <a:pt x="2342" y="979"/>
                    </a:lnTo>
                    <a:lnTo>
                      <a:pt x="2344" y="971"/>
                    </a:lnTo>
                    <a:lnTo>
                      <a:pt x="2346" y="962"/>
                    </a:lnTo>
                    <a:lnTo>
                      <a:pt x="2347" y="952"/>
                    </a:lnTo>
                    <a:lnTo>
                      <a:pt x="2348" y="942"/>
                    </a:lnTo>
                    <a:lnTo>
                      <a:pt x="2347" y="929"/>
                    </a:lnTo>
                    <a:lnTo>
                      <a:pt x="2345" y="914"/>
                    </a:lnTo>
                    <a:lnTo>
                      <a:pt x="2343" y="904"/>
                    </a:lnTo>
                    <a:lnTo>
                      <a:pt x="2340" y="894"/>
                    </a:lnTo>
                    <a:lnTo>
                      <a:pt x="2338" y="881"/>
                    </a:lnTo>
                    <a:lnTo>
                      <a:pt x="2335" y="867"/>
                    </a:lnTo>
                    <a:lnTo>
                      <a:pt x="2161" y="135"/>
                    </a:lnTo>
                    <a:lnTo>
                      <a:pt x="2155" y="116"/>
                    </a:lnTo>
                    <a:lnTo>
                      <a:pt x="2151" y="99"/>
                    </a:lnTo>
                    <a:lnTo>
                      <a:pt x="2145" y="85"/>
                    </a:lnTo>
                    <a:lnTo>
                      <a:pt x="2140" y="71"/>
                    </a:lnTo>
                    <a:lnTo>
                      <a:pt x="2132" y="60"/>
                    </a:lnTo>
                    <a:lnTo>
                      <a:pt x="2126" y="48"/>
                    </a:lnTo>
                    <a:lnTo>
                      <a:pt x="2119" y="40"/>
                    </a:lnTo>
                    <a:lnTo>
                      <a:pt x="2112" y="33"/>
                    </a:lnTo>
                    <a:lnTo>
                      <a:pt x="2103" y="27"/>
                    </a:lnTo>
                    <a:lnTo>
                      <a:pt x="2093" y="21"/>
                    </a:lnTo>
                    <a:lnTo>
                      <a:pt x="2082" y="16"/>
                    </a:lnTo>
                    <a:lnTo>
                      <a:pt x="2070" y="13"/>
                    </a:lnTo>
                    <a:lnTo>
                      <a:pt x="2057" y="10"/>
                    </a:lnTo>
                    <a:lnTo>
                      <a:pt x="2043" y="8"/>
                    </a:lnTo>
                    <a:lnTo>
                      <a:pt x="2027" y="7"/>
                    </a:lnTo>
                    <a:lnTo>
                      <a:pt x="2011" y="6"/>
                    </a:lnTo>
                    <a:lnTo>
                      <a:pt x="1992" y="7"/>
                    </a:lnTo>
                    <a:lnTo>
                      <a:pt x="1975" y="8"/>
                    </a:lnTo>
                    <a:lnTo>
                      <a:pt x="1961" y="10"/>
                    </a:lnTo>
                    <a:lnTo>
                      <a:pt x="1946" y="12"/>
                    </a:lnTo>
                    <a:lnTo>
                      <a:pt x="1934" y="16"/>
                    </a:lnTo>
                    <a:lnTo>
                      <a:pt x="1923" y="20"/>
                    </a:lnTo>
                    <a:lnTo>
                      <a:pt x="1914" y="25"/>
                    </a:lnTo>
                    <a:lnTo>
                      <a:pt x="1906" y="32"/>
                    </a:lnTo>
                    <a:lnTo>
                      <a:pt x="1899" y="39"/>
                    </a:lnTo>
                    <a:lnTo>
                      <a:pt x="1893" y="48"/>
                    </a:lnTo>
                    <a:lnTo>
                      <a:pt x="1887" y="59"/>
                    </a:lnTo>
                    <a:lnTo>
                      <a:pt x="1880" y="70"/>
                    </a:lnTo>
                    <a:lnTo>
                      <a:pt x="1874" y="84"/>
                    </a:lnTo>
                    <a:lnTo>
                      <a:pt x="1869" y="99"/>
                    </a:lnTo>
                    <a:lnTo>
                      <a:pt x="1865" y="116"/>
                    </a:lnTo>
                    <a:lnTo>
                      <a:pt x="1859" y="135"/>
                    </a:lnTo>
                    <a:lnTo>
                      <a:pt x="1684" y="872"/>
                    </a:lnTo>
                    <a:lnTo>
                      <a:pt x="1682" y="882"/>
                    </a:lnTo>
                    <a:lnTo>
                      <a:pt x="1680" y="892"/>
                    </a:lnTo>
                    <a:lnTo>
                      <a:pt x="1679" y="902"/>
                    </a:lnTo>
                    <a:lnTo>
                      <a:pt x="1677" y="913"/>
                    </a:lnTo>
                    <a:lnTo>
                      <a:pt x="1675" y="923"/>
                    </a:lnTo>
                    <a:lnTo>
                      <a:pt x="1674" y="932"/>
                    </a:lnTo>
                    <a:lnTo>
                      <a:pt x="1674" y="940"/>
                    </a:lnTo>
                    <a:lnTo>
                      <a:pt x="1674" y="947"/>
                    </a:lnTo>
                    <a:lnTo>
                      <a:pt x="1674" y="956"/>
                    </a:lnTo>
                    <a:lnTo>
                      <a:pt x="1675" y="965"/>
                    </a:lnTo>
                    <a:lnTo>
                      <a:pt x="1677" y="972"/>
                    </a:lnTo>
                    <a:lnTo>
                      <a:pt x="1679" y="979"/>
                    </a:lnTo>
                    <a:lnTo>
                      <a:pt x="1682" y="987"/>
                    </a:lnTo>
                    <a:lnTo>
                      <a:pt x="1686" y="993"/>
                    </a:lnTo>
                    <a:lnTo>
                      <a:pt x="1691" y="999"/>
                    </a:lnTo>
                    <a:lnTo>
                      <a:pt x="1696" y="1005"/>
                    </a:lnTo>
                    <a:lnTo>
                      <a:pt x="1702" y="1011"/>
                    </a:lnTo>
                    <a:lnTo>
                      <a:pt x="1708" y="1015"/>
                    </a:lnTo>
                    <a:lnTo>
                      <a:pt x="1716" y="1018"/>
                    </a:lnTo>
                    <a:lnTo>
                      <a:pt x="1723" y="1021"/>
                    </a:lnTo>
                    <a:lnTo>
                      <a:pt x="1731" y="1024"/>
                    </a:lnTo>
                    <a:lnTo>
                      <a:pt x="1741" y="1025"/>
                    </a:lnTo>
                    <a:lnTo>
                      <a:pt x="1750" y="1026"/>
                    </a:lnTo>
                    <a:lnTo>
                      <a:pt x="1759" y="1027"/>
                    </a:lnTo>
                    <a:lnTo>
                      <a:pt x="1770" y="1026"/>
                    </a:lnTo>
                    <a:lnTo>
                      <a:pt x="1780" y="1025"/>
                    </a:lnTo>
                    <a:lnTo>
                      <a:pt x="1790" y="1024"/>
                    </a:lnTo>
                    <a:lnTo>
                      <a:pt x="1798" y="1022"/>
                    </a:lnTo>
                    <a:lnTo>
                      <a:pt x="1805" y="1019"/>
                    </a:lnTo>
                    <a:lnTo>
                      <a:pt x="1813" y="1016"/>
                    </a:lnTo>
                    <a:lnTo>
                      <a:pt x="1819" y="1012"/>
                    </a:lnTo>
                    <a:lnTo>
                      <a:pt x="1825" y="1007"/>
                    </a:lnTo>
                    <a:lnTo>
                      <a:pt x="1830" y="1001"/>
                    </a:lnTo>
                    <a:lnTo>
                      <a:pt x="1834" y="995"/>
                    </a:lnTo>
                    <a:lnTo>
                      <a:pt x="1839" y="989"/>
                    </a:lnTo>
                    <a:lnTo>
                      <a:pt x="1843" y="980"/>
                    </a:lnTo>
                    <a:lnTo>
                      <a:pt x="1847" y="972"/>
                    </a:lnTo>
                    <a:lnTo>
                      <a:pt x="1850" y="963"/>
                    </a:lnTo>
                    <a:lnTo>
                      <a:pt x="1853" y="952"/>
                    </a:lnTo>
                    <a:lnTo>
                      <a:pt x="1855" y="941"/>
                    </a:lnTo>
                    <a:lnTo>
                      <a:pt x="1893" y="762"/>
                    </a:lnTo>
                    <a:lnTo>
                      <a:pt x="2118" y="762"/>
                    </a:lnTo>
                    <a:close/>
                    <a:moveTo>
                      <a:pt x="1923" y="618"/>
                    </a:moveTo>
                    <a:lnTo>
                      <a:pt x="2006" y="208"/>
                    </a:lnTo>
                    <a:lnTo>
                      <a:pt x="2008" y="208"/>
                    </a:lnTo>
                    <a:lnTo>
                      <a:pt x="2090" y="618"/>
                    </a:lnTo>
                    <a:lnTo>
                      <a:pt x="1923" y="618"/>
                    </a:lnTo>
                    <a:close/>
                    <a:moveTo>
                      <a:pt x="2799" y="188"/>
                    </a:moveTo>
                    <a:lnTo>
                      <a:pt x="2427" y="840"/>
                    </a:lnTo>
                    <a:lnTo>
                      <a:pt x="2419" y="854"/>
                    </a:lnTo>
                    <a:lnTo>
                      <a:pt x="2412" y="867"/>
                    </a:lnTo>
                    <a:lnTo>
                      <a:pt x="2407" y="878"/>
                    </a:lnTo>
                    <a:lnTo>
                      <a:pt x="2402" y="888"/>
                    </a:lnTo>
                    <a:lnTo>
                      <a:pt x="2400" y="896"/>
                    </a:lnTo>
                    <a:lnTo>
                      <a:pt x="2398" y="904"/>
                    </a:lnTo>
                    <a:lnTo>
                      <a:pt x="2397" y="914"/>
                    </a:lnTo>
                    <a:lnTo>
                      <a:pt x="2397" y="923"/>
                    </a:lnTo>
                    <a:lnTo>
                      <a:pt x="2397" y="931"/>
                    </a:lnTo>
                    <a:lnTo>
                      <a:pt x="2399" y="939"/>
                    </a:lnTo>
                    <a:lnTo>
                      <a:pt x="2401" y="947"/>
                    </a:lnTo>
                    <a:lnTo>
                      <a:pt x="2403" y="954"/>
                    </a:lnTo>
                    <a:lnTo>
                      <a:pt x="2408" y="962"/>
                    </a:lnTo>
                    <a:lnTo>
                      <a:pt x="2412" y="969"/>
                    </a:lnTo>
                    <a:lnTo>
                      <a:pt x="2417" y="975"/>
                    </a:lnTo>
                    <a:lnTo>
                      <a:pt x="2422" y="982"/>
                    </a:lnTo>
                    <a:lnTo>
                      <a:pt x="2429" y="989"/>
                    </a:lnTo>
                    <a:lnTo>
                      <a:pt x="2437" y="994"/>
                    </a:lnTo>
                    <a:lnTo>
                      <a:pt x="2444" y="999"/>
                    </a:lnTo>
                    <a:lnTo>
                      <a:pt x="2452" y="1002"/>
                    </a:lnTo>
                    <a:lnTo>
                      <a:pt x="2462" y="1005"/>
                    </a:lnTo>
                    <a:lnTo>
                      <a:pt x="2471" y="1007"/>
                    </a:lnTo>
                    <a:lnTo>
                      <a:pt x="2482" y="1009"/>
                    </a:lnTo>
                    <a:lnTo>
                      <a:pt x="2493" y="1010"/>
                    </a:lnTo>
                    <a:lnTo>
                      <a:pt x="2948" y="1010"/>
                    </a:lnTo>
                    <a:lnTo>
                      <a:pt x="2961" y="1009"/>
                    </a:lnTo>
                    <a:lnTo>
                      <a:pt x="2971" y="1007"/>
                    </a:lnTo>
                    <a:lnTo>
                      <a:pt x="2982" y="1006"/>
                    </a:lnTo>
                    <a:lnTo>
                      <a:pt x="2991" y="1003"/>
                    </a:lnTo>
                    <a:lnTo>
                      <a:pt x="3001" y="1000"/>
                    </a:lnTo>
                    <a:lnTo>
                      <a:pt x="3008" y="996"/>
                    </a:lnTo>
                    <a:lnTo>
                      <a:pt x="3015" y="992"/>
                    </a:lnTo>
                    <a:lnTo>
                      <a:pt x="3021" y="987"/>
                    </a:lnTo>
                    <a:lnTo>
                      <a:pt x="3027" y="980"/>
                    </a:lnTo>
                    <a:lnTo>
                      <a:pt x="3032" y="974"/>
                    </a:lnTo>
                    <a:lnTo>
                      <a:pt x="3035" y="968"/>
                    </a:lnTo>
                    <a:lnTo>
                      <a:pt x="3039" y="961"/>
                    </a:lnTo>
                    <a:lnTo>
                      <a:pt x="3041" y="952"/>
                    </a:lnTo>
                    <a:lnTo>
                      <a:pt x="3043" y="945"/>
                    </a:lnTo>
                    <a:lnTo>
                      <a:pt x="3044" y="936"/>
                    </a:lnTo>
                    <a:lnTo>
                      <a:pt x="3044" y="927"/>
                    </a:lnTo>
                    <a:lnTo>
                      <a:pt x="3044" y="918"/>
                    </a:lnTo>
                    <a:lnTo>
                      <a:pt x="3043" y="909"/>
                    </a:lnTo>
                    <a:lnTo>
                      <a:pt x="3041" y="901"/>
                    </a:lnTo>
                    <a:lnTo>
                      <a:pt x="3039" y="894"/>
                    </a:lnTo>
                    <a:lnTo>
                      <a:pt x="3035" y="887"/>
                    </a:lnTo>
                    <a:lnTo>
                      <a:pt x="3032" y="879"/>
                    </a:lnTo>
                    <a:lnTo>
                      <a:pt x="3027" y="873"/>
                    </a:lnTo>
                    <a:lnTo>
                      <a:pt x="3021" y="868"/>
                    </a:lnTo>
                    <a:lnTo>
                      <a:pt x="3015" y="863"/>
                    </a:lnTo>
                    <a:lnTo>
                      <a:pt x="3008" y="857"/>
                    </a:lnTo>
                    <a:lnTo>
                      <a:pt x="3001" y="853"/>
                    </a:lnTo>
                    <a:lnTo>
                      <a:pt x="2991" y="850"/>
                    </a:lnTo>
                    <a:lnTo>
                      <a:pt x="2982" y="848"/>
                    </a:lnTo>
                    <a:lnTo>
                      <a:pt x="2971" y="846"/>
                    </a:lnTo>
                    <a:lnTo>
                      <a:pt x="2961" y="845"/>
                    </a:lnTo>
                    <a:lnTo>
                      <a:pt x="2948" y="845"/>
                    </a:lnTo>
                    <a:lnTo>
                      <a:pt x="2628" y="845"/>
                    </a:lnTo>
                    <a:lnTo>
                      <a:pt x="3001" y="202"/>
                    </a:lnTo>
                    <a:lnTo>
                      <a:pt x="3009" y="188"/>
                    </a:lnTo>
                    <a:lnTo>
                      <a:pt x="3015" y="175"/>
                    </a:lnTo>
                    <a:lnTo>
                      <a:pt x="3021" y="162"/>
                    </a:lnTo>
                    <a:lnTo>
                      <a:pt x="3027" y="150"/>
                    </a:lnTo>
                    <a:lnTo>
                      <a:pt x="3030" y="137"/>
                    </a:lnTo>
                    <a:lnTo>
                      <a:pt x="3033" y="126"/>
                    </a:lnTo>
                    <a:lnTo>
                      <a:pt x="3034" y="115"/>
                    </a:lnTo>
                    <a:lnTo>
                      <a:pt x="3035" y="105"/>
                    </a:lnTo>
                    <a:lnTo>
                      <a:pt x="3035" y="94"/>
                    </a:lnTo>
                    <a:lnTo>
                      <a:pt x="3033" y="86"/>
                    </a:lnTo>
                    <a:lnTo>
                      <a:pt x="3032" y="77"/>
                    </a:lnTo>
                    <a:lnTo>
                      <a:pt x="3029" y="69"/>
                    </a:lnTo>
                    <a:lnTo>
                      <a:pt x="3026" y="62"/>
                    </a:lnTo>
                    <a:lnTo>
                      <a:pt x="3021" y="55"/>
                    </a:lnTo>
                    <a:lnTo>
                      <a:pt x="3016" y="49"/>
                    </a:lnTo>
                    <a:lnTo>
                      <a:pt x="3011" y="44"/>
                    </a:lnTo>
                    <a:lnTo>
                      <a:pt x="3004" y="39"/>
                    </a:lnTo>
                    <a:lnTo>
                      <a:pt x="2996" y="35"/>
                    </a:lnTo>
                    <a:lnTo>
                      <a:pt x="2989" y="32"/>
                    </a:lnTo>
                    <a:lnTo>
                      <a:pt x="2980" y="29"/>
                    </a:lnTo>
                    <a:lnTo>
                      <a:pt x="2970" y="27"/>
                    </a:lnTo>
                    <a:lnTo>
                      <a:pt x="2961" y="24"/>
                    </a:lnTo>
                    <a:lnTo>
                      <a:pt x="2950" y="24"/>
                    </a:lnTo>
                    <a:lnTo>
                      <a:pt x="2938" y="23"/>
                    </a:lnTo>
                    <a:lnTo>
                      <a:pt x="2516" y="23"/>
                    </a:lnTo>
                    <a:lnTo>
                      <a:pt x="2505" y="24"/>
                    </a:lnTo>
                    <a:lnTo>
                      <a:pt x="2493" y="25"/>
                    </a:lnTo>
                    <a:lnTo>
                      <a:pt x="2483" y="27"/>
                    </a:lnTo>
                    <a:lnTo>
                      <a:pt x="2473" y="30"/>
                    </a:lnTo>
                    <a:lnTo>
                      <a:pt x="2465" y="33"/>
                    </a:lnTo>
                    <a:lnTo>
                      <a:pt x="2457" y="36"/>
                    </a:lnTo>
                    <a:lnTo>
                      <a:pt x="2450" y="41"/>
                    </a:lnTo>
                    <a:lnTo>
                      <a:pt x="2444" y="46"/>
                    </a:lnTo>
                    <a:lnTo>
                      <a:pt x="2438" y="52"/>
                    </a:lnTo>
                    <a:lnTo>
                      <a:pt x="2434" y="59"/>
                    </a:lnTo>
                    <a:lnTo>
                      <a:pt x="2429" y="65"/>
                    </a:lnTo>
                    <a:lnTo>
                      <a:pt x="2426" y="72"/>
                    </a:lnTo>
                    <a:lnTo>
                      <a:pt x="2423" y="80"/>
                    </a:lnTo>
                    <a:lnTo>
                      <a:pt x="2422" y="88"/>
                    </a:lnTo>
                    <a:lnTo>
                      <a:pt x="2421" y="96"/>
                    </a:lnTo>
                    <a:lnTo>
                      <a:pt x="2420" y="106"/>
                    </a:lnTo>
                    <a:lnTo>
                      <a:pt x="2421" y="115"/>
                    </a:lnTo>
                    <a:lnTo>
                      <a:pt x="2422" y="123"/>
                    </a:lnTo>
                    <a:lnTo>
                      <a:pt x="2423" y="132"/>
                    </a:lnTo>
                    <a:lnTo>
                      <a:pt x="2426" y="139"/>
                    </a:lnTo>
                    <a:lnTo>
                      <a:pt x="2429" y="146"/>
                    </a:lnTo>
                    <a:lnTo>
                      <a:pt x="2434" y="153"/>
                    </a:lnTo>
                    <a:lnTo>
                      <a:pt x="2438" y="159"/>
                    </a:lnTo>
                    <a:lnTo>
                      <a:pt x="2444" y="165"/>
                    </a:lnTo>
                    <a:lnTo>
                      <a:pt x="2450" y="170"/>
                    </a:lnTo>
                    <a:lnTo>
                      <a:pt x="2457" y="176"/>
                    </a:lnTo>
                    <a:lnTo>
                      <a:pt x="2465" y="179"/>
                    </a:lnTo>
                    <a:lnTo>
                      <a:pt x="2473" y="182"/>
                    </a:lnTo>
                    <a:lnTo>
                      <a:pt x="2483" y="185"/>
                    </a:lnTo>
                    <a:lnTo>
                      <a:pt x="2493" y="186"/>
                    </a:lnTo>
                    <a:lnTo>
                      <a:pt x="2505" y="187"/>
                    </a:lnTo>
                    <a:lnTo>
                      <a:pt x="2516" y="188"/>
                    </a:lnTo>
                    <a:lnTo>
                      <a:pt x="2799" y="188"/>
                    </a:lnTo>
                    <a:close/>
                    <a:moveTo>
                      <a:pt x="3131" y="612"/>
                    </a:moveTo>
                    <a:lnTo>
                      <a:pt x="3131" y="645"/>
                    </a:lnTo>
                    <a:lnTo>
                      <a:pt x="3132" y="676"/>
                    </a:lnTo>
                    <a:lnTo>
                      <a:pt x="3134" y="706"/>
                    </a:lnTo>
                    <a:lnTo>
                      <a:pt x="3136" y="734"/>
                    </a:lnTo>
                    <a:lnTo>
                      <a:pt x="3139" y="760"/>
                    </a:lnTo>
                    <a:lnTo>
                      <a:pt x="3143" y="785"/>
                    </a:lnTo>
                    <a:lnTo>
                      <a:pt x="3148" y="808"/>
                    </a:lnTo>
                    <a:lnTo>
                      <a:pt x="3153" y="830"/>
                    </a:lnTo>
                    <a:lnTo>
                      <a:pt x="3158" y="851"/>
                    </a:lnTo>
                    <a:lnTo>
                      <a:pt x="3164" y="870"/>
                    </a:lnTo>
                    <a:lnTo>
                      <a:pt x="3171" y="888"/>
                    </a:lnTo>
                    <a:lnTo>
                      <a:pt x="3179" y="904"/>
                    </a:lnTo>
                    <a:lnTo>
                      <a:pt x="3187" y="920"/>
                    </a:lnTo>
                    <a:lnTo>
                      <a:pt x="3195" y="934"/>
                    </a:lnTo>
                    <a:lnTo>
                      <a:pt x="3205" y="947"/>
                    </a:lnTo>
                    <a:lnTo>
                      <a:pt x="3214" y="958"/>
                    </a:lnTo>
                    <a:lnTo>
                      <a:pt x="3225" y="969"/>
                    </a:lnTo>
                    <a:lnTo>
                      <a:pt x="3236" y="978"/>
                    </a:lnTo>
                    <a:lnTo>
                      <a:pt x="3247" y="988"/>
                    </a:lnTo>
                    <a:lnTo>
                      <a:pt x="3258" y="995"/>
                    </a:lnTo>
                    <a:lnTo>
                      <a:pt x="3270" y="1002"/>
                    </a:lnTo>
                    <a:lnTo>
                      <a:pt x="3282" y="1009"/>
                    </a:lnTo>
                    <a:lnTo>
                      <a:pt x="3294" y="1013"/>
                    </a:lnTo>
                    <a:lnTo>
                      <a:pt x="3308" y="1017"/>
                    </a:lnTo>
                    <a:lnTo>
                      <a:pt x="3322" y="1021"/>
                    </a:lnTo>
                    <a:lnTo>
                      <a:pt x="3335" y="1024"/>
                    </a:lnTo>
                    <a:lnTo>
                      <a:pt x="3350" y="1026"/>
                    </a:lnTo>
                    <a:lnTo>
                      <a:pt x="3365" y="1028"/>
                    </a:lnTo>
                    <a:lnTo>
                      <a:pt x="3398" y="1031"/>
                    </a:lnTo>
                    <a:lnTo>
                      <a:pt x="3432" y="1032"/>
                    </a:lnTo>
                    <a:lnTo>
                      <a:pt x="3466" y="1031"/>
                    </a:lnTo>
                    <a:lnTo>
                      <a:pt x="3498" y="1028"/>
                    </a:lnTo>
                    <a:lnTo>
                      <a:pt x="3513" y="1026"/>
                    </a:lnTo>
                    <a:lnTo>
                      <a:pt x="3528" y="1024"/>
                    </a:lnTo>
                    <a:lnTo>
                      <a:pt x="3541" y="1021"/>
                    </a:lnTo>
                    <a:lnTo>
                      <a:pt x="3555" y="1017"/>
                    </a:lnTo>
                    <a:lnTo>
                      <a:pt x="3569" y="1013"/>
                    </a:lnTo>
                    <a:lnTo>
                      <a:pt x="3581" y="1009"/>
                    </a:lnTo>
                    <a:lnTo>
                      <a:pt x="3594" y="1002"/>
                    </a:lnTo>
                    <a:lnTo>
                      <a:pt x="3605" y="995"/>
                    </a:lnTo>
                    <a:lnTo>
                      <a:pt x="3616" y="988"/>
                    </a:lnTo>
                    <a:lnTo>
                      <a:pt x="3628" y="978"/>
                    </a:lnTo>
                    <a:lnTo>
                      <a:pt x="3638" y="969"/>
                    </a:lnTo>
                    <a:lnTo>
                      <a:pt x="3649" y="958"/>
                    </a:lnTo>
                    <a:lnTo>
                      <a:pt x="3658" y="947"/>
                    </a:lnTo>
                    <a:lnTo>
                      <a:pt x="3668" y="934"/>
                    </a:lnTo>
                    <a:lnTo>
                      <a:pt x="3676" y="920"/>
                    </a:lnTo>
                    <a:lnTo>
                      <a:pt x="3684" y="904"/>
                    </a:lnTo>
                    <a:lnTo>
                      <a:pt x="3692" y="888"/>
                    </a:lnTo>
                    <a:lnTo>
                      <a:pt x="3699" y="870"/>
                    </a:lnTo>
                    <a:lnTo>
                      <a:pt x="3705" y="851"/>
                    </a:lnTo>
                    <a:lnTo>
                      <a:pt x="3710" y="830"/>
                    </a:lnTo>
                    <a:lnTo>
                      <a:pt x="3715" y="808"/>
                    </a:lnTo>
                    <a:lnTo>
                      <a:pt x="3721" y="785"/>
                    </a:lnTo>
                    <a:lnTo>
                      <a:pt x="3724" y="760"/>
                    </a:lnTo>
                    <a:lnTo>
                      <a:pt x="3727" y="734"/>
                    </a:lnTo>
                    <a:lnTo>
                      <a:pt x="3729" y="706"/>
                    </a:lnTo>
                    <a:lnTo>
                      <a:pt x="3731" y="676"/>
                    </a:lnTo>
                    <a:lnTo>
                      <a:pt x="3732" y="645"/>
                    </a:lnTo>
                    <a:lnTo>
                      <a:pt x="3732" y="612"/>
                    </a:lnTo>
                    <a:lnTo>
                      <a:pt x="3732" y="404"/>
                    </a:lnTo>
                    <a:lnTo>
                      <a:pt x="3732" y="373"/>
                    </a:lnTo>
                    <a:lnTo>
                      <a:pt x="3731" y="342"/>
                    </a:lnTo>
                    <a:lnTo>
                      <a:pt x="3729" y="313"/>
                    </a:lnTo>
                    <a:lnTo>
                      <a:pt x="3727" y="286"/>
                    </a:lnTo>
                    <a:lnTo>
                      <a:pt x="3723" y="261"/>
                    </a:lnTo>
                    <a:lnTo>
                      <a:pt x="3720" y="236"/>
                    </a:lnTo>
                    <a:lnTo>
                      <a:pt x="3714" y="214"/>
                    </a:lnTo>
                    <a:lnTo>
                      <a:pt x="3708" y="192"/>
                    </a:lnTo>
                    <a:lnTo>
                      <a:pt x="3703" y="172"/>
                    </a:lnTo>
                    <a:lnTo>
                      <a:pt x="3696" y="155"/>
                    </a:lnTo>
                    <a:lnTo>
                      <a:pt x="3688" y="137"/>
                    </a:lnTo>
                    <a:lnTo>
                      <a:pt x="3680" y="121"/>
                    </a:lnTo>
                    <a:lnTo>
                      <a:pt x="3672" y="107"/>
                    </a:lnTo>
                    <a:lnTo>
                      <a:pt x="3662" y="93"/>
                    </a:lnTo>
                    <a:lnTo>
                      <a:pt x="3653" y="81"/>
                    </a:lnTo>
                    <a:lnTo>
                      <a:pt x="3643" y="69"/>
                    </a:lnTo>
                    <a:lnTo>
                      <a:pt x="3632" y="60"/>
                    </a:lnTo>
                    <a:lnTo>
                      <a:pt x="3622" y="50"/>
                    </a:lnTo>
                    <a:lnTo>
                      <a:pt x="3610" y="42"/>
                    </a:lnTo>
                    <a:lnTo>
                      <a:pt x="3599" y="35"/>
                    </a:lnTo>
                    <a:lnTo>
                      <a:pt x="3587" y="29"/>
                    </a:lnTo>
                    <a:lnTo>
                      <a:pt x="3575" y="22"/>
                    </a:lnTo>
                    <a:lnTo>
                      <a:pt x="3562" y="18"/>
                    </a:lnTo>
                    <a:lnTo>
                      <a:pt x="3550" y="14"/>
                    </a:lnTo>
                    <a:lnTo>
                      <a:pt x="3523" y="8"/>
                    </a:lnTo>
                    <a:lnTo>
                      <a:pt x="3494" y="4"/>
                    </a:lnTo>
                    <a:lnTo>
                      <a:pt x="3463" y="1"/>
                    </a:lnTo>
                    <a:lnTo>
                      <a:pt x="3432" y="0"/>
                    </a:lnTo>
                    <a:lnTo>
                      <a:pt x="3400" y="1"/>
                    </a:lnTo>
                    <a:lnTo>
                      <a:pt x="3369" y="4"/>
                    </a:lnTo>
                    <a:lnTo>
                      <a:pt x="3340" y="8"/>
                    </a:lnTo>
                    <a:lnTo>
                      <a:pt x="3314" y="14"/>
                    </a:lnTo>
                    <a:lnTo>
                      <a:pt x="3301" y="18"/>
                    </a:lnTo>
                    <a:lnTo>
                      <a:pt x="3288" y="22"/>
                    </a:lnTo>
                    <a:lnTo>
                      <a:pt x="3277" y="29"/>
                    </a:lnTo>
                    <a:lnTo>
                      <a:pt x="3264" y="35"/>
                    </a:lnTo>
                    <a:lnTo>
                      <a:pt x="3253" y="42"/>
                    </a:lnTo>
                    <a:lnTo>
                      <a:pt x="3242" y="50"/>
                    </a:lnTo>
                    <a:lnTo>
                      <a:pt x="3231" y="60"/>
                    </a:lnTo>
                    <a:lnTo>
                      <a:pt x="3220" y="69"/>
                    </a:lnTo>
                    <a:lnTo>
                      <a:pt x="3211" y="81"/>
                    </a:lnTo>
                    <a:lnTo>
                      <a:pt x="3202" y="93"/>
                    </a:lnTo>
                    <a:lnTo>
                      <a:pt x="3192" y="107"/>
                    </a:lnTo>
                    <a:lnTo>
                      <a:pt x="3184" y="121"/>
                    </a:lnTo>
                    <a:lnTo>
                      <a:pt x="3176" y="137"/>
                    </a:lnTo>
                    <a:lnTo>
                      <a:pt x="3168" y="155"/>
                    </a:lnTo>
                    <a:lnTo>
                      <a:pt x="3162" y="172"/>
                    </a:lnTo>
                    <a:lnTo>
                      <a:pt x="3155" y="192"/>
                    </a:lnTo>
                    <a:lnTo>
                      <a:pt x="3150" y="214"/>
                    </a:lnTo>
                    <a:lnTo>
                      <a:pt x="3144" y="236"/>
                    </a:lnTo>
                    <a:lnTo>
                      <a:pt x="3140" y="261"/>
                    </a:lnTo>
                    <a:lnTo>
                      <a:pt x="3137" y="286"/>
                    </a:lnTo>
                    <a:lnTo>
                      <a:pt x="3134" y="313"/>
                    </a:lnTo>
                    <a:lnTo>
                      <a:pt x="3132" y="342"/>
                    </a:lnTo>
                    <a:lnTo>
                      <a:pt x="3131" y="373"/>
                    </a:lnTo>
                    <a:lnTo>
                      <a:pt x="3131" y="404"/>
                    </a:lnTo>
                    <a:lnTo>
                      <a:pt x="3131" y="612"/>
                    </a:lnTo>
                    <a:close/>
                    <a:moveTo>
                      <a:pt x="3323" y="404"/>
                    </a:moveTo>
                    <a:lnTo>
                      <a:pt x="3323" y="367"/>
                    </a:lnTo>
                    <a:lnTo>
                      <a:pt x="3324" y="334"/>
                    </a:lnTo>
                    <a:lnTo>
                      <a:pt x="3326" y="304"/>
                    </a:lnTo>
                    <a:lnTo>
                      <a:pt x="3329" y="277"/>
                    </a:lnTo>
                    <a:lnTo>
                      <a:pt x="3332" y="253"/>
                    </a:lnTo>
                    <a:lnTo>
                      <a:pt x="3337" y="232"/>
                    </a:lnTo>
                    <a:lnTo>
                      <a:pt x="3342" y="214"/>
                    </a:lnTo>
                    <a:lnTo>
                      <a:pt x="3349" y="199"/>
                    </a:lnTo>
                    <a:lnTo>
                      <a:pt x="3355" y="186"/>
                    </a:lnTo>
                    <a:lnTo>
                      <a:pt x="3363" y="176"/>
                    </a:lnTo>
                    <a:lnTo>
                      <a:pt x="3372" y="166"/>
                    </a:lnTo>
                    <a:lnTo>
                      <a:pt x="3382" y="159"/>
                    </a:lnTo>
                    <a:lnTo>
                      <a:pt x="3393" y="153"/>
                    </a:lnTo>
                    <a:lnTo>
                      <a:pt x="3405" y="148"/>
                    </a:lnTo>
                    <a:lnTo>
                      <a:pt x="3417" y="146"/>
                    </a:lnTo>
                    <a:lnTo>
                      <a:pt x="3432" y="145"/>
                    </a:lnTo>
                    <a:lnTo>
                      <a:pt x="3446" y="146"/>
                    </a:lnTo>
                    <a:lnTo>
                      <a:pt x="3458" y="148"/>
                    </a:lnTo>
                    <a:lnTo>
                      <a:pt x="3471" y="153"/>
                    </a:lnTo>
                    <a:lnTo>
                      <a:pt x="3481" y="159"/>
                    </a:lnTo>
                    <a:lnTo>
                      <a:pt x="3491" y="166"/>
                    </a:lnTo>
                    <a:lnTo>
                      <a:pt x="3500" y="176"/>
                    </a:lnTo>
                    <a:lnTo>
                      <a:pt x="3508" y="186"/>
                    </a:lnTo>
                    <a:lnTo>
                      <a:pt x="3515" y="199"/>
                    </a:lnTo>
                    <a:lnTo>
                      <a:pt x="3522" y="214"/>
                    </a:lnTo>
                    <a:lnTo>
                      <a:pt x="3527" y="232"/>
                    </a:lnTo>
                    <a:lnTo>
                      <a:pt x="3531" y="253"/>
                    </a:lnTo>
                    <a:lnTo>
                      <a:pt x="3534" y="277"/>
                    </a:lnTo>
                    <a:lnTo>
                      <a:pt x="3537" y="304"/>
                    </a:lnTo>
                    <a:lnTo>
                      <a:pt x="3539" y="334"/>
                    </a:lnTo>
                    <a:lnTo>
                      <a:pt x="3540" y="367"/>
                    </a:lnTo>
                    <a:lnTo>
                      <a:pt x="3541" y="404"/>
                    </a:lnTo>
                    <a:lnTo>
                      <a:pt x="3541" y="612"/>
                    </a:lnTo>
                    <a:lnTo>
                      <a:pt x="3540" y="654"/>
                    </a:lnTo>
                    <a:lnTo>
                      <a:pt x="3539" y="692"/>
                    </a:lnTo>
                    <a:lnTo>
                      <a:pt x="3537" y="725"/>
                    </a:lnTo>
                    <a:lnTo>
                      <a:pt x="3534" y="755"/>
                    </a:lnTo>
                    <a:lnTo>
                      <a:pt x="3530" y="781"/>
                    </a:lnTo>
                    <a:lnTo>
                      <a:pt x="3526" y="804"/>
                    </a:lnTo>
                    <a:lnTo>
                      <a:pt x="3521" y="823"/>
                    </a:lnTo>
                    <a:lnTo>
                      <a:pt x="3514" y="839"/>
                    </a:lnTo>
                    <a:lnTo>
                      <a:pt x="3507" y="851"/>
                    </a:lnTo>
                    <a:lnTo>
                      <a:pt x="3500" y="863"/>
                    </a:lnTo>
                    <a:lnTo>
                      <a:pt x="3496" y="867"/>
                    </a:lnTo>
                    <a:lnTo>
                      <a:pt x="3491" y="871"/>
                    </a:lnTo>
                    <a:lnTo>
                      <a:pt x="3486" y="874"/>
                    </a:lnTo>
                    <a:lnTo>
                      <a:pt x="3482" y="877"/>
                    </a:lnTo>
                    <a:lnTo>
                      <a:pt x="3471" y="881"/>
                    </a:lnTo>
                    <a:lnTo>
                      <a:pt x="3459" y="884"/>
                    </a:lnTo>
                    <a:lnTo>
                      <a:pt x="3446" y="887"/>
                    </a:lnTo>
                    <a:lnTo>
                      <a:pt x="3432" y="888"/>
                    </a:lnTo>
                    <a:lnTo>
                      <a:pt x="3417" y="887"/>
                    </a:lnTo>
                    <a:lnTo>
                      <a:pt x="3404" y="884"/>
                    </a:lnTo>
                    <a:lnTo>
                      <a:pt x="3392" y="881"/>
                    </a:lnTo>
                    <a:lnTo>
                      <a:pt x="3382" y="877"/>
                    </a:lnTo>
                    <a:lnTo>
                      <a:pt x="3377" y="874"/>
                    </a:lnTo>
                    <a:lnTo>
                      <a:pt x="3373" y="871"/>
                    </a:lnTo>
                    <a:lnTo>
                      <a:pt x="3367" y="867"/>
                    </a:lnTo>
                    <a:lnTo>
                      <a:pt x="3363" y="863"/>
                    </a:lnTo>
                    <a:lnTo>
                      <a:pt x="3356" y="851"/>
                    </a:lnTo>
                    <a:lnTo>
                      <a:pt x="3349" y="839"/>
                    </a:lnTo>
                    <a:lnTo>
                      <a:pt x="3342" y="823"/>
                    </a:lnTo>
                    <a:lnTo>
                      <a:pt x="3337" y="804"/>
                    </a:lnTo>
                    <a:lnTo>
                      <a:pt x="3333" y="781"/>
                    </a:lnTo>
                    <a:lnTo>
                      <a:pt x="3329" y="755"/>
                    </a:lnTo>
                    <a:lnTo>
                      <a:pt x="3326" y="725"/>
                    </a:lnTo>
                    <a:lnTo>
                      <a:pt x="3324" y="692"/>
                    </a:lnTo>
                    <a:lnTo>
                      <a:pt x="3323" y="654"/>
                    </a:lnTo>
                    <a:lnTo>
                      <a:pt x="3323" y="612"/>
                    </a:lnTo>
                    <a:lnTo>
                      <a:pt x="3323" y="404"/>
                    </a:lnTo>
                    <a:close/>
                    <a:moveTo>
                      <a:pt x="3863" y="932"/>
                    </a:moveTo>
                    <a:lnTo>
                      <a:pt x="3865" y="943"/>
                    </a:lnTo>
                    <a:lnTo>
                      <a:pt x="3866" y="952"/>
                    </a:lnTo>
                    <a:lnTo>
                      <a:pt x="3868" y="962"/>
                    </a:lnTo>
                    <a:lnTo>
                      <a:pt x="3871" y="970"/>
                    </a:lnTo>
                    <a:lnTo>
                      <a:pt x="3874" y="978"/>
                    </a:lnTo>
                    <a:lnTo>
                      <a:pt x="3879" y="986"/>
                    </a:lnTo>
                    <a:lnTo>
                      <a:pt x="3884" y="993"/>
                    </a:lnTo>
                    <a:lnTo>
                      <a:pt x="3891" y="1000"/>
                    </a:lnTo>
                    <a:lnTo>
                      <a:pt x="3898" y="1006"/>
                    </a:lnTo>
                    <a:lnTo>
                      <a:pt x="3905" y="1012"/>
                    </a:lnTo>
                    <a:lnTo>
                      <a:pt x="3912" y="1017"/>
                    </a:lnTo>
                    <a:lnTo>
                      <a:pt x="3920" y="1020"/>
                    </a:lnTo>
                    <a:lnTo>
                      <a:pt x="3928" y="1023"/>
                    </a:lnTo>
                    <a:lnTo>
                      <a:pt x="3937" y="1025"/>
                    </a:lnTo>
                    <a:lnTo>
                      <a:pt x="3946" y="1026"/>
                    </a:lnTo>
                    <a:lnTo>
                      <a:pt x="3955" y="1027"/>
                    </a:lnTo>
                    <a:lnTo>
                      <a:pt x="3965" y="1026"/>
                    </a:lnTo>
                    <a:lnTo>
                      <a:pt x="3974" y="1025"/>
                    </a:lnTo>
                    <a:lnTo>
                      <a:pt x="3982" y="1023"/>
                    </a:lnTo>
                    <a:lnTo>
                      <a:pt x="3991" y="1020"/>
                    </a:lnTo>
                    <a:lnTo>
                      <a:pt x="3999" y="1017"/>
                    </a:lnTo>
                    <a:lnTo>
                      <a:pt x="4006" y="1012"/>
                    </a:lnTo>
                    <a:lnTo>
                      <a:pt x="4014" y="1006"/>
                    </a:lnTo>
                    <a:lnTo>
                      <a:pt x="4021" y="1000"/>
                    </a:lnTo>
                    <a:lnTo>
                      <a:pt x="4027" y="993"/>
                    </a:lnTo>
                    <a:lnTo>
                      <a:pt x="4032" y="986"/>
                    </a:lnTo>
                    <a:lnTo>
                      <a:pt x="4036" y="978"/>
                    </a:lnTo>
                    <a:lnTo>
                      <a:pt x="4041" y="970"/>
                    </a:lnTo>
                    <a:lnTo>
                      <a:pt x="4044" y="962"/>
                    </a:lnTo>
                    <a:lnTo>
                      <a:pt x="4046" y="952"/>
                    </a:lnTo>
                    <a:lnTo>
                      <a:pt x="4047" y="943"/>
                    </a:lnTo>
                    <a:lnTo>
                      <a:pt x="4047" y="932"/>
                    </a:lnTo>
                    <a:lnTo>
                      <a:pt x="4047" y="386"/>
                    </a:lnTo>
                    <a:lnTo>
                      <a:pt x="4050" y="386"/>
                    </a:lnTo>
                    <a:lnTo>
                      <a:pt x="4268" y="933"/>
                    </a:lnTo>
                    <a:lnTo>
                      <a:pt x="4273" y="947"/>
                    </a:lnTo>
                    <a:lnTo>
                      <a:pt x="4279" y="960"/>
                    </a:lnTo>
                    <a:lnTo>
                      <a:pt x="4284" y="971"/>
                    </a:lnTo>
                    <a:lnTo>
                      <a:pt x="4291" y="980"/>
                    </a:lnTo>
                    <a:lnTo>
                      <a:pt x="4298" y="990"/>
                    </a:lnTo>
                    <a:lnTo>
                      <a:pt x="4304" y="997"/>
                    </a:lnTo>
                    <a:lnTo>
                      <a:pt x="4312" y="1003"/>
                    </a:lnTo>
                    <a:lnTo>
                      <a:pt x="4318" y="1009"/>
                    </a:lnTo>
                    <a:lnTo>
                      <a:pt x="4326" y="1013"/>
                    </a:lnTo>
                    <a:lnTo>
                      <a:pt x="4335" y="1017"/>
                    </a:lnTo>
                    <a:lnTo>
                      <a:pt x="4344" y="1020"/>
                    </a:lnTo>
                    <a:lnTo>
                      <a:pt x="4354" y="1022"/>
                    </a:lnTo>
                    <a:lnTo>
                      <a:pt x="4366" y="1024"/>
                    </a:lnTo>
                    <a:lnTo>
                      <a:pt x="4377" y="1026"/>
                    </a:lnTo>
                    <a:lnTo>
                      <a:pt x="4391" y="1026"/>
                    </a:lnTo>
                    <a:lnTo>
                      <a:pt x="4404" y="1027"/>
                    </a:lnTo>
                    <a:lnTo>
                      <a:pt x="4414" y="1026"/>
                    </a:lnTo>
                    <a:lnTo>
                      <a:pt x="4423" y="1025"/>
                    </a:lnTo>
                    <a:lnTo>
                      <a:pt x="4431" y="1023"/>
                    </a:lnTo>
                    <a:lnTo>
                      <a:pt x="4440" y="1020"/>
                    </a:lnTo>
                    <a:lnTo>
                      <a:pt x="4448" y="1016"/>
                    </a:lnTo>
                    <a:lnTo>
                      <a:pt x="4455" y="1012"/>
                    </a:lnTo>
                    <a:lnTo>
                      <a:pt x="4463" y="1006"/>
                    </a:lnTo>
                    <a:lnTo>
                      <a:pt x="4469" y="999"/>
                    </a:lnTo>
                    <a:lnTo>
                      <a:pt x="4475" y="992"/>
                    </a:lnTo>
                    <a:lnTo>
                      <a:pt x="4481" y="985"/>
                    </a:lnTo>
                    <a:lnTo>
                      <a:pt x="4486" y="976"/>
                    </a:lnTo>
                    <a:lnTo>
                      <a:pt x="4490" y="967"/>
                    </a:lnTo>
                    <a:lnTo>
                      <a:pt x="4492" y="957"/>
                    </a:lnTo>
                    <a:lnTo>
                      <a:pt x="4494" y="947"/>
                    </a:lnTo>
                    <a:lnTo>
                      <a:pt x="4496" y="936"/>
                    </a:lnTo>
                    <a:lnTo>
                      <a:pt x="4496" y="924"/>
                    </a:lnTo>
                    <a:lnTo>
                      <a:pt x="4496" y="101"/>
                    </a:lnTo>
                    <a:lnTo>
                      <a:pt x="4496" y="90"/>
                    </a:lnTo>
                    <a:lnTo>
                      <a:pt x="4494" y="80"/>
                    </a:lnTo>
                    <a:lnTo>
                      <a:pt x="4492" y="70"/>
                    </a:lnTo>
                    <a:lnTo>
                      <a:pt x="4490" y="62"/>
                    </a:lnTo>
                    <a:lnTo>
                      <a:pt x="4486" y="54"/>
                    </a:lnTo>
                    <a:lnTo>
                      <a:pt x="4481" y="46"/>
                    </a:lnTo>
                    <a:lnTo>
                      <a:pt x="4475" y="39"/>
                    </a:lnTo>
                    <a:lnTo>
                      <a:pt x="4469" y="32"/>
                    </a:lnTo>
                    <a:lnTo>
                      <a:pt x="4463" y="25"/>
                    </a:lnTo>
                    <a:lnTo>
                      <a:pt x="4455" y="20"/>
                    </a:lnTo>
                    <a:lnTo>
                      <a:pt x="4448" y="16"/>
                    </a:lnTo>
                    <a:lnTo>
                      <a:pt x="4440" y="12"/>
                    </a:lnTo>
                    <a:lnTo>
                      <a:pt x="4431" y="10"/>
                    </a:lnTo>
                    <a:lnTo>
                      <a:pt x="4423" y="8"/>
                    </a:lnTo>
                    <a:lnTo>
                      <a:pt x="4414" y="7"/>
                    </a:lnTo>
                    <a:lnTo>
                      <a:pt x="4404" y="6"/>
                    </a:lnTo>
                    <a:lnTo>
                      <a:pt x="4395" y="7"/>
                    </a:lnTo>
                    <a:lnTo>
                      <a:pt x="4386" y="8"/>
                    </a:lnTo>
                    <a:lnTo>
                      <a:pt x="4377" y="10"/>
                    </a:lnTo>
                    <a:lnTo>
                      <a:pt x="4369" y="12"/>
                    </a:lnTo>
                    <a:lnTo>
                      <a:pt x="4362" y="16"/>
                    </a:lnTo>
                    <a:lnTo>
                      <a:pt x="4353" y="20"/>
                    </a:lnTo>
                    <a:lnTo>
                      <a:pt x="4346" y="25"/>
                    </a:lnTo>
                    <a:lnTo>
                      <a:pt x="4340" y="32"/>
                    </a:lnTo>
                    <a:lnTo>
                      <a:pt x="4333" y="39"/>
                    </a:lnTo>
                    <a:lnTo>
                      <a:pt x="4328" y="46"/>
                    </a:lnTo>
                    <a:lnTo>
                      <a:pt x="4323" y="54"/>
                    </a:lnTo>
                    <a:lnTo>
                      <a:pt x="4320" y="62"/>
                    </a:lnTo>
                    <a:lnTo>
                      <a:pt x="4317" y="70"/>
                    </a:lnTo>
                    <a:lnTo>
                      <a:pt x="4315" y="80"/>
                    </a:lnTo>
                    <a:lnTo>
                      <a:pt x="4314" y="90"/>
                    </a:lnTo>
                    <a:lnTo>
                      <a:pt x="4313" y="101"/>
                    </a:lnTo>
                    <a:lnTo>
                      <a:pt x="4313" y="638"/>
                    </a:lnTo>
                    <a:lnTo>
                      <a:pt x="4311" y="638"/>
                    </a:lnTo>
                    <a:lnTo>
                      <a:pt x="4093" y="98"/>
                    </a:lnTo>
                    <a:lnTo>
                      <a:pt x="4086" y="86"/>
                    </a:lnTo>
                    <a:lnTo>
                      <a:pt x="4080" y="73"/>
                    </a:lnTo>
                    <a:lnTo>
                      <a:pt x="4074" y="62"/>
                    </a:lnTo>
                    <a:lnTo>
                      <a:pt x="4068" y="53"/>
                    </a:lnTo>
                    <a:lnTo>
                      <a:pt x="4061" y="43"/>
                    </a:lnTo>
                    <a:lnTo>
                      <a:pt x="4055" y="36"/>
                    </a:lnTo>
                    <a:lnTo>
                      <a:pt x="4048" y="30"/>
                    </a:lnTo>
                    <a:lnTo>
                      <a:pt x="4041" y="24"/>
                    </a:lnTo>
                    <a:lnTo>
                      <a:pt x="4033" y="20"/>
                    </a:lnTo>
                    <a:lnTo>
                      <a:pt x="4026" y="16"/>
                    </a:lnTo>
                    <a:lnTo>
                      <a:pt x="4018" y="13"/>
                    </a:lnTo>
                    <a:lnTo>
                      <a:pt x="4008" y="11"/>
                    </a:lnTo>
                    <a:lnTo>
                      <a:pt x="3998" y="9"/>
                    </a:lnTo>
                    <a:lnTo>
                      <a:pt x="3987" y="7"/>
                    </a:lnTo>
                    <a:lnTo>
                      <a:pt x="3977" y="6"/>
                    </a:lnTo>
                    <a:lnTo>
                      <a:pt x="3966" y="6"/>
                    </a:lnTo>
                    <a:lnTo>
                      <a:pt x="3953" y="7"/>
                    </a:lnTo>
                    <a:lnTo>
                      <a:pt x="3943" y="8"/>
                    </a:lnTo>
                    <a:lnTo>
                      <a:pt x="3932" y="10"/>
                    </a:lnTo>
                    <a:lnTo>
                      <a:pt x="3923" y="12"/>
                    </a:lnTo>
                    <a:lnTo>
                      <a:pt x="3913" y="16"/>
                    </a:lnTo>
                    <a:lnTo>
                      <a:pt x="3905" y="20"/>
                    </a:lnTo>
                    <a:lnTo>
                      <a:pt x="3898" y="25"/>
                    </a:lnTo>
                    <a:lnTo>
                      <a:pt x="3891" y="31"/>
                    </a:lnTo>
                    <a:lnTo>
                      <a:pt x="3884" y="38"/>
                    </a:lnTo>
                    <a:lnTo>
                      <a:pt x="3879" y="45"/>
                    </a:lnTo>
                    <a:lnTo>
                      <a:pt x="3874" y="53"/>
                    </a:lnTo>
                    <a:lnTo>
                      <a:pt x="3871" y="61"/>
                    </a:lnTo>
                    <a:lnTo>
                      <a:pt x="3868" y="70"/>
                    </a:lnTo>
                    <a:lnTo>
                      <a:pt x="3866" y="80"/>
                    </a:lnTo>
                    <a:lnTo>
                      <a:pt x="3865" y="90"/>
                    </a:lnTo>
                    <a:lnTo>
                      <a:pt x="3863" y="101"/>
                    </a:lnTo>
                    <a:lnTo>
                      <a:pt x="3863" y="932"/>
                    </a:lnTo>
                    <a:close/>
                    <a:moveTo>
                      <a:pt x="5035" y="762"/>
                    </a:moveTo>
                    <a:lnTo>
                      <a:pt x="5064" y="907"/>
                    </a:lnTo>
                    <a:lnTo>
                      <a:pt x="5067" y="924"/>
                    </a:lnTo>
                    <a:lnTo>
                      <a:pt x="5071" y="940"/>
                    </a:lnTo>
                    <a:lnTo>
                      <a:pt x="5075" y="953"/>
                    </a:lnTo>
                    <a:lnTo>
                      <a:pt x="5080" y="966"/>
                    </a:lnTo>
                    <a:lnTo>
                      <a:pt x="5085" y="976"/>
                    </a:lnTo>
                    <a:lnTo>
                      <a:pt x="5090" y="987"/>
                    </a:lnTo>
                    <a:lnTo>
                      <a:pt x="5095" y="995"/>
                    </a:lnTo>
                    <a:lnTo>
                      <a:pt x="5100" y="1001"/>
                    </a:lnTo>
                    <a:lnTo>
                      <a:pt x="5107" y="1007"/>
                    </a:lnTo>
                    <a:lnTo>
                      <a:pt x="5114" y="1013"/>
                    </a:lnTo>
                    <a:lnTo>
                      <a:pt x="5122" y="1017"/>
                    </a:lnTo>
                    <a:lnTo>
                      <a:pt x="5131" y="1021"/>
                    </a:lnTo>
                    <a:lnTo>
                      <a:pt x="5141" y="1023"/>
                    </a:lnTo>
                    <a:lnTo>
                      <a:pt x="5152" y="1025"/>
                    </a:lnTo>
                    <a:lnTo>
                      <a:pt x="5163" y="1026"/>
                    </a:lnTo>
                    <a:lnTo>
                      <a:pt x="5174" y="1027"/>
                    </a:lnTo>
                    <a:lnTo>
                      <a:pt x="5184" y="1026"/>
                    </a:lnTo>
                    <a:lnTo>
                      <a:pt x="5193" y="1025"/>
                    </a:lnTo>
                    <a:lnTo>
                      <a:pt x="5202" y="1024"/>
                    </a:lnTo>
                    <a:lnTo>
                      <a:pt x="5210" y="1022"/>
                    </a:lnTo>
                    <a:lnTo>
                      <a:pt x="5218" y="1019"/>
                    </a:lnTo>
                    <a:lnTo>
                      <a:pt x="5226" y="1015"/>
                    </a:lnTo>
                    <a:lnTo>
                      <a:pt x="5233" y="1011"/>
                    </a:lnTo>
                    <a:lnTo>
                      <a:pt x="5239" y="1005"/>
                    </a:lnTo>
                    <a:lnTo>
                      <a:pt x="5245" y="1000"/>
                    </a:lnTo>
                    <a:lnTo>
                      <a:pt x="5251" y="994"/>
                    </a:lnTo>
                    <a:lnTo>
                      <a:pt x="5255" y="987"/>
                    </a:lnTo>
                    <a:lnTo>
                      <a:pt x="5259" y="979"/>
                    </a:lnTo>
                    <a:lnTo>
                      <a:pt x="5261" y="971"/>
                    </a:lnTo>
                    <a:lnTo>
                      <a:pt x="5263" y="962"/>
                    </a:lnTo>
                    <a:lnTo>
                      <a:pt x="5265" y="952"/>
                    </a:lnTo>
                    <a:lnTo>
                      <a:pt x="5265" y="942"/>
                    </a:lnTo>
                    <a:lnTo>
                      <a:pt x="5264" y="929"/>
                    </a:lnTo>
                    <a:lnTo>
                      <a:pt x="5262" y="914"/>
                    </a:lnTo>
                    <a:lnTo>
                      <a:pt x="5260" y="904"/>
                    </a:lnTo>
                    <a:lnTo>
                      <a:pt x="5258" y="894"/>
                    </a:lnTo>
                    <a:lnTo>
                      <a:pt x="5255" y="881"/>
                    </a:lnTo>
                    <a:lnTo>
                      <a:pt x="5252" y="867"/>
                    </a:lnTo>
                    <a:lnTo>
                      <a:pt x="5078" y="135"/>
                    </a:lnTo>
                    <a:lnTo>
                      <a:pt x="5073" y="116"/>
                    </a:lnTo>
                    <a:lnTo>
                      <a:pt x="5068" y="99"/>
                    </a:lnTo>
                    <a:lnTo>
                      <a:pt x="5062" y="85"/>
                    </a:lnTo>
                    <a:lnTo>
                      <a:pt x="5057" y="71"/>
                    </a:lnTo>
                    <a:lnTo>
                      <a:pt x="5050" y="60"/>
                    </a:lnTo>
                    <a:lnTo>
                      <a:pt x="5043" y="48"/>
                    </a:lnTo>
                    <a:lnTo>
                      <a:pt x="5036" y="40"/>
                    </a:lnTo>
                    <a:lnTo>
                      <a:pt x="5029" y="33"/>
                    </a:lnTo>
                    <a:lnTo>
                      <a:pt x="5020" y="27"/>
                    </a:lnTo>
                    <a:lnTo>
                      <a:pt x="5010" y="21"/>
                    </a:lnTo>
                    <a:lnTo>
                      <a:pt x="4999" y="16"/>
                    </a:lnTo>
                    <a:lnTo>
                      <a:pt x="4987" y="13"/>
                    </a:lnTo>
                    <a:lnTo>
                      <a:pt x="4974" y="10"/>
                    </a:lnTo>
                    <a:lnTo>
                      <a:pt x="4960" y="8"/>
                    </a:lnTo>
                    <a:lnTo>
                      <a:pt x="4944" y="7"/>
                    </a:lnTo>
                    <a:lnTo>
                      <a:pt x="4927" y="6"/>
                    </a:lnTo>
                    <a:lnTo>
                      <a:pt x="4909" y="7"/>
                    </a:lnTo>
                    <a:lnTo>
                      <a:pt x="4892" y="8"/>
                    </a:lnTo>
                    <a:lnTo>
                      <a:pt x="4877" y="10"/>
                    </a:lnTo>
                    <a:lnTo>
                      <a:pt x="4864" y="12"/>
                    </a:lnTo>
                    <a:lnTo>
                      <a:pt x="4851" y="16"/>
                    </a:lnTo>
                    <a:lnTo>
                      <a:pt x="4840" y="20"/>
                    </a:lnTo>
                    <a:lnTo>
                      <a:pt x="4831" y="25"/>
                    </a:lnTo>
                    <a:lnTo>
                      <a:pt x="4823" y="32"/>
                    </a:lnTo>
                    <a:lnTo>
                      <a:pt x="4816" y="39"/>
                    </a:lnTo>
                    <a:lnTo>
                      <a:pt x="4810" y="48"/>
                    </a:lnTo>
                    <a:lnTo>
                      <a:pt x="4803" y="59"/>
                    </a:lnTo>
                    <a:lnTo>
                      <a:pt x="4797" y="70"/>
                    </a:lnTo>
                    <a:lnTo>
                      <a:pt x="4791" y="84"/>
                    </a:lnTo>
                    <a:lnTo>
                      <a:pt x="4786" y="99"/>
                    </a:lnTo>
                    <a:lnTo>
                      <a:pt x="4782" y="116"/>
                    </a:lnTo>
                    <a:lnTo>
                      <a:pt x="4776" y="135"/>
                    </a:lnTo>
                    <a:lnTo>
                      <a:pt x="4601" y="872"/>
                    </a:lnTo>
                    <a:lnTo>
                      <a:pt x="4599" y="882"/>
                    </a:lnTo>
                    <a:lnTo>
                      <a:pt x="4597" y="892"/>
                    </a:lnTo>
                    <a:lnTo>
                      <a:pt x="4596" y="902"/>
                    </a:lnTo>
                    <a:lnTo>
                      <a:pt x="4594" y="913"/>
                    </a:lnTo>
                    <a:lnTo>
                      <a:pt x="4592" y="923"/>
                    </a:lnTo>
                    <a:lnTo>
                      <a:pt x="4591" y="932"/>
                    </a:lnTo>
                    <a:lnTo>
                      <a:pt x="4591" y="940"/>
                    </a:lnTo>
                    <a:lnTo>
                      <a:pt x="4591" y="947"/>
                    </a:lnTo>
                    <a:lnTo>
                      <a:pt x="4591" y="956"/>
                    </a:lnTo>
                    <a:lnTo>
                      <a:pt x="4592" y="965"/>
                    </a:lnTo>
                    <a:lnTo>
                      <a:pt x="4594" y="972"/>
                    </a:lnTo>
                    <a:lnTo>
                      <a:pt x="4596" y="979"/>
                    </a:lnTo>
                    <a:lnTo>
                      <a:pt x="4599" y="987"/>
                    </a:lnTo>
                    <a:lnTo>
                      <a:pt x="4603" y="993"/>
                    </a:lnTo>
                    <a:lnTo>
                      <a:pt x="4608" y="999"/>
                    </a:lnTo>
                    <a:lnTo>
                      <a:pt x="4613" y="1005"/>
                    </a:lnTo>
                    <a:lnTo>
                      <a:pt x="4619" y="1011"/>
                    </a:lnTo>
                    <a:lnTo>
                      <a:pt x="4625" y="1015"/>
                    </a:lnTo>
                    <a:lnTo>
                      <a:pt x="4633" y="1018"/>
                    </a:lnTo>
                    <a:lnTo>
                      <a:pt x="4640" y="1021"/>
                    </a:lnTo>
                    <a:lnTo>
                      <a:pt x="4648" y="1024"/>
                    </a:lnTo>
                    <a:lnTo>
                      <a:pt x="4658" y="1025"/>
                    </a:lnTo>
                    <a:lnTo>
                      <a:pt x="4667" y="1026"/>
                    </a:lnTo>
                    <a:lnTo>
                      <a:pt x="4676" y="1027"/>
                    </a:lnTo>
                    <a:lnTo>
                      <a:pt x="4688" y="1026"/>
                    </a:lnTo>
                    <a:lnTo>
                      <a:pt x="4697" y="1025"/>
                    </a:lnTo>
                    <a:lnTo>
                      <a:pt x="4707" y="1024"/>
                    </a:lnTo>
                    <a:lnTo>
                      <a:pt x="4715" y="1022"/>
                    </a:lnTo>
                    <a:lnTo>
                      <a:pt x="4722" y="1019"/>
                    </a:lnTo>
                    <a:lnTo>
                      <a:pt x="4729" y="1016"/>
                    </a:lnTo>
                    <a:lnTo>
                      <a:pt x="4736" y="1012"/>
                    </a:lnTo>
                    <a:lnTo>
                      <a:pt x="4742" y="1007"/>
                    </a:lnTo>
                    <a:lnTo>
                      <a:pt x="4747" y="1001"/>
                    </a:lnTo>
                    <a:lnTo>
                      <a:pt x="4751" y="995"/>
                    </a:lnTo>
                    <a:lnTo>
                      <a:pt x="4756" y="989"/>
                    </a:lnTo>
                    <a:lnTo>
                      <a:pt x="4760" y="980"/>
                    </a:lnTo>
                    <a:lnTo>
                      <a:pt x="4764" y="972"/>
                    </a:lnTo>
                    <a:lnTo>
                      <a:pt x="4767" y="963"/>
                    </a:lnTo>
                    <a:lnTo>
                      <a:pt x="4770" y="952"/>
                    </a:lnTo>
                    <a:lnTo>
                      <a:pt x="4772" y="941"/>
                    </a:lnTo>
                    <a:lnTo>
                      <a:pt x="4810" y="762"/>
                    </a:lnTo>
                    <a:lnTo>
                      <a:pt x="5035" y="762"/>
                    </a:lnTo>
                    <a:close/>
                    <a:moveTo>
                      <a:pt x="4840" y="618"/>
                    </a:moveTo>
                    <a:lnTo>
                      <a:pt x="4923" y="208"/>
                    </a:lnTo>
                    <a:lnTo>
                      <a:pt x="4925" y="208"/>
                    </a:lnTo>
                    <a:lnTo>
                      <a:pt x="5007" y="618"/>
                    </a:lnTo>
                    <a:lnTo>
                      <a:pt x="4840" y="618"/>
                    </a:lnTo>
                    <a:close/>
                    <a:moveTo>
                      <a:pt x="5640" y="626"/>
                    </a:moveTo>
                    <a:lnTo>
                      <a:pt x="5664" y="644"/>
                    </a:lnTo>
                    <a:lnTo>
                      <a:pt x="5684" y="661"/>
                    </a:lnTo>
                    <a:lnTo>
                      <a:pt x="5692" y="670"/>
                    </a:lnTo>
                    <a:lnTo>
                      <a:pt x="5700" y="677"/>
                    </a:lnTo>
                    <a:lnTo>
                      <a:pt x="5707" y="685"/>
                    </a:lnTo>
                    <a:lnTo>
                      <a:pt x="5712" y="693"/>
                    </a:lnTo>
                    <a:lnTo>
                      <a:pt x="5717" y="701"/>
                    </a:lnTo>
                    <a:lnTo>
                      <a:pt x="5722" y="709"/>
                    </a:lnTo>
                    <a:lnTo>
                      <a:pt x="5725" y="719"/>
                    </a:lnTo>
                    <a:lnTo>
                      <a:pt x="5728" y="728"/>
                    </a:lnTo>
                    <a:lnTo>
                      <a:pt x="5730" y="739"/>
                    </a:lnTo>
                    <a:lnTo>
                      <a:pt x="5732" y="749"/>
                    </a:lnTo>
                    <a:lnTo>
                      <a:pt x="5733" y="760"/>
                    </a:lnTo>
                    <a:lnTo>
                      <a:pt x="5733" y="772"/>
                    </a:lnTo>
                    <a:lnTo>
                      <a:pt x="5732" y="784"/>
                    </a:lnTo>
                    <a:lnTo>
                      <a:pt x="5731" y="797"/>
                    </a:lnTo>
                    <a:lnTo>
                      <a:pt x="5729" y="807"/>
                    </a:lnTo>
                    <a:lnTo>
                      <a:pt x="5726" y="819"/>
                    </a:lnTo>
                    <a:lnTo>
                      <a:pt x="5723" y="828"/>
                    </a:lnTo>
                    <a:lnTo>
                      <a:pt x="5717" y="838"/>
                    </a:lnTo>
                    <a:lnTo>
                      <a:pt x="5712" y="847"/>
                    </a:lnTo>
                    <a:lnTo>
                      <a:pt x="5706" y="855"/>
                    </a:lnTo>
                    <a:lnTo>
                      <a:pt x="5699" y="863"/>
                    </a:lnTo>
                    <a:lnTo>
                      <a:pt x="5690" y="869"/>
                    </a:lnTo>
                    <a:lnTo>
                      <a:pt x="5682" y="875"/>
                    </a:lnTo>
                    <a:lnTo>
                      <a:pt x="5672" y="879"/>
                    </a:lnTo>
                    <a:lnTo>
                      <a:pt x="5662" y="882"/>
                    </a:lnTo>
                    <a:lnTo>
                      <a:pt x="5651" y="886"/>
                    </a:lnTo>
                    <a:lnTo>
                      <a:pt x="5639" y="887"/>
                    </a:lnTo>
                    <a:lnTo>
                      <a:pt x="5626" y="888"/>
                    </a:lnTo>
                    <a:lnTo>
                      <a:pt x="5613" y="887"/>
                    </a:lnTo>
                    <a:lnTo>
                      <a:pt x="5602" y="886"/>
                    </a:lnTo>
                    <a:lnTo>
                      <a:pt x="5590" y="882"/>
                    </a:lnTo>
                    <a:lnTo>
                      <a:pt x="5581" y="879"/>
                    </a:lnTo>
                    <a:lnTo>
                      <a:pt x="5570" y="874"/>
                    </a:lnTo>
                    <a:lnTo>
                      <a:pt x="5562" y="869"/>
                    </a:lnTo>
                    <a:lnTo>
                      <a:pt x="5554" y="862"/>
                    </a:lnTo>
                    <a:lnTo>
                      <a:pt x="5546" y="854"/>
                    </a:lnTo>
                    <a:lnTo>
                      <a:pt x="5540" y="845"/>
                    </a:lnTo>
                    <a:lnTo>
                      <a:pt x="5535" y="835"/>
                    </a:lnTo>
                    <a:lnTo>
                      <a:pt x="5530" y="826"/>
                    </a:lnTo>
                    <a:lnTo>
                      <a:pt x="5526" y="815"/>
                    </a:lnTo>
                    <a:lnTo>
                      <a:pt x="5523" y="803"/>
                    </a:lnTo>
                    <a:lnTo>
                      <a:pt x="5519" y="792"/>
                    </a:lnTo>
                    <a:lnTo>
                      <a:pt x="5517" y="779"/>
                    </a:lnTo>
                    <a:lnTo>
                      <a:pt x="5516" y="766"/>
                    </a:lnTo>
                    <a:lnTo>
                      <a:pt x="5515" y="750"/>
                    </a:lnTo>
                    <a:lnTo>
                      <a:pt x="5513" y="735"/>
                    </a:lnTo>
                    <a:lnTo>
                      <a:pt x="5511" y="723"/>
                    </a:lnTo>
                    <a:lnTo>
                      <a:pt x="5508" y="710"/>
                    </a:lnTo>
                    <a:lnTo>
                      <a:pt x="5505" y="700"/>
                    </a:lnTo>
                    <a:lnTo>
                      <a:pt x="5501" y="690"/>
                    </a:lnTo>
                    <a:lnTo>
                      <a:pt x="5496" y="681"/>
                    </a:lnTo>
                    <a:lnTo>
                      <a:pt x="5491" y="674"/>
                    </a:lnTo>
                    <a:lnTo>
                      <a:pt x="5486" y="668"/>
                    </a:lnTo>
                    <a:lnTo>
                      <a:pt x="5480" y="661"/>
                    </a:lnTo>
                    <a:lnTo>
                      <a:pt x="5473" y="657"/>
                    </a:lnTo>
                    <a:lnTo>
                      <a:pt x="5464" y="653"/>
                    </a:lnTo>
                    <a:lnTo>
                      <a:pt x="5456" y="650"/>
                    </a:lnTo>
                    <a:lnTo>
                      <a:pt x="5446" y="648"/>
                    </a:lnTo>
                    <a:lnTo>
                      <a:pt x="5437" y="647"/>
                    </a:lnTo>
                    <a:lnTo>
                      <a:pt x="5427" y="647"/>
                    </a:lnTo>
                    <a:lnTo>
                      <a:pt x="5414" y="647"/>
                    </a:lnTo>
                    <a:lnTo>
                      <a:pt x="5402" y="649"/>
                    </a:lnTo>
                    <a:lnTo>
                      <a:pt x="5391" y="651"/>
                    </a:lnTo>
                    <a:lnTo>
                      <a:pt x="5382" y="655"/>
                    </a:lnTo>
                    <a:lnTo>
                      <a:pt x="5372" y="659"/>
                    </a:lnTo>
                    <a:lnTo>
                      <a:pt x="5365" y="666"/>
                    </a:lnTo>
                    <a:lnTo>
                      <a:pt x="5359" y="672"/>
                    </a:lnTo>
                    <a:lnTo>
                      <a:pt x="5354" y="680"/>
                    </a:lnTo>
                    <a:lnTo>
                      <a:pt x="5348" y="688"/>
                    </a:lnTo>
                    <a:lnTo>
                      <a:pt x="5344" y="698"/>
                    </a:lnTo>
                    <a:lnTo>
                      <a:pt x="5341" y="708"/>
                    </a:lnTo>
                    <a:lnTo>
                      <a:pt x="5338" y="720"/>
                    </a:lnTo>
                    <a:lnTo>
                      <a:pt x="5336" y="731"/>
                    </a:lnTo>
                    <a:lnTo>
                      <a:pt x="5335" y="744"/>
                    </a:lnTo>
                    <a:lnTo>
                      <a:pt x="5334" y="757"/>
                    </a:lnTo>
                    <a:lnTo>
                      <a:pt x="5334" y="771"/>
                    </a:lnTo>
                    <a:lnTo>
                      <a:pt x="5334" y="785"/>
                    </a:lnTo>
                    <a:lnTo>
                      <a:pt x="5336" y="801"/>
                    </a:lnTo>
                    <a:lnTo>
                      <a:pt x="5339" y="819"/>
                    </a:lnTo>
                    <a:lnTo>
                      <a:pt x="5343" y="839"/>
                    </a:lnTo>
                    <a:lnTo>
                      <a:pt x="5350" y="859"/>
                    </a:lnTo>
                    <a:lnTo>
                      <a:pt x="5358" y="881"/>
                    </a:lnTo>
                    <a:lnTo>
                      <a:pt x="5369" y="903"/>
                    </a:lnTo>
                    <a:lnTo>
                      <a:pt x="5382" y="925"/>
                    </a:lnTo>
                    <a:lnTo>
                      <a:pt x="5389" y="936"/>
                    </a:lnTo>
                    <a:lnTo>
                      <a:pt x="5397" y="946"/>
                    </a:lnTo>
                    <a:lnTo>
                      <a:pt x="5407" y="956"/>
                    </a:lnTo>
                    <a:lnTo>
                      <a:pt x="5417" y="966"/>
                    </a:lnTo>
                    <a:lnTo>
                      <a:pt x="5428" y="975"/>
                    </a:lnTo>
                    <a:lnTo>
                      <a:pt x="5439" y="985"/>
                    </a:lnTo>
                    <a:lnTo>
                      <a:pt x="5452" y="993"/>
                    </a:lnTo>
                    <a:lnTo>
                      <a:pt x="5465" y="1001"/>
                    </a:lnTo>
                    <a:lnTo>
                      <a:pt x="5480" y="1009"/>
                    </a:lnTo>
                    <a:lnTo>
                      <a:pt x="5495" y="1015"/>
                    </a:lnTo>
                    <a:lnTo>
                      <a:pt x="5511" y="1020"/>
                    </a:lnTo>
                    <a:lnTo>
                      <a:pt x="5528" y="1024"/>
                    </a:lnTo>
                    <a:lnTo>
                      <a:pt x="5545" y="1028"/>
                    </a:lnTo>
                    <a:lnTo>
                      <a:pt x="5564" y="1030"/>
                    </a:lnTo>
                    <a:lnTo>
                      <a:pt x="5584" y="1031"/>
                    </a:lnTo>
                    <a:lnTo>
                      <a:pt x="5604" y="1032"/>
                    </a:lnTo>
                    <a:lnTo>
                      <a:pt x="5624" y="1032"/>
                    </a:lnTo>
                    <a:lnTo>
                      <a:pt x="5641" y="1031"/>
                    </a:lnTo>
                    <a:lnTo>
                      <a:pt x="5660" y="1029"/>
                    </a:lnTo>
                    <a:lnTo>
                      <a:pt x="5677" y="1027"/>
                    </a:lnTo>
                    <a:lnTo>
                      <a:pt x="5693" y="1025"/>
                    </a:lnTo>
                    <a:lnTo>
                      <a:pt x="5709" y="1022"/>
                    </a:lnTo>
                    <a:lnTo>
                      <a:pt x="5725" y="1018"/>
                    </a:lnTo>
                    <a:lnTo>
                      <a:pt x="5740" y="1014"/>
                    </a:lnTo>
                    <a:lnTo>
                      <a:pt x="5754" y="1010"/>
                    </a:lnTo>
                    <a:lnTo>
                      <a:pt x="5767" y="1003"/>
                    </a:lnTo>
                    <a:lnTo>
                      <a:pt x="5781" y="998"/>
                    </a:lnTo>
                    <a:lnTo>
                      <a:pt x="5793" y="991"/>
                    </a:lnTo>
                    <a:lnTo>
                      <a:pt x="5805" y="983"/>
                    </a:lnTo>
                    <a:lnTo>
                      <a:pt x="5816" y="976"/>
                    </a:lnTo>
                    <a:lnTo>
                      <a:pt x="5828" y="968"/>
                    </a:lnTo>
                    <a:lnTo>
                      <a:pt x="5837" y="960"/>
                    </a:lnTo>
                    <a:lnTo>
                      <a:pt x="5847" y="950"/>
                    </a:lnTo>
                    <a:lnTo>
                      <a:pt x="5856" y="940"/>
                    </a:lnTo>
                    <a:lnTo>
                      <a:pt x="5864" y="929"/>
                    </a:lnTo>
                    <a:lnTo>
                      <a:pt x="5872" y="919"/>
                    </a:lnTo>
                    <a:lnTo>
                      <a:pt x="5879" y="907"/>
                    </a:lnTo>
                    <a:lnTo>
                      <a:pt x="5885" y="896"/>
                    </a:lnTo>
                    <a:lnTo>
                      <a:pt x="5891" y="884"/>
                    </a:lnTo>
                    <a:lnTo>
                      <a:pt x="5897" y="872"/>
                    </a:lnTo>
                    <a:lnTo>
                      <a:pt x="5901" y="858"/>
                    </a:lnTo>
                    <a:lnTo>
                      <a:pt x="5905" y="846"/>
                    </a:lnTo>
                    <a:lnTo>
                      <a:pt x="5908" y="831"/>
                    </a:lnTo>
                    <a:lnTo>
                      <a:pt x="5911" y="818"/>
                    </a:lnTo>
                    <a:lnTo>
                      <a:pt x="5913" y="803"/>
                    </a:lnTo>
                    <a:lnTo>
                      <a:pt x="5915" y="788"/>
                    </a:lnTo>
                    <a:lnTo>
                      <a:pt x="5916" y="772"/>
                    </a:lnTo>
                    <a:lnTo>
                      <a:pt x="5916" y="756"/>
                    </a:lnTo>
                    <a:lnTo>
                      <a:pt x="5915" y="731"/>
                    </a:lnTo>
                    <a:lnTo>
                      <a:pt x="5914" y="707"/>
                    </a:lnTo>
                    <a:lnTo>
                      <a:pt x="5911" y="685"/>
                    </a:lnTo>
                    <a:lnTo>
                      <a:pt x="5906" y="664"/>
                    </a:lnTo>
                    <a:lnTo>
                      <a:pt x="5901" y="645"/>
                    </a:lnTo>
                    <a:lnTo>
                      <a:pt x="5895" y="626"/>
                    </a:lnTo>
                    <a:lnTo>
                      <a:pt x="5886" y="608"/>
                    </a:lnTo>
                    <a:lnTo>
                      <a:pt x="5877" y="592"/>
                    </a:lnTo>
                    <a:lnTo>
                      <a:pt x="5866" y="576"/>
                    </a:lnTo>
                    <a:lnTo>
                      <a:pt x="5855" y="560"/>
                    </a:lnTo>
                    <a:lnTo>
                      <a:pt x="5842" y="546"/>
                    </a:lnTo>
                    <a:lnTo>
                      <a:pt x="5828" y="531"/>
                    </a:lnTo>
                    <a:lnTo>
                      <a:pt x="5812" y="516"/>
                    </a:lnTo>
                    <a:lnTo>
                      <a:pt x="5795" y="503"/>
                    </a:lnTo>
                    <a:lnTo>
                      <a:pt x="5776" y="488"/>
                    </a:lnTo>
                    <a:lnTo>
                      <a:pt x="5756" y="476"/>
                    </a:lnTo>
                    <a:lnTo>
                      <a:pt x="5620" y="386"/>
                    </a:lnTo>
                    <a:lnTo>
                      <a:pt x="5606" y="376"/>
                    </a:lnTo>
                    <a:lnTo>
                      <a:pt x="5592" y="366"/>
                    </a:lnTo>
                    <a:lnTo>
                      <a:pt x="5581" y="357"/>
                    </a:lnTo>
                    <a:lnTo>
                      <a:pt x="5570" y="348"/>
                    </a:lnTo>
                    <a:lnTo>
                      <a:pt x="5561" y="338"/>
                    </a:lnTo>
                    <a:lnTo>
                      <a:pt x="5553" y="330"/>
                    </a:lnTo>
                    <a:lnTo>
                      <a:pt x="5546" y="322"/>
                    </a:lnTo>
                    <a:lnTo>
                      <a:pt x="5540" y="313"/>
                    </a:lnTo>
                    <a:lnTo>
                      <a:pt x="5536" y="305"/>
                    </a:lnTo>
                    <a:lnTo>
                      <a:pt x="5533" y="297"/>
                    </a:lnTo>
                    <a:lnTo>
                      <a:pt x="5530" y="288"/>
                    </a:lnTo>
                    <a:lnTo>
                      <a:pt x="5527" y="279"/>
                    </a:lnTo>
                    <a:lnTo>
                      <a:pt x="5525" y="269"/>
                    </a:lnTo>
                    <a:lnTo>
                      <a:pt x="5524" y="260"/>
                    </a:lnTo>
                    <a:lnTo>
                      <a:pt x="5523" y="250"/>
                    </a:lnTo>
                    <a:lnTo>
                      <a:pt x="5523" y="240"/>
                    </a:lnTo>
                    <a:lnTo>
                      <a:pt x="5523" y="229"/>
                    </a:lnTo>
                    <a:lnTo>
                      <a:pt x="5524" y="219"/>
                    </a:lnTo>
                    <a:lnTo>
                      <a:pt x="5526" y="210"/>
                    </a:lnTo>
                    <a:lnTo>
                      <a:pt x="5529" y="201"/>
                    </a:lnTo>
                    <a:lnTo>
                      <a:pt x="5533" y="192"/>
                    </a:lnTo>
                    <a:lnTo>
                      <a:pt x="5538" y="185"/>
                    </a:lnTo>
                    <a:lnTo>
                      <a:pt x="5543" y="178"/>
                    </a:lnTo>
                    <a:lnTo>
                      <a:pt x="5550" y="170"/>
                    </a:lnTo>
                    <a:lnTo>
                      <a:pt x="5557" y="165"/>
                    </a:lnTo>
                    <a:lnTo>
                      <a:pt x="5564" y="160"/>
                    </a:lnTo>
                    <a:lnTo>
                      <a:pt x="5573" y="156"/>
                    </a:lnTo>
                    <a:lnTo>
                      <a:pt x="5581" y="152"/>
                    </a:lnTo>
                    <a:lnTo>
                      <a:pt x="5589" y="150"/>
                    </a:lnTo>
                    <a:lnTo>
                      <a:pt x="5599" y="147"/>
                    </a:lnTo>
                    <a:lnTo>
                      <a:pt x="5609" y="145"/>
                    </a:lnTo>
                    <a:lnTo>
                      <a:pt x="5619" y="145"/>
                    </a:lnTo>
                    <a:lnTo>
                      <a:pt x="5630" y="145"/>
                    </a:lnTo>
                    <a:lnTo>
                      <a:pt x="5639" y="146"/>
                    </a:lnTo>
                    <a:lnTo>
                      <a:pt x="5648" y="148"/>
                    </a:lnTo>
                    <a:lnTo>
                      <a:pt x="5657" y="151"/>
                    </a:lnTo>
                    <a:lnTo>
                      <a:pt x="5665" y="154"/>
                    </a:lnTo>
                    <a:lnTo>
                      <a:pt x="5673" y="158"/>
                    </a:lnTo>
                    <a:lnTo>
                      <a:pt x="5680" y="162"/>
                    </a:lnTo>
                    <a:lnTo>
                      <a:pt x="5686" y="166"/>
                    </a:lnTo>
                    <a:lnTo>
                      <a:pt x="5692" y="172"/>
                    </a:lnTo>
                    <a:lnTo>
                      <a:pt x="5699" y="179"/>
                    </a:lnTo>
                    <a:lnTo>
                      <a:pt x="5703" y="186"/>
                    </a:lnTo>
                    <a:lnTo>
                      <a:pt x="5707" y="195"/>
                    </a:lnTo>
                    <a:lnTo>
                      <a:pt x="5711" y="204"/>
                    </a:lnTo>
                    <a:lnTo>
                      <a:pt x="5714" y="214"/>
                    </a:lnTo>
                    <a:lnTo>
                      <a:pt x="5716" y="226"/>
                    </a:lnTo>
                    <a:lnTo>
                      <a:pt x="5717" y="237"/>
                    </a:lnTo>
                    <a:lnTo>
                      <a:pt x="5722" y="264"/>
                    </a:lnTo>
                    <a:lnTo>
                      <a:pt x="5728" y="286"/>
                    </a:lnTo>
                    <a:lnTo>
                      <a:pt x="5731" y="295"/>
                    </a:lnTo>
                    <a:lnTo>
                      <a:pt x="5734" y="304"/>
                    </a:lnTo>
                    <a:lnTo>
                      <a:pt x="5738" y="311"/>
                    </a:lnTo>
                    <a:lnTo>
                      <a:pt x="5741" y="318"/>
                    </a:lnTo>
                    <a:lnTo>
                      <a:pt x="5747" y="324"/>
                    </a:lnTo>
                    <a:lnTo>
                      <a:pt x="5753" y="328"/>
                    </a:lnTo>
                    <a:lnTo>
                      <a:pt x="5759" y="332"/>
                    </a:lnTo>
                    <a:lnTo>
                      <a:pt x="5767" y="335"/>
                    </a:lnTo>
                    <a:lnTo>
                      <a:pt x="5777" y="338"/>
                    </a:lnTo>
                    <a:lnTo>
                      <a:pt x="5787" y="339"/>
                    </a:lnTo>
                    <a:lnTo>
                      <a:pt x="5799" y="340"/>
                    </a:lnTo>
                    <a:lnTo>
                      <a:pt x="5811" y="341"/>
                    </a:lnTo>
                    <a:lnTo>
                      <a:pt x="5821" y="340"/>
                    </a:lnTo>
                    <a:lnTo>
                      <a:pt x="5830" y="339"/>
                    </a:lnTo>
                    <a:lnTo>
                      <a:pt x="5839" y="338"/>
                    </a:lnTo>
                    <a:lnTo>
                      <a:pt x="5848" y="335"/>
                    </a:lnTo>
                    <a:lnTo>
                      <a:pt x="5856" y="332"/>
                    </a:lnTo>
                    <a:lnTo>
                      <a:pt x="5863" y="328"/>
                    </a:lnTo>
                    <a:lnTo>
                      <a:pt x="5871" y="323"/>
                    </a:lnTo>
                    <a:lnTo>
                      <a:pt x="5877" y="317"/>
                    </a:lnTo>
                    <a:lnTo>
                      <a:pt x="5882" y="311"/>
                    </a:lnTo>
                    <a:lnTo>
                      <a:pt x="5887" y="304"/>
                    </a:lnTo>
                    <a:lnTo>
                      <a:pt x="5891" y="297"/>
                    </a:lnTo>
                    <a:lnTo>
                      <a:pt x="5895" y="288"/>
                    </a:lnTo>
                    <a:lnTo>
                      <a:pt x="5898" y="279"/>
                    </a:lnTo>
                    <a:lnTo>
                      <a:pt x="5900" y="269"/>
                    </a:lnTo>
                    <a:lnTo>
                      <a:pt x="5901" y="259"/>
                    </a:lnTo>
                    <a:lnTo>
                      <a:pt x="5901" y="249"/>
                    </a:lnTo>
                    <a:lnTo>
                      <a:pt x="5900" y="228"/>
                    </a:lnTo>
                    <a:lnTo>
                      <a:pt x="5898" y="207"/>
                    </a:lnTo>
                    <a:lnTo>
                      <a:pt x="5894" y="185"/>
                    </a:lnTo>
                    <a:lnTo>
                      <a:pt x="5887" y="164"/>
                    </a:lnTo>
                    <a:lnTo>
                      <a:pt x="5883" y="154"/>
                    </a:lnTo>
                    <a:lnTo>
                      <a:pt x="5879" y="143"/>
                    </a:lnTo>
                    <a:lnTo>
                      <a:pt x="5874" y="133"/>
                    </a:lnTo>
                    <a:lnTo>
                      <a:pt x="5869" y="122"/>
                    </a:lnTo>
                    <a:lnTo>
                      <a:pt x="5862" y="112"/>
                    </a:lnTo>
                    <a:lnTo>
                      <a:pt x="5855" y="103"/>
                    </a:lnTo>
                    <a:lnTo>
                      <a:pt x="5848" y="93"/>
                    </a:lnTo>
                    <a:lnTo>
                      <a:pt x="5840" y="84"/>
                    </a:lnTo>
                    <a:lnTo>
                      <a:pt x="5832" y="74"/>
                    </a:lnTo>
                    <a:lnTo>
                      <a:pt x="5823" y="66"/>
                    </a:lnTo>
                    <a:lnTo>
                      <a:pt x="5813" y="58"/>
                    </a:lnTo>
                    <a:lnTo>
                      <a:pt x="5803" y="50"/>
                    </a:lnTo>
                    <a:lnTo>
                      <a:pt x="5791" y="43"/>
                    </a:lnTo>
                    <a:lnTo>
                      <a:pt x="5780" y="36"/>
                    </a:lnTo>
                    <a:lnTo>
                      <a:pt x="5767" y="30"/>
                    </a:lnTo>
                    <a:lnTo>
                      <a:pt x="5755" y="23"/>
                    </a:lnTo>
                    <a:lnTo>
                      <a:pt x="5741" y="18"/>
                    </a:lnTo>
                    <a:lnTo>
                      <a:pt x="5727" y="13"/>
                    </a:lnTo>
                    <a:lnTo>
                      <a:pt x="5712" y="10"/>
                    </a:lnTo>
                    <a:lnTo>
                      <a:pt x="5697" y="6"/>
                    </a:lnTo>
                    <a:lnTo>
                      <a:pt x="5681" y="4"/>
                    </a:lnTo>
                    <a:lnTo>
                      <a:pt x="5664" y="1"/>
                    </a:lnTo>
                    <a:lnTo>
                      <a:pt x="5647" y="0"/>
                    </a:lnTo>
                    <a:lnTo>
                      <a:pt x="5629" y="0"/>
                    </a:lnTo>
                    <a:lnTo>
                      <a:pt x="5613" y="0"/>
                    </a:lnTo>
                    <a:lnTo>
                      <a:pt x="5599" y="1"/>
                    </a:lnTo>
                    <a:lnTo>
                      <a:pt x="5584" y="3"/>
                    </a:lnTo>
                    <a:lnTo>
                      <a:pt x="5569" y="5"/>
                    </a:lnTo>
                    <a:lnTo>
                      <a:pt x="5555" y="7"/>
                    </a:lnTo>
                    <a:lnTo>
                      <a:pt x="5541" y="10"/>
                    </a:lnTo>
                    <a:lnTo>
                      <a:pt x="5528" y="13"/>
                    </a:lnTo>
                    <a:lnTo>
                      <a:pt x="5515" y="17"/>
                    </a:lnTo>
                    <a:lnTo>
                      <a:pt x="5502" y="21"/>
                    </a:lnTo>
                    <a:lnTo>
                      <a:pt x="5489" y="27"/>
                    </a:lnTo>
                    <a:lnTo>
                      <a:pt x="5478" y="32"/>
                    </a:lnTo>
                    <a:lnTo>
                      <a:pt x="5465" y="38"/>
                    </a:lnTo>
                    <a:lnTo>
                      <a:pt x="5454" y="44"/>
                    </a:lnTo>
                    <a:lnTo>
                      <a:pt x="5443" y="52"/>
                    </a:lnTo>
                    <a:lnTo>
                      <a:pt x="5432" y="59"/>
                    </a:lnTo>
                    <a:lnTo>
                      <a:pt x="5421" y="67"/>
                    </a:lnTo>
                    <a:lnTo>
                      <a:pt x="5412" y="76"/>
                    </a:lnTo>
                    <a:lnTo>
                      <a:pt x="5403" y="84"/>
                    </a:lnTo>
                    <a:lnTo>
                      <a:pt x="5393" y="93"/>
                    </a:lnTo>
                    <a:lnTo>
                      <a:pt x="5385" y="104"/>
                    </a:lnTo>
                    <a:lnTo>
                      <a:pt x="5378" y="114"/>
                    </a:lnTo>
                    <a:lnTo>
                      <a:pt x="5371" y="125"/>
                    </a:lnTo>
                    <a:lnTo>
                      <a:pt x="5365" y="136"/>
                    </a:lnTo>
                    <a:lnTo>
                      <a:pt x="5360" y="147"/>
                    </a:lnTo>
                    <a:lnTo>
                      <a:pt x="5355" y="160"/>
                    </a:lnTo>
                    <a:lnTo>
                      <a:pt x="5351" y="172"/>
                    </a:lnTo>
                    <a:lnTo>
                      <a:pt x="5347" y="186"/>
                    </a:lnTo>
                    <a:lnTo>
                      <a:pt x="5344" y="199"/>
                    </a:lnTo>
                    <a:lnTo>
                      <a:pt x="5342" y="213"/>
                    </a:lnTo>
                    <a:lnTo>
                      <a:pt x="5340" y="228"/>
                    </a:lnTo>
                    <a:lnTo>
                      <a:pt x="5339" y="242"/>
                    </a:lnTo>
                    <a:lnTo>
                      <a:pt x="5339" y="258"/>
                    </a:lnTo>
                    <a:lnTo>
                      <a:pt x="5339" y="277"/>
                    </a:lnTo>
                    <a:lnTo>
                      <a:pt x="5340" y="295"/>
                    </a:lnTo>
                    <a:lnTo>
                      <a:pt x="5343" y="314"/>
                    </a:lnTo>
                    <a:lnTo>
                      <a:pt x="5346" y="332"/>
                    </a:lnTo>
                    <a:lnTo>
                      <a:pt x="5350" y="349"/>
                    </a:lnTo>
                    <a:lnTo>
                      <a:pt x="5355" y="364"/>
                    </a:lnTo>
                    <a:lnTo>
                      <a:pt x="5360" y="380"/>
                    </a:lnTo>
                    <a:lnTo>
                      <a:pt x="5367" y="395"/>
                    </a:lnTo>
                    <a:lnTo>
                      <a:pt x="5375" y="409"/>
                    </a:lnTo>
                    <a:lnTo>
                      <a:pt x="5384" y="423"/>
                    </a:lnTo>
                    <a:lnTo>
                      <a:pt x="5393" y="436"/>
                    </a:lnTo>
                    <a:lnTo>
                      <a:pt x="5405" y="450"/>
                    </a:lnTo>
                    <a:lnTo>
                      <a:pt x="5417" y="463"/>
                    </a:lnTo>
                    <a:lnTo>
                      <a:pt x="5432" y="476"/>
                    </a:lnTo>
                    <a:lnTo>
                      <a:pt x="5446" y="489"/>
                    </a:lnTo>
                    <a:lnTo>
                      <a:pt x="5463" y="501"/>
                    </a:lnTo>
                    <a:lnTo>
                      <a:pt x="5640" y="62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</p:grpSp>
        <p:sp>
          <p:nvSpPr>
            <p:cNvPr id="8" name="CaixaDeTexto 7"/>
            <p:cNvSpPr txBox="1"/>
            <p:nvPr/>
          </p:nvSpPr>
          <p:spPr>
            <a:xfrm>
              <a:off x="5652120" y="6416840"/>
              <a:ext cx="28083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t-BR" sz="1400" b="1" i="1" dirty="0">
                  <a:solidFill>
                    <a:schemeClr val="bg1"/>
                  </a:solidFill>
                </a:rPr>
                <a:t>www.ifam.edu.br</a:t>
              </a:r>
            </a:p>
          </p:txBody>
        </p:sp>
      </p:grpSp>
      <p:grpSp>
        <p:nvGrpSpPr>
          <p:cNvPr id="17" name="Grupo 16"/>
          <p:cNvGrpSpPr/>
          <p:nvPr/>
        </p:nvGrpSpPr>
        <p:grpSpPr>
          <a:xfrm>
            <a:off x="0" y="-1"/>
            <a:ext cx="1007533" cy="6275391"/>
            <a:chOff x="0" y="-1"/>
            <a:chExt cx="1007533" cy="6275391"/>
          </a:xfrm>
          <a:solidFill>
            <a:srgbClr val="FFC000"/>
          </a:solidFill>
        </p:grpSpPr>
        <p:sp>
          <p:nvSpPr>
            <p:cNvPr id="18" name="Retângulo 17"/>
            <p:cNvSpPr/>
            <p:nvPr/>
          </p:nvSpPr>
          <p:spPr>
            <a:xfrm>
              <a:off x="0" y="-1"/>
              <a:ext cx="1007533" cy="6275391"/>
            </a:xfrm>
            <a:prstGeom prst="rect">
              <a:avLst/>
            </a:prstGeom>
            <a:grpFill/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19" name="CaixaDeTexto 18"/>
            <p:cNvSpPr txBox="1"/>
            <p:nvPr/>
          </p:nvSpPr>
          <p:spPr>
            <a:xfrm rot="16200000">
              <a:off x="-2590801" y="2832958"/>
              <a:ext cx="6189133" cy="523220"/>
            </a:xfrm>
            <a:prstGeom prst="rect">
              <a:avLst/>
            </a:prstGeom>
            <a:grpFill/>
            <a:ln>
              <a:solidFill>
                <a:srgbClr val="FFC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800" b="1" dirty="0" smtClean="0">
                  <a:solidFill>
                    <a:schemeClr val="bg1"/>
                  </a:solidFill>
                </a:rPr>
                <a:t>PLANO PLURIANUAL</a:t>
              </a:r>
              <a:endParaRPr lang="pt-BR" sz="2800" b="1" dirty="0">
                <a:solidFill>
                  <a:schemeClr val="bg1"/>
                </a:solidFill>
              </a:endParaRPr>
            </a:p>
          </p:txBody>
        </p:sp>
      </p:grp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220364672"/>
              </p:ext>
            </p:extLst>
          </p:nvPr>
        </p:nvGraphicFramePr>
        <p:xfrm>
          <a:off x="1523999" y="533399"/>
          <a:ext cx="7374467" cy="56101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CaixaDeTexto 14"/>
          <p:cNvSpPr txBox="1"/>
          <p:nvPr/>
        </p:nvSpPr>
        <p:spPr>
          <a:xfrm>
            <a:off x="1308953" y="177800"/>
            <a:ext cx="74201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/>
              <a:t>O PPA utiliza os mesmos programas do PNE estabelece: Objetivos, Metas, e Iniciativas próprios sem perder de foco as metas do PNE, para buscar o alcance das metas do PPA que estão em sintonia com o Plano Nacional.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94971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1" y="6276978"/>
            <a:ext cx="9140825" cy="581025"/>
            <a:chOff x="0" y="6276975"/>
            <a:chExt cx="9140825" cy="581025"/>
          </a:xfrm>
        </p:grpSpPr>
        <p:sp>
          <p:nvSpPr>
            <p:cNvPr id="5" name="Freeform 5"/>
            <p:cNvSpPr>
              <a:spLocks/>
            </p:cNvSpPr>
            <p:nvPr/>
          </p:nvSpPr>
          <p:spPr bwMode="auto">
            <a:xfrm>
              <a:off x="0" y="6276975"/>
              <a:ext cx="9140825" cy="581025"/>
            </a:xfrm>
            <a:custGeom>
              <a:avLst/>
              <a:gdLst>
                <a:gd name="T0" fmla="*/ 15987 w 17274"/>
                <a:gd name="T1" fmla="*/ 0 h 1098"/>
                <a:gd name="T2" fmla="*/ 16010 w 17274"/>
                <a:gd name="T3" fmla="*/ 4 h 1098"/>
                <a:gd name="T4" fmla="*/ 16042 w 17274"/>
                <a:gd name="T5" fmla="*/ 13 h 1098"/>
                <a:gd name="T6" fmla="*/ 16071 w 17274"/>
                <a:gd name="T7" fmla="*/ 27 h 1098"/>
                <a:gd name="T8" fmla="*/ 16084 w 17274"/>
                <a:gd name="T9" fmla="*/ 35 h 1098"/>
                <a:gd name="T10" fmla="*/ 16112 w 17274"/>
                <a:gd name="T11" fmla="*/ 56 h 1098"/>
                <a:gd name="T12" fmla="*/ 16124 w 17274"/>
                <a:gd name="T13" fmla="*/ 68 h 1098"/>
                <a:gd name="T14" fmla="*/ 16127 w 17274"/>
                <a:gd name="T15" fmla="*/ 72 h 1098"/>
                <a:gd name="T16" fmla="*/ 16133 w 17274"/>
                <a:gd name="T17" fmla="*/ 79 h 1098"/>
                <a:gd name="T18" fmla="*/ 16137 w 17274"/>
                <a:gd name="T19" fmla="*/ 83 h 1098"/>
                <a:gd name="T20" fmla="*/ 16141 w 17274"/>
                <a:gd name="T21" fmla="*/ 91 h 1098"/>
                <a:gd name="T22" fmla="*/ 16146 w 17274"/>
                <a:gd name="T23" fmla="*/ 96 h 1098"/>
                <a:gd name="T24" fmla="*/ 16150 w 17274"/>
                <a:gd name="T25" fmla="*/ 104 h 1098"/>
                <a:gd name="T26" fmla="*/ 16153 w 17274"/>
                <a:gd name="T27" fmla="*/ 109 h 1098"/>
                <a:gd name="T28" fmla="*/ 16158 w 17274"/>
                <a:gd name="T29" fmla="*/ 117 h 1098"/>
                <a:gd name="T30" fmla="*/ 16161 w 17274"/>
                <a:gd name="T31" fmla="*/ 123 h 1098"/>
                <a:gd name="T32" fmla="*/ 16163 w 17274"/>
                <a:gd name="T33" fmla="*/ 128 h 1098"/>
                <a:gd name="T34" fmla="*/ 16164 w 17274"/>
                <a:gd name="T35" fmla="*/ 132 h 1098"/>
                <a:gd name="T36" fmla="*/ 16167 w 17274"/>
                <a:gd name="T37" fmla="*/ 138 h 1098"/>
                <a:gd name="T38" fmla="*/ 16168 w 17274"/>
                <a:gd name="T39" fmla="*/ 144 h 1098"/>
                <a:gd name="T40" fmla="*/ 16171 w 17274"/>
                <a:gd name="T41" fmla="*/ 150 h 1098"/>
                <a:gd name="T42" fmla="*/ 16174 w 17274"/>
                <a:gd name="T43" fmla="*/ 158 h 1098"/>
                <a:gd name="T44" fmla="*/ 16175 w 17274"/>
                <a:gd name="T45" fmla="*/ 165 h 1098"/>
                <a:gd name="T46" fmla="*/ 16177 w 17274"/>
                <a:gd name="T47" fmla="*/ 174 h 1098"/>
                <a:gd name="T48" fmla="*/ 16178 w 17274"/>
                <a:gd name="T49" fmla="*/ 180 h 1098"/>
                <a:gd name="T50" fmla="*/ 16179 w 17274"/>
                <a:gd name="T51" fmla="*/ 189 h 1098"/>
                <a:gd name="T52" fmla="*/ 16188 w 17274"/>
                <a:gd name="T53" fmla="*/ 151 h 1098"/>
                <a:gd name="T54" fmla="*/ 16213 w 17274"/>
                <a:gd name="T55" fmla="*/ 98 h 1098"/>
                <a:gd name="T56" fmla="*/ 16249 w 17274"/>
                <a:gd name="T57" fmla="*/ 55 h 1098"/>
                <a:gd name="T58" fmla="*/ 16295 w 17274"/>
                <a:gd name="T59" fmla="*/ 23 h 1098"/>
                <a:gd name="T60" fmla="*/ 16349 w 17274"/>
                <a:gd name="T61" fmla="*/ 4 h 1098"/>
                <a:gd name="T62" fmla="*/ 17062 w 17274"/>
                <a:gd name="T63" fmla="*/ 0 h 1098"/>
                <a:gd name="T64" fmla="*/ 17095 w 17274"/>
                <a:gd name="T65" fmla="*/ 2 h 1098"/>
                <a:gd name="T66" fmla="*/ 17144 w 17274"/>
                <a:gd name="T67" fmla="*/ 16 h 1098"/>
                <a:gd name="T68" fmla="*/ 17196 w 17274"/>
                <a:gd name="T69" fmla="*/ 49 h 1098"/>
                <a:gd name="T70" fmla="*/ 17237 w 17274"/>
                <a:gd name="T71" fmla="*/ 94 h 1098"/>
                <a:gd name="T72" fmla="*/ 17264 w 17274"/>
                <a:gd name="T73" fmla="*/ 149 h 1098"/>
                <a:gd name="T74" fmla="*/ 17273 w 17274"/>
                <a:gd name="T75" fmla="*/ 190 h 1098"/>
                <a:gd name="T76" fmla="*/ 17274 w 17274"/>
                <a:gd name="T77" fmla="*/ 1098 h 1098"/>
                <a:gd name="T78" fmla="*/ 14035 w 17274"/>
                <a:gd name="T79" fmla="*/ 1098 h 1098"/>
                <a:gd name="T80" fmla="*/ 10796 w 17274"/>
                <a:gd name="T81" fmla="*/ 1098 h 1098"/>
                <a:gd name="T82" fmla="*/ 7557 w 17274"/>
                <a:gd name="T83" fmla="*/ 1098 h 1098"/>
                <a:gd name="T84" fmla="*/ 4319 w 17274"/>
                <a:gd name="T85" fmla="*/ 1098 h 1098"/>
                <a:gd name="T86" fmla="*/ 1080 w 17274"/>
                <a:gd name="T87" fmla="*/ 1098 h 10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7274" h="1098">
                  <a:moveTo>
                    <a:pt x="0" y="0"/>
                  </a:moveTo>
                  <a:lnTo>
                    <a:pt x="15969" y="0"/>
                  </a:lnTo>
                  <a:lnTo>
                    <a:pt x="15987" y="0"/>
                  </a:lnTo>
                  <a:lnTo>
                    <a:pt x="15987" y="1"/>
                  </a:lnTo>
                  <a:lnTo>
                    <a:pt x="15999" y="2"/>
                  </a:lnTo>
                  <a:lnTo>
                    <a:pt x="16010" y="4"/>
                  </a:lnTo>
                  <a:lnTo>
                    <a:pt x="16021" y="6"/>
                  </a:lnTo>
                  <a:lnTo>
                    <a:pt x="16031" y="10"/>
                  </a:lnTo>
                  <a:lnTo>
                    <a:pt x="16042" y="13"/>
                  </a:lnTo>
                  <a:lnTo>
                    <a:pt x="16052" y="17"/>
                  </a:lnTo>
                  <a:lnTo>
                    <a:pt x="16062" y="22"/>
                  </a:lnTo>
                  <a:lnTo>
                    <a:pt x="16071" y="27"/>
                  </a:lnTo>
                  <a:lnTo>
                    <a:pt x="16078" y="30"/>
                  </a:lnTo>
                  <a:lnTo>
                    <a:pt x="16084" y="35"/>
                  </a:lnTo>
                  <a:lnTo>
                    <a:pt x="16084" y="35"/>
                  </a:lnTo>
                  <a:lnTo>
                    <a:pt x="16094" y="41"/>
                  </a:lnTo>
                  <a:lnTo>
                    <a:pt x="16104" y="49"/>
                  </a:lnTo>
                  <a:lnTo>
                    <a:pt x="16112" y="56"/>
                  </a:lnTo>
                  <a:lnTo>
                    <a:pt x="16121" y="65"/>
                  </a:lnTo>
                  <a:lnTo>
                    <a:pt x="16121" y="65"/>
                  </a:lnTo>
                  <a:lnTo>
                    <a:pt x="16124" y="68"/>
                  </a:lnTo>
                  <a:lnTo>
                    <a:pt x="16124" y="69"/>
                  </a:lnTo>
                  <a:lnTo>
                    <a:pt x="16127" y="71"/>
                  </a:lnTo>
                  <a:lnTo>
                    <a:pt x="16127" y="72"/>
                  </a:lnTo>
                  <a:lnTo>
                    <a:pt x="16130" y="76"/>
                  </a:lnTo>
                  <a:lnTo>
                    <a:pt x="16131" y="77"/>
                  </a:lnTo>
                  <a:lnTo>
                    <a:pt x="16133" y="79"/>
                  </a:lnTo>
                  <a:lnTo>
                    <a:pt x="16134" y="80"/>
                  </a:lnTo>
                  <a:lnTo>
                    <a:pt x="16136" y="83"/>
                  </a:lnTo>
                  <a:lnTo>
                    <a:pt x="16137" y="83"/>
                  </a:lnTo>
                  <a:lnTo>
                    <a:pt x="16139" y="86"/>
                  </a:lnTo>
                  <a:lnTo>
                    <a:pt x="16140" y="88"/>
                  </a:lnTo>
                  <a:lnTo>
                    <a:pt x="16141" y="91"/>
                  </a:lnTo>
                  <a:lnTo>
                    <a:pt x="16144" y="92"/>
                  </a:lnTo>
                  <a:lnTo>
                    <a:pt x="16145" y="95"/>
                  </a:lnTo>
                  <a:lnTo>
                    <a:pt x="16146" y="96"/>
                  </a:lnTo>
                  <a:lnTo>
                    <a:pt x="16148" y="99"/>
                  </a:lnTo>
                  <a:lnTo>
                    <a:pt x="16148" y="99"/>
                  </a:lnTo>
                  <a:lnTo>
                    <a:pt x="16150" y="104"/>
                  </a:lnTo>
                  <a:lnTo>
                    <a:pt x="16150" y="104"/>
                  </a:lnTo>
                  <a:lnTo>
                    <a:pt x="16152" y="107"/>
                  </a:lnTo>
                  <a:lnTo>
                    <a:pt x="16153" y="109"/>
                  </a:lnTo>
                  <a:lnTo>
                    <a:pt x="16156" y="111"/>
                  </a:lnTo>
                  <a:lnTo>
                    <a:pt x="16156" y="112"/>
                  </a:lnTo>
                  <a:lnTo>
                    <a:pt x="16158" y="117"/>
                  </a:lnTo>
                  <a:lnTo>
                    <a:pt x="16160" y="120"/>
                  </a:lnTo>
                  <a:lnTo>
                    <a:pt x="16160" y="121"/>
                  </a:lnTo>
                  <a:lnTo>
                    <a:pt x="16161" y="123"/>
                  </a:lnTo>
                  <a:lnTo>
                    <a:pt x="16162" y="125"/>
                  </a:lnTo>
                  <a:lnTo>
                    <a:pt x="16162" y="125"/>
                  </a:lnTo>
                  <a:lnTo>
                    <a:pt x="16163" y="128"/>
                  </a:lnTo>
                  <a:lnTo>
                    <a:pt x="16163" y="130"/>
                  </a:lnTo>
                  <a:lnTo>
                    <a:pt x="16163" y="130"/>
                  </a:lnTo>
                  <a:lnTo>
                    <a:pt x="16164" y="132"/>
                  </a:lnTo>
                  <a:lnTo>
                    <a:pt x="16165" y="134"/>
                  </a:lnTo>
                  <a:lnTo>
                    <a:pt x="16165" y="134"/>
                  </a:lnTo>
                  <a:lnTo>
                    <a:pt x="16167" y="138"/>
                  </a:lnTo>
                  <a:lnTo>
                    <a:pt x="16167" y="138"/>
                  </a:lnTo>
                  <a:lnTo>
                    <a:pt x="16168" y="142"/>
                  </a:lnTo>
                  <a:lnTo>
                    <a:pt x="16168" y="144"/>
                  </a:lnTo>
                  <a:lnTo>
                    <a:pt x="16170" y="146"/>
                  </a:lnTo>
                  <a:lnTo>
                    <a:pt x="16171" y="149"/>
                  </a:lnTo>
                  <a:lnTo>
                    <a:pt x="16171" y="150"/>
                  </a:lnTo>
                  <a:lnTo>
                    <a:pt x="16172" y="153"/>
                  </a:lnTo>
                  <a:lnTo>
                    <a:pt x="16173" y="156"/>
                  </a:lnTo>
                  <a:lnTo>
                    <a:pt x="16174" y="158"/>
                  </a:lnTo>
                  <a:lnTo>
                    <a:pt x="16174" y="161"/>
                  </a:lnTo>
                  <a:lnTo>
                    <a:pt x="16175" y="163"/>
                  </a:lnTo>
                  <a:lnTo>
                    <a:pt x="16175" y="165"/>
                  </a:lnTo>
                  <a:lnTo>
                    <a:pt x="16176" y="169"/>
                  </a:lnTo>
                  <a:lnTo>
                    <a:pt x="16176" y="171"/>
                  </a:lnTo>
                  <a:lnTo>
                    <a:pt x="16177" y="174"/>
                  </a:lnTo>
                  <a:lnTo>
                    <a:pt x="16177" y="175"/>
                  </a:lnTo>
                  <a:lnTo>
                    <a:pt x="16178" y="178"/>
                  </a:lnTo>
                  <a:lnTo>
                    <a:pt x="16178" y="180"/>
                  </a:lnTo>
                  <a:lnTo>
                    <a:pt x="16178" y="183"/>
                  </a:lnTo>
                  <a:lnTo>
                    <a:pt x="16179" y="186"/>
                  </a:lnTo>
                  <a:lnTo>
                    <a:pt x="16179" y="189"/>
                  </a:lnTo>
                  <a:lnTo>
                    <a:pt x="16179" y="189"/>
                  </a:lnTo>
                  <a:lnTo>
                    <a:pt x="16182" y="170"/>
                  </a:lnTo>
                  <a:lnTo>
                    <a:pt x="16188" y="151"/>
                  </a:lnTo>
                  <a:lnTo>
                    <a:pt x="16194" y="133"/>
                  </a:lnTo>
                  <a:lnTo>
                    <a:pt x="16203" y="116"/>
                  </a:lnTo>
                  <a:lnTo>
                    <a:pt x="16213" y="98"/>
                  </a:lnTo>
                  <a:lnTo>
                    <a:pt x="16224" y="83"/>
                  </a:lnTo>
                  <a:lnTo>
                    <a:pt x="16235" y="68"/>
                  </a:lnTo>
                  <a:lnTo>
                    <a:pt x="16249" y="55"/>
                  </a:lnTo>
                  <a:lnTo>
                    <a:pt x="16263" y="43"/>
                  </a:lnTo>
                  <a:lnTo>
                    <a:pt x="16279" y="32"/>
                  </a:lnTo>
                  <a:lnTo>
                    <a:pt x="16295" y="23"/>
                  </a:lnTo>
                  <a:lnTo>
                    <a:pt x="16312" y="15"/>
                  </a:lnTo>
                  <a:lnTo>
                    <a:pt x="16330" y="9"/>
                  </a:lnTo>
                  <a:lnTo>
                    <a:pt x="16349" y="4"/>
                  </a:lnTo>
                  <a:lnTo>
                    <a:pt x="16368" y="1"/>
                  </a:lnTo>
                  <a:lnTo>
                    <a:pt x="16389" y="0"/>
                  </a:lnTo>
                  <a:lnTo>
                    <a:pt x="17062" y="0"/>
                  </a:lnTo>
                  <a:lnTo>
                    <a:pt x="17073" y="0"/>
                  </a:lnTo>
                  <a:lnTo>
                    <a:pt x="17084" y="1"/>
                  </a:lnTo>
                  <a:lnTo>
                    <a:pt x="17095" y="2"/>
                  </a:lnTo>
                  <a:lnTo>
                    <a:pt x="17104" y="4"/>
                  </a:lnTo>
                  <a:lnTo>
                    <a:pt x="17125" y="10"/>
                  </a:lnTo>
                  <a:lnTo>
                    <a:pt x="17144" y="16"/>
                  </a:lnTo>
                  <a:lnTo>
                    <a:pt x="17163" y="26"/>
                  </a:lnTo>
                  <a:lnTo>
                    <a:pt x="17180" y="37"/>
                  </a:lnTo>
                  <a:lnTo>
                    <a:pt x="17196" y="49"/>
                  </a:lnTo>
                  <a:lnTo>
                    <a:pt x="17211" y="63"/>
                  </a:lnTo>
                  <a:lnTo>
                    <a:pt x="17225" y="78"/>
                  </a:lnTo>
                  <a:lnTo>
                    <a:pt x="17237" y="94"/>
                  </a:lnTo>
                  <a:lnTo>
                    <a:pt x="17248" y="111"/>
                  </a:lnTo>
                  <a:lnTo>
                    <a:pt x="17258" y="130"/>
                  </a:lnTo>
                  <a:lnTo>
                    <a:pt x="17264" y="149"/>
                  </a:lnTo>
                  <a:lnTo>
                    <a:pt x="17270" y="170"/>
                  </a:lnTo>
                  <a:lnTo>
                    <a:pt x="17272" y="179"/>
                  </a:lnTo>
                  <a:lnTo>
                    <a:pt x="17273" y="190"/>
                  </a:lnTo>
                  <a:lnTo>
                    <a:pt x="17274" y="201"/>
                  </a:lnTo>
                  <a:lnTo>
                    <a:pt x="17274" y="212"/>
                  </a:lnTo>
                  <a:lnTo>
                    <a:pt x="17274" y="1098"/>
                  </a:lnTo>
                  <a:lnTo>
                    <a:pt x="16194" y="1098"/>
                  </a:lnTo>
                  <a:lnTo>
                    <a:pt x="15115" y="1098"/>
                  </a:lnTo>
                  <a:lnTo>
                    <a:pt x="14035" y="1098"/>
                  </a:lnTo>
                  <a:lnTo>
                    <a:pt x="12956" y="1098"/>
                  </a:lnTo>
                  <a:lnTo>
                    <a:pt x="11876" y="1098"/>
                  </a:lnTo>
                  <a:lnTo>
                    <a:pt x="10796" y="1098"/>
                  </a:lnTo>
                  <a:lnTo>
                    <a:pt x="9717" y="1098"/>
                  </a:lnTo>
                  <a:lnTo>
                    <a:pt x="8637" y="1098"/>
                  </a:lnTo>
                  <a:lnTo>
                    <a:pt x="7557" y="1098"/>
                  </a:lnTo>
                  <a:lnTo>
                    <a:pt x="6478" y="1098"/>
                  </a:lnTo>
                  <a:lnTo>
                    <a:pt x="5398" y="1098"/>
                  </a:lnTo>
                  <a:lnTo>
                    <a:pt x="4319" y="1098"/>
                  </a:lnTo>
                  <a:lnTo>
                    <a:pt x="3239" y="1098"/>
                  </a:lnTo>
                  <a:lnTo>
                    <a:pt x="2159" y="1098"/>
                  </a:lnTo>
                  <a:lnTo>
                    <a:pt x="1080" y="1098"/>
                  </a:lnTo>
                  <a:lnTo>
                    <a:pt x="0" y="10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BR" dirty="0">
                <a:solidFill>
                  <a:srgbClr val="92D050"/>
                </a:solidFill>
              </a:endParaRPr>
            </a:p>
          </p:txBody>
        </p:sp>
        <p:grpSp>
          <p:nvGrpSpPr>
            <p:cNvPr id="7" name="Group 8"/>
            <p:cNvGrpSpPr>
              <a:grpSpLocks noChangeAspect="1"/>
            </p:cNvGrpSpPr>
            <p:nvPr/>
          </p:nvGrpSpPr>
          <p:grpSpPr bwMode="auto">
            <a:xfrm>
              <a:off x="88672" y="6364288"/>
              <a:ext cx="1260475" cy="406400"/>
              <a:chOff x="2483" y="2032"/>
              <a:chExt cx="794" cy="256"/>
            </a:xfrm>
          </p:grpSpPr>
          <p:sp>
            <p:nvSpPr>
              <p:cNvPr id="9" name="AutoShape 7"/>
              <p:cNvSpPr>
                <a:spLocks noChangeAspect="1" noChangeArrowheads="1" noTextEdit="1"/>
              </p:cNvSpPr>
              <p:nvPr/>
            </p:nvSpPr>
            <p:spPr bwMode="auto">
              <a:xfrm>
                <a:off x="2483" y="2032"/>
                <a:ext cx="794" cy="2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2483" y="2032"/>
                <a:ext cx="68" cy="68"/>
              </a:xfrm>
              <a:custGeom>
                <a:avLst/>
                <a:gdLst>
                  <a:gd name="T0" fmla="*/ 568 w 1424"/>
                  <a:gd name="T1" fmla="*/ 15 h 1424"/>
                  <a:gd name="T2" fmla="*/ 403 w 1424"/>
                  <a:gd name="T3" fmla="*/ 70 h 1424"/>
                  <a:gd name="T4" fmla="*/ 259 w 1424"/>
                  <a:gd name="T5" fmla="*/ 163 h 1424"/>
                  <a:gd name="T6" fmla="*/ 142 w 1424"/>
                  <a:gd name="T7" fmla="*/ 286 h 1424"/>
                  <a:gd name="T8" fmla="*/ 56 w 1424"/>
                  <a:gd name="T9" fmla="*/ 435 h 1424"/>
                  <a:gd name="T10" fmla="*/ 8 w 1424"/>
                  <a:gd name="T11" fmla="*/ 604 h 1424"/>
                  <a:gd name="T12" fmla="*/ 4 w 1424"/>
                  <a:gd name="T13" fmla="*/ 785 h 1424"/>
                  <a:gd name="T14" fmla="*/ 43 w 1424"/>
                  <a:gd name="T15" fmla="*/ 957 h 1424"/>
                  <a:gd name="T16" fmla="*/ 122 w 1424"/>
                  <a:gd name="T17" fmla="*/ 1110 h 1424"/>
                  <a:gd name="T18" fmla="*/ 233 w 1424"/>
                  <a:gd name="T19" fmla="*/ 1239 h 1424"/>
                  <a:gd name="T20" fmla="*/ 373 w 1424"/>
                  <a:gd name="T21" fmla="*/ 1339 h 1424"/>
                  <a:gd name="T22" fmla="*/ 534 w 1424"/>
                  <a:gd name="T23" fmla="*/ 1402 h 1424"/>
                  <a:gd name="T24" fmla="*/ 712 w 1424"/>
                  <a:gd name="T25" fmla="*/ 1424 h 1424"/>
                  <a:gd name="T26" fmla="*/ 890 w 1424"/>
                  <a:gd name="T27" fmla="*/ 1402 h 1424"/>
                  <a:gd name="T28" fmla="*/ 1052 w 1424"/>
                  <a:gd name="T29" fmla="*/ 1339 h 1424"/>
                  <a:gd name="T30" fmla="*/ 1190 w 1424"/>
                  <a:gd name="T31" fmla="*/ 1239 h 1424"/>
                  <a:gd name="T32" fmla="*/ 1303 w 1424"/>
                  <a:gd name="T33" fmla="*/ 1110 h 1424"/>
                  <a:gd name="T34" fmla="*/ 1381 w 1424"/>
                  <a:gd name="T35" fmla="*/ 957 h 1424"/>
                  <a:gd name="T36" fmla="*/ 1420 w 1424"/>
                  <a:gd name="T37" fmla="*/ 785 h 1424"/>
                  <a:gd name="T38" fmla="*/ 1415 w 1424"/>
                  <a:gd name="T39" fmla="*/ 604 h 1424"/>
                  <a:gd name="T40" fmla="*/ 1368 w 1424"/>
                  <a:gd name="T41" fmla="*/ 435 h 1424"/>
                  <a:gd name="T42" fmla="*/ 1283 w 1424"/>
                  <a:gd name="T43" fmla="*/ 286 h 1424"/>
                  <a:gd name="T44" fmla="*/ 1165 w 1424"/>
                  <a:gd name="T45" fmla="*/ 163 h 1424"/>
                  <a:gd name="T46" fmla="*/ 1020 w 1424"/>
                  <a:gd name="T47" fmla="*/ 70 h 1424"/>
                  <a:gd name="T48" fmla="*/ 856 w 1424"/>
                  <a:gd name="T49" fmla="*/ 15 h 1424"/>
                  <a:gd name="T50" fmla="*/ 712 w 1424"/>
                  <a:gd name="T51" fmla="*/ 339 h 1424"/>
                  <a:gd name="T52" fmla="*/ 805 w 1424"/>
                  <a:gd name="T53" fmla="*/ 351 h 1424"/>
                  <a:gd name="T54" fmla="*/ 890 w 1424"/>
                  <a:gd name="T55" fmla="*/ 385 h 1424"/>
                  <a:gd name="T56" fmla="*/ 963 w 1424"/>
                  <a:gd name="T57" fmla="*/ 436 h 1424"/>
                  <a:gd name="T58" fmla="*/ 1021 w 1424"/>
                  <a:gd name="T59" fmla="*/ 504 h 1424"/>
                  <a:gd name="T60" fmla="*/ 1062 w 1424"/>
                  <a:gd name="T61" fmla="*/ 584 h 1424"/>
                  <a:gd name="T62" fmla="*/ 1083 w 1424"/>
                  <a:gd name="T63" fmla="*/ 674 h 1424"/>
                  <a:gd name="T64" fmla="*/ 1081 w 1424"/>
                  <a:gd name="T65" fmla="*/ 768 h 1424"/>
                  <a:gd name="T66" fmla="*/ 1056 w 1424"/>
                  <a:gd name="T67" fmla="*/ 857 h 1424"/>
                  <a:gd name="T68" fmla="*/ 1011 w 1424"/>
                  <a:gd name="T69" fmla="*/ 935 h 1424"/>
                  <a:gd name="T70" fmla="*/ 949 w 1424"/>
                  <a:gd name="T71" fmla="*/ 1000 h 1424"/>
                  <a:gd name="T72" fmla="*/ 873 w 1424"/>
                  <a:gd name="T73" fmla="*/ 1048 h 1424"/>
                  <a:gd name="T74" fmla="*/ 787 w 1424"/>
                  <a:gd name="T75" fmla="*/ 1078 h 1424"/>
                  <a:gd name="T76" fmla="*/ 693 w 1424"/>
                  <a:gd name="T77" fmla="*/ 1084 h 1424"/>
                  <a:gd name="T78" fmla="*/ 601 w 1424"/>
                  <a:gd name="T79" fmla="*/ 1069 h 1424"/>
                  <a:gd name="T80" fmla="*/ 519 w 1424"/>
                  <a:gd name="T81" fmla="*/ 1031 h 1424"/>
                  <a:gd name="T82" fmla="*/ 448 w 1424"/>
                  <a:gd name="T83" fmla="*/ 976 h 1424"/>
                  <a:gd name="T84" fmla="*/ 393 w 1424"/>
                  <a:gd name="T85" fmla="*/ 905 h 1424"/>
                  <a:gd name="T86" fmla="*/ 356 w 1424"/>
                  <a:gd name="T87" fmla="*/ 823 h 1424"/>
                  <a:gd name="T88" fmla="*/ 340 w 1424"/>
                  <a:gd name="T89" fmla="*/ 731 h 1424"/>
                  <a:gd name="T90" fmla="*/ 347 w 1424"/>
                  <a:gd name="T91" fmla="*/ 637 h 1424"/>
                  <a:gd name="T92" fmla="*/ 376 w 1424"/>
                  <a:gd name="T93" fmla="*/ 550 h 1424"/>
                  <a:gd name="T94" fmla="*/ 424 w 1424"/>
                  <a:gd name="T95" fmla="*/ 475 h 1424"/>
                  <a:gd name="T96" fmla="*/ 489 w 1424"/>
                  <a:gd name="T97" fmla="*/ 414 h 1424"/>
                  <a:gd name="T98" fmla="*/ 567 w 1424"/>
                  <a:gd name="T99" fmla="*/ 369 h 1424"/>
                  <a:gd name="T100" fmla="*/ 655 w 1424"/>
                  <a:gd name="T101" fmla="*/ 344 h 14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424" h="1424">
                    <a:moveTo>
                      <a:pt x="712" y="0"/>
                    </a:moveTo>
                    <a:lnTo>
                      <a:pt x="675" y="1"/>
                    </a:lnTo>
                    <a:lnTo>
                      <a:pt x="639" y="4"/>
                    </a:lnTo>
                    <a:lnTo>
                      <a:pt x="603" y="8"/>
                    </a:lnTo>
                    <a:lnTo>
                      <a:pt x="568" y="15"/>
                    </a:lnTo>
                    <a:lnTo>
                      <a:pt x="534" y="22"/>
                    </a:lnTo>
                    <a:lnTo>
                      <a:pt x="500" y="32"/>
                    </a:lnTo>
                    <a:lnTo>
                      <a:pt x="467" y="43"/>
                    </a:lnTo>
                    <a:lnTo>
                      <a:pt x="435" y="56"/>
                    </a:lnTo>
                    <a:lnTo>
                      <a:pt x="403" y="70"/>
                    </a:lnTo>
                    <a:lnTo>
                      <a:pt x="373" y="85"/>
                    </a:lnTo>
                    <a:lnTo>
                      <a:pt x="343" y="103"/>
                    </a:lnTo>
                    <a:lnTo>
                      <a:pt x="314" y="122"/>
                    </a:lnTo>
                    <a:lnTo>
                      <a:pt x="286" y="142"/>
                    </a:lnTo>
                    <a:lnTo>
                      <a:pt x="259" y="163"/>
                    </a:lnTo>
                    <a:lnTo>
                      <a:pt x="233" y="185"/>
                    </a:lnTo>
                    <a:lnTo>
                      <a:pt x="208" y="208"/>
                    </a:lnTo>
                    <a:lnTo>
                      <a:pt x="184" y="234"/>
                    </a:lnTo>
                    <a:lnTo>
                      <a:pt x="163" y="260"/>
                    </a:lnTo>
                    <a:lnTo>
                      <a:pt x="142" y="286"/>
                    </a:lnTo>
                    <a:lnTo>
                      <a:pt x="122" y="314"/>
                    </a:lnTo>
                    <a:lnTo>
                      <a:pt x="103" y="343"/>
                    </a:lnTo>
                    <a:lnTo>
                      <a:pt x="85" y="372"/>
                    </a:lnTo>
                    <a:lnTo>
                      <a:pt x="70" y="403"/>
                    </a:lnTo>
                    <a:lnTo>
                      <a:pt x="56" y="435"/>
                    </a:lnTo>
                    <a:lnTo>
                      <a:pt x="43" y="467"/>
                    </a:lnTo>
                    <a:lnTo>
                      <a:pt x="32" y="500"/>
                    </a:lnTo>
                    <a:lnTo>
                      <a:pt x="22" y="534"/>
                    </a:lnTo>
                    <a:lnTo>
                      <a:pt x="15" y="568"/>
                    </a:lnTo>
                    <a:lnTo>
                      <a:pt x="8" y="604"/>
                    </a:lnTo>
                    <a:lnTo>
                      <a:pt x="4" y="639"/>
                    </a:lnTo>
                    <a:lnTo>
                      <a:pt x="1" y="676"/>
                    </a:lnTo>
                    <a:lnTo>
                      <a:pt x="0" y="712"/>
                    </a:lnTo>
                    <a:lnTo>
                      <a:pt x="1" y="748"/>
                    </a:lnTo>
                    <a:lnTo>
                      <a:pt x="4" y="785"/>
                    </a:lnTo>
                    <a:lnTo>
                      <a:pt x="8" y="820"/>
                    </a:lnTo>
                    <a:lnTo>
                      <a:pt x="15" y="856"/>
                    </a:lnTo>
                    <a:lnTo>
                      <a:pt x="22" y="890"/>
                    </a:lnTo>
                    <a:lnTo>
                      <a:pt x="32" y="924"/>
                    </a:lnTo>
                    <a:lnTo>
                      <a:pt x="43" y="957"/>
                    </a:lnTo>
                    <a:lnTo>
                      <a:pt x="56" y="989"/>
                    </a:lnTo>
                    <a:lnTo>
                      <a:pt x="70" y="1021"/>
                    </a:lnTo>
                    <a:lnTo>
                      <a:pt x="85" y="1052"/>
                    </a:lnTo>
                    <a:lnTo>
                      <a:pt x="103" y="1081"/>
                    </a:lnTo>
                    <a:lnTo>
                      <a:pt x="122" y="1110"/>
                    </a:lnTo>
                    <a:lnTo>
                      <a:pt x="142" y="1138"/>
                    </a:lnTo>
                    <a:lnTo>
                      <a:pt x="163" y="1165"/>
                    </a:lnTo>
                    <a:lnTo>
                      <a:pt x="184" y="1192"/>
                    </a:lnTo>
                    <a:lnTo>
                      <a:pt x="208" y="1216"/>
                    </a:lnTo>
                    <a:lnTo>
                      <a:pt x="233" y="1239"/>
                    </a:lnTo>
                    <a:lnTo>
                      <a:pt x="259" y="1261"/>
                    </a:lnTo>
                    <a:lnTo>
                      <a:pt x="286" y="1283"/>
                    </a:lnTo>
                    <a:lnTo>
                      <a:pt x="314" y="1303"/>
                    </a:lnTo>
                    <a:lnTo>
                      <a:pt x="343" y="1321"/>
                    </a:lnTo>
                    <a:lnTo>
                      <a:pt x="373" y="1339"/>
                    </a:lnTo>
                    <a:lnTo>
                      <a:pt x="403" y="1354"/>
                    </a:lnTo>
                    <a:lnTo>
                      <a:pt x="435" y="1369"/>
                    </a:lnTo>
                    <a:lnTo>
                      <a:pt x="467" y="1381"/>
                    </a:lnTo>
                    <a:lnTo>
                      <a:pt x="500" y="1393"/>
                    </a:lnTo>
                    <a:lnTo>
                      <a:pt x="534" y="1402"/>
                    </a:lnTo>
                    <a:lnTo>
                      <a:pt x="568" y="1409"/>
                    </a:lnTo>
                    <a:lnTo>
                      <a:pt x="603" y="1416"/>
                    </a:lnTo>
                    <a:lnTo>
                      <a:pt x="639" y="1421"/>
                    </a:lnTo>
                    <a:lnTo>
                      <a:pt x="675" y="1423"/>
                    </a:lnTo>
                    <a:lnTo>
                      <a:pt x="712" y="1424"/>
                    </a:lnTo>
                    <a:lnTo>
                      <a:pt x="748" y="1423"/>
                    </a:lnTo>
                    <a:lnTo>
                      <a:pt x="785" y="1421"/>
                    </a:lnTo>
                    <a:lnTo>
                      <a:pt x="820" y="1416"/>
                    </a:lnTo>
                    <a:lnTo>
                      <a:pt x="856" y="1409"/>
                    </a:lnTo>
                    <a:lnTo>
                      <a:pt x="890" y="1402"/>
                    </a:lnTo>
                    <a:lnTo>
                      <a:pt x="923" y="1393"/>
                    </a:lnTo>
                    <a:lnTo>
                      <a:pt x="957" y="1381"/>
                    </a:lnTo>
                    <a:lnTo>
                      <a:pt x="989" y="1369"/>
                    </a:lnTo>
                    <a:lnTo>
                      <a:pt x="1020" y="1354"/>
                    </a:lnTo>
                    <a:lnTo>
                      <a:pt x="1052" y="1339"/>
                    </a:lnTo>
                    <a:lnTo>
                      <a:pt x="1081" y="1321"/>
                    </a:lnTo>
                    <a:lnTo>
                      <a:pt x="1110" y="1303"/>
                    </a:lnTo>
                    <a:lnTo>
                      <a:pt x="1138" y="1283"/>
                    </a:lnTo>
                    <a:lnTo>
                      <a:pt x="1165" y="1261"/>
                    </a:lnTo>
                    <a:lnTo>
                      <a:pt x="1190" y="1239"/>
                    </a:lnTo>
                    <a:lnTo>
                      <a:pt x="1215" y="1216"/>
                    </a:lnTo>
                    <a:lnTo>
                      <a:pt x="1239" y="1192"/>
                    </a:lnTo>
                    <a:lnTo>
                      <a:pt x="1261" y="1165"/>
                    </a:lnTo>
                    <a:lnTo>
                      <a:pt x="1283" y="1138"/>
                    </a:lnTo>
                    <a:lnTo>
                      <a:pt x="1303" y="1110"/>
                    </a:lnTo>
                    <a:lnTo>
                      <a:pt x="1320" y="1081"/>
                    </a:lnTo>
                    <a:lnTo>
                      <a:pt x="1338" y="1052"/>
                    </a:lnTo>
                    <a:lnTo>
                      <a:pt x="1354" y="1021"/>
                    </a:lnTo>
                    <a:lnTo>
                      <a:pt x="1368" y="989"/>
                    </a:lnTo>
                    <a:lnTo>
                      <a:pt x="1381" y="957"/>
                    </a:lnTo>
                    <a:lnTo>
                      <a:pt x="1392" y="924"/>
                    </a:lnTo>
                    <a:lnTo>
                      <a:pt x="1402" y="890"/>
                    </a:lnTo>
                    <a:lnTo>
                      <a:pt x="1409" y="856"/>
                    </a:lnTo>
                    <a:lnTo>
                      <a:pt x="1415" y="820"/>
                    </a:lnTo>
                    <a:lnTo>
                      <a:pt x="1420" y="785"/>
                    </a:lnTo>
                    <a:lnTo>
                      <a:pt x="1423" y="748"/>
                    </a:lnTo>
                    <a:lnTo>
                      <a:pt x="1424" y="712"/>
                    </a:lnTo>
                    <a:lnTo>
                      <a:pt x="1423" y="676"/>
                    </a:lnTo>
                    <a:lnTo>
                      <a:pt x="1420" y="639"/>
                    </a:lnTo>
                    <a:lnTo>
                      <a:pt x="1415" y="604"/>
                    </a:lnTo>
                    <a:lnTo>
                      <a:pt x="1409" y="568"/>
                    </a:lnTo>
                    <a:lnTo>
                      <a:pt x="1402" y="534"/>
                    </a:lnTo>
                    <a:lnTo>
                      <a:pt x="1392" y="500"/>
                    </a:lnTo>
                    <a:lnTo>
                      <a:pt x="1381" y="467"/>
                    </a:lnTo>
                    <a:lnTo>
                      <a:pt x="1368" y="435"/>
                    </a:lnTo>
                    <a:lnTo>
                      <a:pt x="1354" y="403"/>
                    </a:lnTo>
                    <a:lnTo>
                      <a:pt x="1338" y="372"/>
                    </a:lnTo>
                    <a:lnTo>
                      <a:pt x="1320" y="343"/>
                    </a:lnTo>
                    <a:lnTo>
                      <a:pt x="1303" y="314"/>
                    </a:lnTo>
                    <a:lnTo>
                      <a:pt x="1283" y="286"/>
                    </a:lnTo>
                    <a:lnTo>
                      <a:pt x="1261" y="260"/>
                    </a:lnTo>
                    <a:lnTo>
                      <a:pt x="1239" y="234"/>
                    </a:lnTo>
                    <a:lnTo>
                      <a:pt x="1215" y="208"/>
                    </a:lnTo>
                    <a:lnTo>
                      <a:pt x="1190" y="185"/>
                    </a:lnTo>
                    <a:lnTo>
                      <a:pt x="1165" y="163"/>
                    </a:lnTo>
                    <a:lnTo>
                      <a:pt x="1138" y="142"/>
                    </a:lnTo>
                    <a:lnTo>
                      <a:pt x="1110" y="122"/>
                    </a:lnTo>
                    <a:lnTo>
                      <a:pt x="1081" y="103"/>
                    </a:lnTo>
                    <a:lnTo>
                      <a:pt x="1052" y="85"/>
                    </a:lnTo>
                    <a:lnTo>
                      <a:pt x="1020" y="70"/>
                    </a:lnTo>
                    <a:lnTo>
                      <a:pt x="989" y="56"/>
                    </a:lnTo>
                    <a:lnTo>
                      <a:pt x="957" y="43"/>
                    </a:lnTo>
                    <a:lnTo>
                      <a:pt x="923" y="32"/>
                    </a:lnTo>
                    <a:lnTo>
                      <a:pt x="890" y="22"/>
                    </a:lnTo>
                    <a:lnTo>
                      <a:pt x="856" y="15"/>
                    </a:lnTo>
                    <a:lnTo>
                      <a:pt x="820" y="8"/>
                    </a:lnTo>
                    <a:lnTo>
                      <a:pt x="785" y="4"/>
                    </a:lnTo>
                    <a:lnTo>
                      <a:pt x="748" y="1"/>
                    </a:lnTo>
                    <a:lnTo>
                      <a:pt x="712" y="0"/>
                    </a:lnTo>
                    <a:close/>
                    <a:moveTo>
                      <a:pt x="712" y="339"/>
                    </a:moveTo>
                    <a:lnTo>
                      <a:pt x="732" y="340"/>
                    </a:lnTo>
                    <a:lnTo>
                      <a:pt x="750" y="341"/>
                    </a:lnTo>
                    <a:lnTo>
                      <a:pt x="769" y="344"/>
                    </a:lnTo>
                    <a:lnTo>
                      <a:pt x="787" y="347"/>
                    </a:lnTo>
                    <a:lnTo>
                      <a:pt x="805" y="351"/>
                    </a:lnTo>
                    <a:lnTo>
                      <a:pt x="822" y="357"/>
                    </a:lnTo>
                    <a:lnTo>
                      <a:pt x="840" y="362"/>
                    </a:lnTo>
                    <a:lnTo>
                      <a:pt x="857" y="369"/>
                    </a:lnTo>
                    <a:lnTo>
                      <a:pt x="873" y="376"/>
                    </a:lnTo>
                    <a:lnTo>
                      <a:pt x="890" y="385"/>
                    </a:lnTo>
                    <a:lnTo>
                      <a:pt x="906" y="393"/>
                    </a:lnTo>
                    <a:lnTo>
                      <a:pt x="920" y="403"/>
                    </a:lnTo>
                    <a:lnTo>
                      <a:pt x="935" y="414"/>
                    </a:lnTo>
                    <a:lnTo>
                      <a:pt x="949" y="424"/>
                    </a:lnTo>
                    <a:lnTo>
                      <a:pt x="963" y="436"/>
                    </a:lnTo>
                    <a:lnTo>
                      <a:pt x="975" y="448"/>
                    </a:lnTo>
                    <a:lnTo>
                      <a:pt x="988" y="462"/>
                    </a:lnTo>
                    <a:lnTo>
                      <a:pt x="999" y="475"/>
                    </a:lnTo>
                    <a:lnTo>
                      <a:pt x="1011" y="489"/>
                    </a:lnTo>
                    <a:lnTo>
                      <a:pt x="1021" y="504"/>
                    </a:lnTo>
                    <a:lnTo>
                      <a:pt x="1031" y="519"/>
                    </a:lnTo>
                    <a:lnTo>
                      <a:pt x="1040" y="535"/>
                    </a:lnTo>
                    <a:lnTo>
                      <a:pt x="1048" y="550"/>
                    </a:lnTo>
                    <a:lnTo>
                      <a:pt x="1056" y="567"/>
                    </a:lnTo>
                    <a:lnTo>
                      <a:pt x="1062" y="584"/>
                    </a:lnTo>
                    <a:lnTo>
                      <a:pt x="1068" y="602"/>
                    </a:lnTo>
                    <a:lnTo>
                      <a:pt x="1073" y="619"/>
                    </a:lnTo>
                    <a:lnTo>
                      <a:pt x="1078" y="637"/>
                    </a:lnTo>
                    <a:lnTo>
                      <a:pt x="1081" y="656"/>
                    </a:lnTo>
                    <a:lnTo>
                      <a:pt x="1083" y="674"/>
                    </a:lnTo>
                    <a:lnTo>
                      <a:pt x="1084" y="693"/>
                    </a:lnTo>
                    <a:lnTo>
                      <a:pt x="1085" y="712"/>
                    </a:lnTo>
                    <a:lnTo>
                      <a:pt x="1084" y="731"/>
                    </a:lnTo>
                    <a:lnTo>
                      <a:pt x="1083" y="751"/>
                    </a:lnTo>
                    <a:lnTo>
                      <a:pt x="1081" y="768"/>
                    </a:lnTo>
                    <a:lnTo>
                      <a:pt x="1078" y="787"/>
                    </a:lnTo>
                    <a:lnTo>
                      <a:pt x="1073" y="805"/>
                    </a:lnTo>
                    <a:lnTo>
                      <a:pt x="1068" y="823"/>
                    </a:lnTo>
                    <a:lnTo>
                      <a:pt x="1062" y="840"/>
                    </a:lnTo>
                    <a:lnTo>
                      <a:pt x="1056" y="857"/>
                    </a:lnTo>
                    <a:lnTo>
                      <a:pt x="1048" y="874"/>
                    </a:lnTo>
                    <a:lnTo>
                      <a:pt x="1040" y="889"/>
                    </a:lnTo>
                    <a:lnTo>
                      <a:pt x="1031" y="905"/>
                    </a:lnTo>
                    <a:lnTo>
                      <a:pt x="1021" y="920"/>
                    </a:lnTo>
                    <a:lnTo>
                      <a:pt x="1011" y="935"/>
                    </a:lnTo>
                    <a:lnTo>
                      <a:pt x="999" y="949"/>
                    </a:lnTo>
                    <a:lnTo>
                      <a:pt x="988" y="962"/>
                    </a:lnTo>
                    <a:lnTo>
                      <a:pt x="975" y="976"/>
                    </a:lnTo>
                    <a:lnTo>
                      <a:pt x="963" y="988"/>
                    </a:lnTo>
                    <a:lnTo>
                      <a:pt x="949" y="1000"/>
                    </a:lnTo>
                    <a:lnTo>
                      <a:pt x="935" y="1011"/>
                    </a:lnTo>
                    <a:lnTo>
                      <a:pt x="920" y="1022"/>
                    </a:lnTo>
                    <a:lnTo>
                      <a:pt x="906" y="1031"/>
                    </a:lnTo>
                    <a:lnTo>
                      <a:pt x="890" y="1040"/>
                    </a:lnTo>
                    <a:lnTo>
                      <a:pt x="873" y="1048"/>
                    </a:lnTo>
                    <a:lnTo>
                      <a:pt x="857" y="1056"/>
                    </a:lnTo>
                    <a:lnTo>
                      <a:pt x="840" y="1062"/>
                    </a:lnTo>
                    <a:lnTo>
                      <a:pt x="822" y="1069"/>
                    </a:lnTo>
                    <a:lnTo>
                      <a:pt x="805" y="1074"/>
                    </a:lnTo>
                    <a:lnTo>
                      <a:pt x="787" y="1078"/>
                    </a:lnTo>
                    <a:lnTo>
                      <a:pt x="769" y="1081"/>
                    </a:lnTo>
                    <a:lnTo>
                      <a:pt x="750" y="1083"/>
                    </a:lnTo>
                    <a:lnTo>
                      <a:pt x="732" y="1084"/>
                    </a:lnTo>
                    <a:lnTo>
                      <a:pt x="712" y="1085"/>
                    </a:lnTo>
                    <a:lnTo>
                      <a:pt x="693" y="1084"/>
                    </a:lnTo>
                    <a:lnTo>
                      <a:pt x="674" y="1083"/>
                    </a:lnTo>
                    <a:lnTo>
                      <a:pt x="655" y="1081"/>
                    </a:lnTo>
                    <a:lnTo>
                      <a:pt x="637" y="1078"/>
                    </a:lnTo>
                    <a:lnTo>
                      <a:pt x="619" y="1074"/>
                    </a:lnTo>
                    <a:lnTo>
                      <a:pt x="601" y="1069"/>
                    </a:lnTo>
                    <a:lnTo>
                      <a:pt x="584" y="1062"/>
                    </a:lnTo>
                    <a:lnTo>
                      <a:pt x="567" y="1056"/>
                    </a:lnTo>
                    <a:lnTo>
                      <a:pt x="550" y="1048"/>
                    </a:lnTo>
                    <a:lnTo>
                      <a:pt x="535" y="1040"/>
                    </a:lnTo>
                    <a:lnTo>
                      <a:pt x="519" y="1031"/>
                    </a:lnTo>
                    <a:lnTo>
                      <a:pt x="503" y="1022"/>
                    </a:lnTo>
                    <a:lnTo>
                      <a:pt x="489" y="1011"/>
                    </a:lnTo>
                    <a:lnTo>
                      <a:pt x="475" y="1000"/>
                    </a:lnTo>
                    <a:lnTo>
                      <a:pt x="462" y="988"/>
                    </a:lnTo>
                    <a:lnTo>
                      <a:pt x="448" y="976"/>
                    </a:lnTo>
                    <a:lnTo>
                      <a:pt x="436" y="962"/>
                    </a:lnTo>
                    <a:lnTo>
                      <a:pt x="424" y="949"/>
                    </a:lnTo>
                    <a:lnTo>
                      <a:pt x="414" y="935"/>
                    </a:lnTo>
                    <a:lnTo>
                      <a:pt x="403" y="920"/>
                    </a:lnTo>
                    <a:lnTo>
                      <a:pt x="393" y="905"/>
                    </a:lnTo>
                    <a:lnTo>
                      <a:pt x="385" y="889"/>
                    </a:lnTo>
                    <a:lnTo>
                      <a:pt x="376" y="874"/>
                    </a:lnTo>
                    <a:lnTo>
                      <a:pt x="369" y="857"/>
                    </a:lnTo>
                    <a:lnTo>
                      <a:pt x="362" y="840"/>
                    </a:lnTo>
                    <a:lnTo>
                      <a:pt x="356" y="823"/>
                    </a:lnTo>
                    <a:lnTo>
                      <a:pt x="351" y="805"/>
                    </a:lnTo>
                    <a:lnTo>
                      <a:pt x="347" y="787"/>
                    </a:lnTo>
                    <a:lnTo>
                      <a:pt x="344" y="768"/>
                    </a:lnTo>
                    <a:lnTo>
                      <a:pt x="341" y="751"/>
                    </a:lnTo>
                    <a:lnTo>
                      <a:pt x="340" y="731"/>
                    </a:lnTo>
                    <a:lnTo>
                      <a:pt x="339" y="712"/>
                    </a:lnTo>
                    <a:lnTo>
                      <a:pt x="340" y="693"/>
                    </a:lnTo>
                    <a:lnTo>
                      <a:pt x="341" y="674"/>
                    </a:lnTo>
                    <a:lnTo>
                      <a:pt x="344" y="656"/>
                    </a:lnTo>
                    <a:lnTo>
                      <a:pt x="347" y="637"/>
                    </a:lnTo>
                    <a:lnTo>
                      <a:pt x="351" y="619"/>
                    </a:lnTo>
                    <a:lnTo>
                      <a:pt x="356" y="602"/>
                    </a:lnTo>
                    <a:lnTo>
                      <a:pt x="362" y="584"/>
                    </a:lnTo>
                    <a:lnTo>
                      <a:pt x="369" y="567"/>
                    </a:lnTo>
                    <a:lnTo>
                      <a:pt x="376" y="550"/>
                    </a:lnTo>
                    <a:lnTo>
                      <a:pt x="385" y="535"/>
                    </a:lnTo>
                    <a:lnTo>
                      <a:pt x="393" y="519"/>
                    </a:lnTo>
                    <a:lnTo>
                      <a:pt x="403" y="504"/>
                    </a:lnTo>
                    <a:lnTo>
                      <a:pt x="414" y="489"/>
                    </a:lnTo>
                    <a:lnTo>
                      <a:pt x="424" y="475"/>
                    </a:lnTo>
                    <a:lnTo>
                      <a:pt x="436" y="462"/>
                    </a:lnTo>
                    <a:lnTo>
                      <a:pt x="448" y="448"/>
                    </a:lnTo>
                    <a:lnTo>
                      <a:pt x="462" y="436"/>
                    </a:lnTo>
                    <a:lnTo>
                      <a:pt x="475" y="424"/>
                    </a:lnTo>
                    <a:lnTo>
                      <a:pt x="489" y="414"/>
                    </a:lnTo>
                    <a:lnTo>
                      <a:pt x="503" y="403"/>
                    </a:lnTo>
                    <a:lnTo>
                      <a:pt x="519" y="393"/>
                    </a:lnTo>
                    <a:lnTo>
                      <a:pt x="535" y="385"/>
                    </a:lnTo>
                    <a:lnTo>
                      <a:pt x="550" y="376"/>
                    </a:lnTo>
                    <a:lnTo>
                      <a:pt x="567" y="369"/>
                    </a:lnTo>
                    <a:lnTo>
                      <a:pt x="584" y="362"/>
                    </a:lnTo>
                    <a:lnTo>
                      <a:pt x="601" y="357"/>
                    </a:lnTo>
                    <a:lnTo>
                      <a:pt x="619" y="351"/>
                    </a:lnTo>
                    <a:lnTo>
                      <a:pt x="637" y="347"/>
                    </a:lnTo>
                    <a:lnTo>
                      <a:pt x="655" y="344"/>
                    </a:lnTo>
                    <a:lnTo>
                      <a:pt x="674" y="341"/>
                    </a:lnTo>
                    <a:lnTo>
                      <a:pt x="693" y="340"/>
                    </a:lnTo>
                    <a:lnTo>
                      <a:pt x="712" y="33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1" name="Freeform 10"/>
              <p:cNvSpPr>
                <a:spLocks noEditPoints="1"/>
              </p:cNvSpPr>
              <p:nvPr/>
            </p:nvSpPr>
            <p:spPr bwMode="auto">
              <a:xfrm>
                <a:off x="2486" y="2035"/>
                <a:ext cx="188" cy="253"/>
              </a:xfrm>
              <a:custGeom>
                <a:avLst/>
                <a:gdLst>
                  <a:gd name="T0" fmla="*/ 3910 w 3952"/>
                  <a:gd name="T1" fmla="*/ 2785 h 5313"/>
                  <a:gd name="T2" fmla="*/ 3948 w 3952"/>
                  <a:gd name="T3" fmla="*/ 3806 h 5313"/>
                  <a:gd name="T4" fmla="*/ 3839 w 3952"/>
                  <a:gd name="T5" fmla="*/ 3939 h 5313"/>
                  <a:gd name="T6" fmla="*/ 2814 w 3952"/>
                  <a:gd name="T7" fmla="*/ 3932 h 5313"/>
                  <a:gd name="T8" fmla="*/ 2717 w 3952"/>
                  <a:gd name="T9" fmla="*/ 3787 h 5313"/>
                  <a:gd name="T10" fmla="*/ 2772 w 3952"/>
                  <a:gd name="T11" fmla="*/ 2773 h 5313"/>
                  <a:gd name="T12" fmla="*/ 1049 w 3952"/>
                  <a:gd name="T13" fmla="*/ 4078 h 5313"/>
                  <a:gd name="T14" fmla="*/ 1203 w 3952"/>
                  <a:gd name="T15" fmla="*/ 4159 h 5313"/>
                  <a:gd name="T16" fmla="*/ 1226 w 3952"/>
                  <a:gd name="T17" fmla="*/ 5183 h 5313"/>
                  <a:gd name="T18" fmla="*/ 1104 w 3952"/>
                  <a:gd name="T19" fmla="*/ 5305 h 5313"/>
                  <a:gd name="T20" fmla="*/ 81 w 3952"/>
                  <a:gd name="T21" fmla="*/ 5282 h 5313"/>
                  <a:gd name="T22" fmla="*/ 0 w 3952"/>
                  <a:gd name="T23" fmla="*/ 5127 h 5313"/>
                  <a:gd name="T24" fmla="*/ 66 w 3952"/>
                  <a:gd name="T25" fmla="*/ 4119 h 5313"/>
                  <a:gd name="T26" fmla="*/ 1068 w 3952"/>
                  <a:gd name="T27" fmla="*/ 1359 h 5313"/>
                  <a:gd name="T28" fmla="*/ 1213 w 3952"/>
                  <a:gd name="T29" fmla="*/ 1456 h 5313"/>
                  <a:gd name="T30" fmla="*/ 1220 w 3952"/>
                  <a:gd name="T31" fmla="*/ 2481 h 5313"/>
                  <a:gd name="T32" fmla="*/ 1086 w 3952"/>
                  <a:gd name="T33" fmla="*/ 2590 h 5313"/>
                  <a:gd name="T34" fmla="*/ 66 w 3952"/>
                  <a:gd name="T35" fmla="*/ 2553 h 5313"/>
                  <a:gd name="T36" fmla="*/ 0 w 3952"/>
                  <a:gd name="T37" fmla="*/ 1543 h 5313"/>
                  <a:gd name="T38" fmla="*/ 81 w 3952"/>
                  <a:gd name="T39" fmla="*/ 1390 h 5313"/>
                  <a:gd name="T40" fmla="*/ 1086 w 3952"/>
                  <a:gd name="T41" fmla="*/ 2721 h 5313"/>
                  <a:gd name="T42" fmla="*/ 1220 w 3952"/>
                  <a:gd name="T43" fmla="*/ 2831 h 5313"/>
                  <a:gd name="T44" fmla="*/ 1213 w 3952"/>
                  <a:gd name="T45" fmla="*/ 3857 h 5313"/>
                  <a:gd name="T46" fmla="*/ 1068 w 3952"/>
                  <a:gd name="T47" fmla="*/ 3953 h 5313"/>
                  <a:gd name="T48" fmla="*/ 54 w 3952"/>
                  <a:gd name="T49" fmla="*/ 3899 h 5313"/>
                  <a:gd name="T50" fmla="*/ 1 w 3952"/>
                  <a:gd name="T51" fmla="*/ 2884 h 5313"/>
                  <a:gd name="T52" fmla="*/ 96 w 3952"/>
                  <a:gd name="T53" fmla="*/ 2740 h 5313"/>
                  <a:gd name="T54" fmla="*/ 2463 w 3952"/>
                  <a:gd name="T55" fmla="*/ 4086 h 5313"/>
                  <a:gd name="T56" fmla="*/ 2585 w 3952"/>
                  <a:gd name="T57" fmla="*/ 4207 h 5313"/>
                  <a:gd name="T58" fmla="*/ 2562 w 3952"/>
                  <a:gd name="T59" fmla="*/ 5232 h 5313"/>
                  <a:gd name="T60" fmla="*/ 2408 w 3952"/>
                  <a:gd name="T61" fmla="*/ 5313 h 5313"/>
                  <a:gd name="T62" fmla="*/ 1400 w 3952"/>
                  <a:gd name="T63" fmla="*/ 5245 h 5313"/>
                  <a:gd name="T64" fmla="*/ 1362 w 3952"/>
                  <a:gd name="T65" fmla="*/ 4225 h 5313"/>
                  <a:gd name="T66" fmla="*/ 1471 w 3952"/>
                  <a:gd name="T67" fmla="*/ 4092 h 5313"/>
                  <a:gd name="T68" fmla="*/ 2480 w 3952"/>
                  <a:gd name="T69" fmla="*/ 14 h 5313"/>
                  <a:gd name="T70" fmla="*/ 2589 w 3952"/>
                  <a:gd name="T71" fmla="*/ 148 h 5313"/>
                  <a:gd name="T72" fmla="*/ 2551 w 3952"/>
                  <a:gd name="T73" fmla="*/ 1167 h 5313"/>
                  <a:gd name="T74" fmla="*/ 1543 w 3952"/>
                  <a:gd name="T75" fmla="*/ 1235 h 5313"/>
                  <a:gd name="T76" fmla="*/ 1390 w 3952"/>
                  <a:gd name="T77" fmla="*/ 1154 h 5313"/>
                  <a:gd name="T78" fmla="*/ 1367 w 3952"/>
                  <a:gd name="T79" fmla="*/ 130 h 5313"/>
                  <a:gd name="T80" fmla="*/ 1489 w 3952"/>
                  <a:gd name="T81" fmla="*/ 8 h 5313"/>
                  <a:gd name="T82" fmla="*/ 2496 w 3952"/>
                  <a:gd name="T83" fmla="*/ 1381 h 5313"/>
                  <a:gd name="T84" fmla="*/ 2592 w 3952"/>
                  <a:gd name="T85" fmla="*/ 1525 h 5313"/>
                  <a:gd name="T86" fmla="*/ 2539 w 3952"/>
                  <a:gd name="T87" fmla="*/ 2540 h 5313"/>
                  <a:gd name="T88" fmla="*/ 1524 w 3952"/>
                  <a:gd name="T89" fmla="*/ 2593 h 5313"/>
                  <a:gd name="T90" fmla="*/ 1380 w 3952"/>
                  <a:gd name="T91" fmla="*/ 2497 h 5313"/>
                  <a:gd name="T92" fmla="*/ 1373 w 3952"/>
                  <a:gd name="T93" fmla="*/ 1472 h 5313"/>
                  <a:gd name="T94" fmla="*/ 1506 w 3952"/>
                  <a:gd name="T95" fmla="*/ 1362 h 5313"/>
                  <a:gd name="T96" fmla="*/ 2512 w 3952"/>
                  <a:gd name="T97" fmla="*/ 2750 h 5313"/>
                  <a:gd name="T98" fmla="*/ 2593 w 3952"/>
                  <a:gd name="T99" fmla="*/ 2903 h 5313"/>
                  <a:gd name="T100" fmla="*/ 2526 w 3952"/>
                  <a:gd name="T101" fmla="*/ 3911 h 5313"/>
                  <a:gd name="T102" fmla="*/ 1506 w 3952"/>
                  <a:gd name="T103" fmla="*/ 3949 h 5313"/>
                  <a:gd name="T104" fmla="*/ 1373 w 3952"/>
                  <a:gd name="T105" fmla="*/ 3840 h 5313"/>
                  <a:gd name="T106" fmla="*/ 1380 w 3952"/>
                  <a:gd name="T107" fmla="*/ 2815 h 5313"/>
                  <a:gd name="T108" fmla="*/ 1524 w 3952"/>
                  <a:gd name="T109" fmla="*/ 2718 h 5313"/>
                  <a:gd name="T110" fmla="*/ 3885 w 3952"/>
                  <a:gd name="T111" fmla="*/ 41 h 5313"/>
                  <a:gd name="T112" fmla="*/ 3952 w 3952"/>
                  <a:gd name="T113" fmla="*/ 1049 h 5313"/>
                  <a:gd name="T114" fmla="*/ 3870 w 3952"/>
                  <a:gd name="T115" fmla="*/ 1204 h 5313"/>
                  <a:gd name="T116" fmla="*/ 2847 w 3952"/>
                  <a:gd name="T117" fmla="*/ 1227 h 5313"/>
                  <a:gd name="T118" fmla="*/ 2725 w 3952"/>
                  <a:gd name="T119" fmla="*/ 1105 h 5313"/>
                  <a:gd name="T120" fmla="*/ 2749 w 3952"/>
                  <a:gd name="T121" fmla="*/ 81 h 5313"/>
                  <a:gd name="T122" fmla="*/ 2902 w 3952"/>
                  <a:gd name="T123" fmla="*/ 0 h 5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3952" h="5313">
                    <a:moveTo>
                      <a:pt x="3767" y="2718"/>
                    </a:moveTo>
                    <a:lnTo>
                      <a:pt x="3786" y="2718"/>
                    </a:lnTo>
                    <a:lnTo>
                      <a:pt x="3804" y="2721"/>
                    </a:lnTo>
                    <a:lnTo>
                      <a:pt x="3822" y="2727"/>
                    </a:lnTo>
                    <a:lnTo>
                      <a:pt x="3839" y="2733"/>
                    </a:lnTo>
                    <a:lnTo>
                      <a:pt x="3855" y="2740"/>
                    </a:lnTo>
                    <a:lnTo>
                      <a:pt x="3871" y="2750"/>
                    </a:lnTo>
                    <a:lnTo>
                      <a:pt x="3885" y="2760"/>
                    </a:lnTo>
                    <a:lnTo>
                      <a:pt x="3898" y="2773"/>
                    </a:lnTo>
                    <a:lnTo>
                      <a:pt x="3910" y="2785"/>
                    </a:lnTo>
                    <a:lnTo>
                      <a:pt x="3921" y="2800"/>
                    </a:lnTo>
                    <a:lnTo>
                      <a:pt x="3929" y="2815"/>
                    </a:lnTo>
                    <a:lnTo>
                      <a:pt x="3938" y="2831"/>
                    </a:lnTo>
                    <a:lnTo>
                      <a:pt x="3944" y="2848"/>
                    </a:lnTo>
                    <a:lnTo>
                      <a:pt x="3948" y="2866"/>
                    </a:lnTo>
                    <a:lnTo>
                      <a:pt x="3951" y="2884"/>
                    </a:lnTo>
                    <a:lnTo>
                      <a:pt x="3952" y="2903"/>
                    </a:lnTo>
                    <a:lnTo>
                      <a:pt x="3952" y="3768"/>
                    </a:lnTo>
                    <a:lnTo>
                      <a:pt x="3951" y="3787"/>
                    </a:lnTo>
                    <a:lnTo>
                      <a:pt x="3948" y="3806"/>
                    </a:lnTo>
                    <a:lnTo>
                      <a:pt x="3944" y="3823"/>
                    </a:lnTo>
                    <a:lnTo>
                      <a:pt x="3938" y="3840"/>
                    </a:lnTo>
                    <a:lnTo>
                      <a:pt x="3929" y="3857"/>
                    </a:lnTo>
                    <a:lnTo>
                      <a:pt x="3921" y="3872"/>
                    </a:lnTo>
                    <a:lnTo>
                      <a:pt x="3910" y="3886"/>
                    </a:lnTo>
                    <a:lnTo>
                      <a:pt x="3898" y="3899"/>
                    </a:lnTo>
                    <a:lnTo>
                      <a:pt x="3885" y="3911"/>
                    </a:lnTo>
                    <a:lnTo>
                      <a:pt x="3871" y="3922"/>
                    </a:lnTo>
                    <a:lnTo>
                      <a:pt x="3855" y="3932"/>
                    </a:lnTo>
                    <a:lnTo>
                      <a:pt x="3839" y="3939"/>
                    </a:lnTo>
                    <a:lnTo>
                      <a:pt x="3822" y="3945"/>
                    </a:lnTo>
                    <a:lnTo>
                      <a:pt x="3804" y="3949"/>
                    </a:lnTo>
                    <a:lnTo>
                      <a:pt x="3786" y="3953"/>
                    </a:lnTo>
                    <a:lnTo>
                      <a:pt x="3767" y="3954"/>
                    </a:lnTo>
                    <a:lnTo>
                      <a:pt x="2902" y="3954"/>
                    </a:lnTo>
                    <a:lnTo>
                      <a:pt x="2883" y="3953"/>
                    </a:lnTo>
                    <a:lnTo>
                      <a:pt x="2864" y="3949"/>
                    </a:lnTo>
                    <a:lnTo>
                      <a:pt x="2847" y="3945"/>
                    </a:lnTo>
                    <a:lnTo>
                      <a:pt x="2830" y="3939"/>
                    </a:lnTo>
                    <a:lnTo>
                      <a:pt x="2814" y="3932"/>
                    </a:lnTo>
                    <a:lnTo>
                      <a:pt x="2799" y="3922"/>
                    </a:lnTo>
                    <a:lnTo>
                      <a:pt x="2784" y="3911"/>
                    </a:lnTo>
                    <a:lnTo>
                      <a:pt x="2772" y="3899"/>
                    </a:lnTo>
                    <a:lnTo>
                      <a:pt x="2759" y="3886"/>
                    </a:lnTo>
                    <a:lnTo>
                      <a:pt x="2749" y="3872"/>
                    </a:lnTo>
                    <a:lnTo>
                      <a:pt x="2739" y="3857"/>
                    </a:lnTo>
                    <a:lnTo>
                      <a:pt x="2732" y="3840"/>
                    </a:lnTo>
                    <a:lnTo>
                      <a:pt x="2726" y="3823"/>
                    </a:lnTo>
                    <a:lnTo>
                      <a:pt x="2721" y="3806"/>
                    </a:lnTo>
                    <a:lnTo>
                      <a:pt x="2717" y="3787"/>
                    </a:lnTo>
                    <a:lnTo>
                      <a:pt x="2717" y="3768"/>
                    </a:lnTo>
                    <a:lnTo>
                      <a:pt x="2717" y="2903"/>
                    </a:lnTo>
                    <a:lnTo>
                      <a:pt x="2717" y="2884"/>
                    </a:lnTo>
                    <a:lnTo>
                      <a:pt x="2721" y="2866"/>
                    </a:lnTo>
                    <a:lnTo>
                      <a:pt x="2726" y="2848"/>
                    </a:lnTo>
                    <a:lnTo>
                      <a:pt x="2732" y="2831"/>
                    </a:lnTo>
                    <a:lnTo>
                      <a:pt x="2739" y="2815"/>
                    </a:lnTo>
                    <a:lnTo>
                      <a:pt x="2749" y="2800"/>
                    </a:lnTo>
                    <a:lnTo>
                      <a:pt x="2759" y="2785"/>
                    </a:lnTo>
                    <a:lnTo>
                      <a:pt x="2772" y="2773"/>
                    </a:lnTo>
                    <a:lnTo>
                      <a:pt x="2784" y="2760"/>
                    </a:lnTo>
                    <a:lnTo>
                      <a:pt x="2799" y="2750"/>
                    </a:lnTo>
                    <a:lnTo>
                      <a:pt x="2814" y="2740"/>
                    </a:lnTo>
                    <a:lnTo>
                      <a:pt x="2830" y="2733"/>
                    </a:lnTo>
                    <a:lnTo>
                      <a:pt x="2847" y="2727"/>
                    </a:lnTo>
                    <a:lnTo>
                      <a:pt x="2864" y="2721"/>
                    </a:lnTo>
                    <a:lnTo>
                      <a:pt x="2883" y="2718"/>
                    </a:lnTo>
                    <a:lnTo>
                      <a:pt x="2902" y="2718"/>
                    </a:lnTo>
                    <a:lnTo>
                      <a:pt x="3767" y="2718"/>
                    </a:lnTo>
                    <a:close/>
                    <a:moveTo>
                      <a:pt x="1049" y="4078"/>
                    </a:moveTo>
                    <a:lnTo>
                      <a:pt x="1068" y="4078"/>
                    </a:lnTo>
                    <a:lnTo>
                      <a:pt x="1086" y="4081"/>
                    </a:lnTo>
                    <a:lnTo>
                      <a:pt x="1104" y="4086"/>
                    </a:lnTo>
                    <a:lnTo>
                      <a:pt x="1121" y="4092"/>
                    </a:lnTo>
                    <a:lnTo>
                      <a:pt x="1138" y="4100"/>
                    </a:lnTo>
                    <a:lnTo>
                      <a:pt x="1153" y="4109"/>
                    </a:lnTo>
                    <a:lnTo>
                      <a:pt x="1167" y="4119"/>
                    </a:lnTo>
                    <a:lnTo>
                      <a:pt x="1180" y="4132"/>
                    </a:lnTo>
                    <a:lnTo>
                      <a:pt x="1192" y="4144"/>
                    </a:lnTo>
                    <a:lnTo>
                      <a:pt x="1203" y="4159"/>
                    </a:lnTo>
                    <a:lnTo>
                      <a:pt x="1213" y="4175"/>
                    </a:lnTo>
                    <a:lnTo>
                      <a:pt x="1220" y="4190"/>
                    </a:lnTo>
                    <a:lnTo>
                      <a:pt x="1226" y="4207"/>
                    </a:lnTo>
                    <a:lnTo>
                      <a:pt x="1230" y="4225"/>
                    </a:lnTo>
                    <a:lnTo>
                      <a:pt x="1233" y="4243"/>
                    </a:lnTo>
                    <a:lnTo>
                      <a:pt x="1234" y="4262"/>
                    </a:lnTo>
                    <a:lnTo>
                      <a:pt x="1234" y="5127"/>
                    </a:lnTo>
                    <a:lnTo>
                      <a:pt x="1233" y="5146"/>
                    </a:lnTo>
                    <a:lnTo>
                      <a:pt x="1230" y="5165"/>
                    </a:lnTo>
                    <a:lnTo>
                      <a:pt x="1226" y="5183"/>
                    </a:lnTo>
                    <a:lnTo>
                      <a:pt x="1220" y="5199"/>
                    </a:lnTo>
                    <a:lnTo>
                      <a:pt x="1213" y="5216"/>
                    </a:lnTo>
                    <a:lnTo>
                      <a:pt x="1203" y="5232"/>
                    </a:lnTo>
                    <a:lnTo>
                      <a:pt x="1192" y="5245"/>
                    </a:lnTo>
                    <a:lnTo>
                      <a:pt x="1180" y="5259"/>
                    </a:lnTo>
                    <a:lnTo>
                      <a:pt x="1167" y="5270"/>
                    </a:lnTo>
                    <a:lnTo>
                      <a:pt x="1153" y="5282"/>
                    </a:lnTo>
                    <a:lnTo>
                      <a:pt x="1138" y="5291"/>
                    </a:lnTo>
                    <a:lnTo>
                      <a:pt x="1121" y="5298"/>
                    </a:lnTo>
                    <a:lnTo>
                      <a:pt x="1104" y="5305"/>
                    </a:lnTo>
                    <a:lnTo>
                      <a:pt x="1086" y="5309"/>
                    </a:lnTo>
                    <a:lnTo>
                      <a:pt x="1068" y="5312"/>
                    </a:lnTo>
                    <a:lnTo>
                      <a:pt x="1049" y="5313"/>
                    </a:lnTo>
                    <a:lnTo>
                      <a:pt x="184" y="5313"/>
                    </a:lnTo>
                    <a:lnTo>
                      <a:pt x="165" y="5312"/>
                    </a:lnTo>
                    <a:lnTo>
                      <a:pt x="148" y="5309"/>
                    </a:lnTo>
                    <a:lnTo>
                      <a:pt x="130" y="5305"/>
                    </a:lnTo>
                    <a:lnTo>
                      <a:pt x="112" y="5298"/>
                    </a:lnTo>
                    <a:lnTo>
                      <a:pt x="96" y="5291"/>
                    </a:lnTo>
                    <a:lnTo>
                      <a:pt x="81" y="5282"/>
                    </a:lnTo>
                    <a:lnTo>
                      <a:pt x="66" y="5270"/>
                    </a:lnTo>
                    <a:lnTo>
                      <a:pt x="54" y="5259"/>
                    </a:lnTo>
                    <a:lnTo>
                      <a:pt x="41" y="5245"/>
                    </a:lnTo>
                    <a:lnTo>
                      <a:pt x="31" y="5232"/>
                    </a:lnTo>
                    <a:lnTo>
                      <a:pt x="21" y="5216"/>
                    </a:lnTo>
                    <a:lnTo>
                      <a:pt x="14" y="5199"/>
                    </a:lnTo>
                    <a:lnTo>
                      <a:pt x="8" y="5183"/>
                    </a:lnTo>
                    <a:lnTo>
                      <a:pt x="3" y="5165"/>
                    </a:lnTo>
                    <a:lnTo>
                      <a:pt x="1" y="5146"/>
                    </a:lnTo>
                    <a:lnTo>
                      <a:pt x="0" y="5127"/>
                    </a:lnTo>
                    <a:lnTo>
                      <a:pt x="0" y="4262"/>
                    </a:lnTo>
                    <a:lnTo>
                      <a:pt x="1" y="4243"/>
                    </a:lnTo>
                    <a:lnTo>
                      <a:pt x="3" y="4225"/>
                    </a:lnTo>
                    <a:lnTo>
                      <a:pt x="8" y="4207"/>
                    </a:lnTo>
                    <a:lnTo>
                      <a:pt x="14" y="4190"/>
                    </a:lnTo>
                    <a:lnTo>
                      <a:pt x="21" y="4175"/>
                    </a:lnTo>
                    <a:lnTo>
                      <a:pt x="31" y="4159"/>
                    </a:lnTo>
                    <a:lnTo>
                      <a:pt x="41" y="4144"/>
                    </a:lnTo>
                    <a:lnTo>
                      <a:pt x="54" y="4132"/>
                    </a:lnTo>
                    <a:lnTo>
                      <a:pt x="66" y="4119"/>
                    </a:lnTo>
                    <a:lnTo>
                      <a:pt x="81" y="4109"/>
                    </a:lnTo>
                    <a:lnTo>
                      <a:pt x="96" y="4100"/>
                    </a:lnTo>
                    <a:lnTo>
                      <a:pt x="112" y="4092"/>
                    </a:lnTo>
                    <a:lnTo>
                      <a:pt x="130" y="4086"/>
                    </a:lnTo>
                    <a:lnTo>
                      <a:pt x="148" y="4081"/>
                    </a:lnTo>
                    <a:lnTo>
                      <a:pt x="165" y="4078"/>
                    </a:lnTo>
                    <a:lnTo>
                      <a:pt x="184" y="4078"/>
                    </a:lnTo>
                    <a:lnTo>
                      <a:pt x="1049" y="4078"/>
                    </a:lnTo>
                    <a:close/>
                    <a:moveTo>
                      <a:pt x="1049" y="1359"/>
                    </a:moveTo>
                    <a:lnTo>
                      <a:pt x="1068" y="1359"/>
                    </a:lnTo>
                    <a:lnTo>
                      <a:pt x="1086" y="1362"/>
                    </a:lnTo>
                    <a:lnTo>
                      <a:pt x="1104" y="1367"/>
                    </a:lnTo>
                    <a:lnTo>
                      <a:pt x="1121" y="1374"/>
                    </a:lnTo>
                    <a:lnTo>
                      <a:pt x="1138" y="1381"/>
                    </a:lnTo>
                    <a:lnTo>
                      <a:pt x="1153" y="1390"/>
                    </a:lnTo>
                    <a:lnTo>
                      <a:pt x="1167" y="1401"/>
                    </a:lnTo>
                    <a:lnTo>
                      <a:pt x="1180" y="1413"/>
                    </a:lnTo>
                    <a:lnTo>
                      <a:pt x="1192" y="1426"/>
                    </a:lnTo>
                    <a:lnTo>
                      <a:pt x="1203" y="1440"/>
                    </a:lnTo>
                    <a:lnTo>
                      <a:pt x="1213" y="1456"/>
                    </a:lnTo>
                    <a:lnTo>
                      <a:pt x="1220" y="1472"/>
                    </a:lnTo>
                    <a:lnTo>
                      <a:pt x="1226" y="1489"/>
                    </a:lnTo>
                    <a:lnTo>
                      <a:pt x="1230" y="1507"/>
                    </a:lnTo>
                    <a:lnTo>
                      <a:pt x="1233" y="1525"/>
                    </a:lnTo>
                    <a:lnTo>
                      <a:pt x="1234" y="1543"/>
                    </a:lnTo>
                    <a:lnTo>
                      <a:pt x="1234" y="2409"/>
                    </a:lnTo>
                    <a:lnTo>
                      <a:pt x="1233" y="2427"/>
                    </a:lnTo>
                    <a:lnTo>
                      <a:pt x="1230" y="2446"/>
                    </a:lnTo>
                    <a:lnTo>
                      <a:pt x="1226" y="2464"/>
                    </a:lnTo>
                    <a:lnTo>
                      <a:pt x="1220" y="2481"/>
                    </a:lnTo>
                    <a:lnTo>
                      <a:pt x="1213" y="2497"/>
                    </a:lnTo>
                    <a:lnTo>
                      <a:pt x="1203" y="2513"/>
                    </a:lnTo>
                    <a:lnTo>
                      <a:pt x="1192" y="2526"/>
                    </a:lnTo>
                    <a:lnTo>
                      <a:pt x="1180" y="2540"/>
                    </a:lnTo>
                    <a:lnTo>
                      <a:pt x="1167" y="2553"/>
                    </a:lnTo>
                    <a:lnTo>
                      <a:pt x="1153" y="2563"/>
                    </a:lnTo>
                    <a:lnTo>
                      <a:pt x="1138" y="2572"/>
                    </a:lnTo>
                    <a:lnTo>
                      <a:pt x="1121" y="2580"/>
                    </a:lnTo>
                    <a:lnTo>
                      <a:pt x="1104" y="2586"/>
                    </a:lnTo>
                    <a:lnTo>
                      <a:pt x="1086" y="2590"/>
                    </a:lnTo>
                    <a:lnTo>
                      <a:pt x="1068" y="2593"/>
                    </a:lnTo>
                    <a:lnTo>
                      <a:pt x="1049" y="2594"/>
                    </a:lnTo>
                    <a:lnTo>
                      <a:pt x="184" y="2594"/>
                    </a:lnTo>
                    <a:lnTo>
                      <a:pt x="165" y="2593"/>
                    </a:lnTo>
                    <a:lnTo>
                      <a:pt x="148" y="2590"/>
                    </a:lnTo>
                    <a:lnTo>
                      <a:pt x="130" y="2586"/>
                    </a:lnTo>
                    <a:lnTo>
                      <a:pt x="112" y="2580"/>
                    </a:lnTo>
                    <a:lnTo>
                      <a:pt x="96" y="2572"/>
                    </a:lnTo>
                    <a:lnTo>
                      <a:pt x="81" y="2563"/>
                    </a:lnTo>
                    <a:lnTo>
                      <a:pt x="66" y="2553"/>
                    </a:lnTo>
                    <a:lnTo>
                      <a:pt x="54" y="2540"/>
                    </a:lnTo>
                    <a:lnTo>
                      <a:pt x="41" y="2526"/>
                    </a:lnTo>
                    <a:lnTo>
                      <a:pt x="31" y="2513"/>
                    </a:lnTo>
                    <a:lnTo>
                      <a:pt x="21" y="2497"/>
                    </a:lnTo>
                    <a:lnTo>
                      <a:pt x="14" y="2481"/>
                    </a:lnTo>
                    <a:lnTo>
                      <a:pt x="8" y="2464"/>
                    </a:lnTo>
                    <a:lnTo>
                      <a:pt x="3" y="2446"/>
                    </a:lnTo>
                    <a:lnTo>
                      <a:pt x="1" y="2427"/>
                    </a:lnTo>
                    <a:lnTo>
                      <a:pt x="0" y="2409"/>
                    </a:lnTo>
                    <a:lnTo>
                      <a:pt x="0" y="1543"/>
                    </a:lnTo>
                    <a:lnTo>
                      <a:pt x="1" y="1525"/>
                    </a:lnTo>
                    <a:lnTo>
                      <a:pt x="3" y="1507"/>
                    </a:lnTo>
                    <a:lnTo>
                      <a:pt x="8" y="1489"/>
                    </a:lnTo>
                    <a:lnTo>
                      <a:pt x="14" y="1472"/>
                    </a:lnTo>
                    <a:lnTo>
                      <a:pt x="21" y="1456"/>
                    </a:lnTo>
                    <a:lnTo>
                      <a:pt x="31" y="1440"/>
                    </a:lnTo>
                    <a:lnTo>
                      <a:pt x="41" y="1426"/>
                    </a:lnTo>
                    <a:lnTo>
                      <a:pt x="54" y="1413"/>
                    </a:lnTo>
                    <a:lnTo>
                      <a:pt x="66" y="1401"/>
                    </a:lnTo>
                    <a:lnTo>
                      <a:pt x="81" y="1390"/>
                    </a:lnTo>
                    <a:lnTo>
                      <a:pt x="96" y="1381"/>
                    </a:lnTo>
                    <a:lnTo>
                      <a:pt x="112" y="1374"/>
                    </a:lnTo>
                    <a:lnTo>
                      <a:pt x="130" y="1367"/>
                    </a:lnTo>
                    <a:lnTo>
                      <a:pt x="148" y="1362"/>
                    </a:lnTo>
                    <a:lnTo>
                      <a:pt x="165" y="1359"/>
                    </a:lnTo>
                    <a:lnTo>
                      <a:pt x="184" y="1359"/>
                    </a:lnTo>
                    <a:lnTo>
                      <a:pt x="1049" y="1359"/>
                    </a:lnTo>
                    <a:close/>
                    <a:moveTo>
                      <a:pt x="1049" y="2718"/>
                    </a:moveTo>
                    <a:lnTo>
                      <a:pt x="1068" y="2718"/>
                    </a:lnTo>
                    <a:lnTo>
                      <a:pt x="1086" y="2721"/>
                    </a:lnTo>
                    <a:lnTo>
                      <a:pt x="1104" y="2727"/>
                    </a:lnTo>
                    <a:lnTo>
                      <a:pt x="1121" y="2733"/>
                    </a:lnTo>
                    <a:lnTo>
                      <a:pt x="1138" y="2740"/>
                    </a:lnTo>
                    <a:lnTo>
                      <a:pt x="1153" y="2750"/>
                    </a:lnTo>
                    <a:lnTo>
                      <a:pt x="1167" y="2760"/>
                    </a:lnTo>
                    <a:lnTo>
                      <a:pt x="1180" y="2773"/>
                    </a:lnTo>
                    <a:lnTo>
                      <a:pt x="1192" y="2785"/>
                    </a:lnTo>
                    <a:lnTo>
                      <a:pt x="1203" y="2800"/>
                    </a:lnTo>
                    <a:lnTo>
                      <a:pt x="1213" y="2815"/>
                    </a:lnTo>
                    <a:lnTo>
                      <a:pt x="1220" y="2831"/>
                    </a:lnTo>
                    <a:lnTo>
                      <a:pt x="1226" y="2848"/>
                    </a:lnTo>
                    <a:lnTo>
                      <a:pt x="1230" y="2866"/>
                    </a:lnTo>
                    <a:lnTo>
                      <a:pt x="1233" y="2884"/>
                    </a:lnTo>
                    <a:lnTo>
                      <a:pt x="1234" y="2903"/>
                    </a:lnTo>
                    <a:lnTo>
                      <a:pt x="1234" y="3768"/>
                    </a:lnTo>
                    <a:lnTo>
                      <a:pt x="1233" y="3787"/>
                    </a:lnTo>
                    <a:lnTo>
                      <a:pt x="1230" y="3806"/>
                    </a:lnTo>
                    <a:lnTo>
                      <a:pt x="1226" y="3823"/>
                    </a:lnTo>
                    <a:lnTo>
                      <a:pt x="1220" y="3840"/>
                    </a:lnTo>
                    <a:lnTo>
                      <a:pt x="1213" y="3857"/>
                    </a:lnTo>
                    <a:lnTo>
                      <a:pt x="1203" y="3872"/>
                    </a:lnTo>
                    <a:lnTo>
                      <a:pt x="1192" y="3886"/>
                    </a:lnTo>
                    <a:lnTo>
                      <a:pt x="1180" y="3899"/>
                    </a:lnTo>
                    <a:lnTo>
                      <a:pt x="1167" y="3911"/>
                    </a:lnTo>
                    <a:lnTo>
                      <a:pt x="1153" y="3922"/>
                    </a:lnTo>
                    <a:lnTo>
                      <a:pt x="1138" y="3932"/>
                    </a:lnTo>
                    <a:lnTo>
                      <a:pt x="1121" y="3939"/>
                    </a:lnTo>
                    <a:lnTo>
                      <a:pt x="1104" y="3945"/>
                    </a:lnTo>
                    <a:lnTo>
                      <a:pt x="1086" y="3949"/>
                    </a:lnTo>
                    <a:lnTo>
                      <a:pt x="1068" y="3953"/>
                    </a:lnTo>
                    <a:lnTo>
                      <a:pt x="1049" y="3954"/>
                    </a:lnTo>
                    <a:lnTo>
                      <a:pt x="184" y="3954"/>
                    </a:lnTo>
                    <a:lnTo>
                      <a:pt x="165" y="3953"/>
                    </a:lnTo>
                    <a:lnTo>
                      <a:pt x="148" y="3949"/>
                    </a:lnTo>
                    <a:lnTo>
                      <a:pt x="130" y="3945"/>
                    </a:lnTo>
                    <a:lnTo>
                      <a:pt x="112" y="3939"/>
                    </a:lnTo>
                    <a:lnTo>
                      <a:pt x="96" y="3932"/>
                    </a:lnTo>
                    <a:lnTo>
                      <a:pt x="81" y="3922"/>
                    </a:lnTo>
                    <a:lnTo>
                      <a:pt x="66" y="3911"/>
                    </a:lnTo>
                    <a:lnTo>
                      <a:pt x="54" y="3899"/>
                    </a:lnTo>
                    <a:lnTo>
                      <a:pt x="41" y="3886"/>
                    </a:lnTo>
                    <a:lnTo>
                      <a:pt x="31" y="3872"/>
                    </a:lnTo>
                    <a:lnTo>
                      <a:pt x="21" y="3857"/>
                    </a:lnTo>
                    <a:lnTo>
                      <a:pt x="14" y="3840"/>
                    </a:lnTo>
                    <a:lnTo>
                      <a:pt x="8" y="3823"/>
                    </a:lnTo>
                    <a:lnTo>
                      <a:pt x="3" y="3806"/>
                    </a:lnTo>
                    <a:lnTo>
                      <a:pt x="1" y="3787"/>
                    </a:lnTo>
                    <a:lnTo>
                      <a:pt x="0" y="3768"/>
                    </a:lnTo>
                    <a:lnTo>
                      <a:pt x="0" y="2903"/>
                    </a:lnTo>
                    <a:lnTo>
                      <a:pt x="1" y="2884"/>
                    </a:lnTo>
                    <a:lnTo>
                      <a:pt x="3" y="2866"/>
                    </a:lnTo>
                    <a:lnTo>
                      <a:pt x="8" y="2848"/>
                    </a:lnTo>
                    <a:lnTo>
                      <a:pt x="14" y="2831"/>
                    </a:lnTo>
                    <a:lnTo>
                      <a:pt x="21" y="2815"/>
                    </a:lnTo>
                    <a:lnTo>
                      <a:pt x="31" y="2800"/>
                    </a:lnTo>
                    <a:lnTo>
                      <a:pt x="41" y="2785"/>
                    </a:lnTo>
                    <a:lnTo>
                      <a:pt x="54" y="2773"/>
                    </a:lnTo>
                    <a:lnTo>
                      <a:pt x="66" y="2760"/>
                    </a:lnTo>
                    <a:lnTo>
                      <a:pt x="81" y="2750"/>
                    </a:lnTo>
                    <a:lnTo>
                      <a:pt x="96" y="2740"/>
                    </a:lnTo>
                    <a:lnTo>
                      <a:pt x="112" y="2733"/>
                    </a:lnTo>
                    <a:lnTo>
                      <a:pt x="130" y="2727"/>
                    </a:lnTo>
                    <a:lnTo>
                      <a:pt x="148" y="2721"/>
                    </a:lnTo>
                    <a:lnTo>
                      <a:pt x="165" y="2718"/>
                    </a:lnTo>
                    <a:lnTo>
                      <a:pt x="184" y="2718"/>
                    </a:lnTo>
                    <a:lnTo>
                      <a:pt x="1049" y="2718"/>
                    </a:lnTo>
                    <a:close/>
                    <a:moveTo>
                      <a:pt x="2408" y="4078"/>
                    </a:moveTo>
                    <a:lnTo>
                      <a:pt x="2427" y="4078"/>
                    </a:lnTo>
                    <a:lnTo>
                      <a:pt x="2445" y="4081"/>
                    </a:lnTo>
                    <a:lnTo>
                      <a:pt x="2463" y="4086"/>
                    </a:lnTo>
                    <a:lnTo>
                      <a:pt x="2480" y="4092"/>
                    </a:lnTo>
                    <a:lnTo>
                      <a:pt x="2496" y="4100"/>
                    </a:lnTo>
                    <a:lnTo>
                      <a:pt x="2512" y="4109"/>
                    </a:lnTo>
                    <a:lnTo>
                      <a:pt x="2526" y="4119"/>
                    </a:lnTo>
                    <a:lnTo>
                      <a:pt x="2539" y="4132"/>
                    </a:lnTo>
                    <a:lnTo>
                      <a:pt x="2551" y="4144"/>
                    </a:lnTo>
                    <a:lnTo>
                      <a:pt x="2562" y="4159"/>
                    </a:lnTo>
                    <a:lnTo>
                      <a:pt x="2570" y="4175"/>
                    </a:lnTo>
                    <a:lnTo>
                      <a:pt x="2579" y="4190"/>
                    </a:lnTo>
                    <a:lnTo>
                      <a:pt x="2585" y="4207"/>
                    </a:lnTo>
                    <a:lnTo>
                      <a:pt x="2589" y="4225"/>
                    </a:lnTo>
                    <a:lnTo>
                      <a:pt x="2592" y="4243"/>
                    </a:lnTo>
                    <a:lnTo>
                      <a:pt x="2593" y="4262"/>
                    </a:lnTo>
                    <a:lnTo>
                      <a:pt x="2593" y="5127"/>
                    </a:lnTo>
                    <a:lnTo>
                      <a:pt x="2592" y="5146"/>
                    </a:lnTo>
                    <a:lnTo>
                      <a:pt x="2589" y="5165"/>
                    </a:lnTo>
                    <a:lnTo>
                      <a:pt x="2585" y="5183"/>
                    </a:lnTo>
                    <a:lnTo>
                      <a:pt x="2579" y="5199"/>
                    </a:lnTo>
                    <a:lnTo>
                      <a:pt x="2570" y="5216"/>
                    </a:lnTo>
                    <a:lnTo>
                      <a:pt x="2562" y="5232"/>
                    </a:lnTo>
                    <a:lnTo>
                      <a:pt x="2551" y="5245"/>
                    </a:lnTo>
                    <a:lnTo>
                      <a:pt x="2539" y="5259"/>
                    </a:lnTo>
                    <a:lnTo>
                      <a:pt x="2526" y="5270"/>
                    </a:lnTo>
                    <a:lnTo>
                      <a:pt x="2512" y="5282"/>
                    </a:lnTo>
                    <a:lnTo>
                      <a:pt x="2496" y="5291"/>
                    </a:lnTo>
                    <a:lnTo>
                      <a:pt x="2480" y="5298"/>
                    </a:lnTo>
                    <a:lnTo>
                      <a:pt x="2463" y="5305"/>
                    </a:lnTo>
                    <a:lnTo>
                      <a:pt x="2445" y="5309"/>
                    </a:lnTo>
                    <a:lnTo>
                      <a:pt x="2427" y="5312"/>
                    </a:lnTo>
                    <a:lnTo>
                      <a:pt x="2408" y="5313"/>
                    </a:lnTo>
                    <a:lnTo>
                      <a:pt x="1543" y="5313"/>
                    </a:lnTo>
                    <a:lnTo>
                      <a:pt x="1524" y="5312"/>
                    </a:lnTo>
                    <a:lnTo>
                      <a:pt x="1506" y="5309"/>
                    </a:lnTo>
                    <a:lnTo>
                      <a:pt x="1489" y="5305"/>
                    </a:lnTo>
                    <a:lnTo>
                      <a:pt x="1471" y="5298"/>
                    </a:lnTo>
                    <a:lnTo>
                      <a:pt x="1455" y="5291"/>
                    </a:lnTo>
                    <a:lnTo>
                      <a:pt x="1440" y="5282"/>
                    </a:lnTo>
                    <a:lnTo>
                      <a:pt x="1425" y="5270"/>
                    </a:lnTo>
                    <a:lnTo>
                      <a:pt x="1413" y="5259"/>
                    </a:lnTo>
                    <a:lnTo>
                      <a:pt x="1400" y="5245"/>
                    </a:lnTo>
                    <a:lnTo>
                      <a:pt x="1390" y="5232"/>
                    </a:lnTo>
                    <a:lnTo>
                      <a:pt x="1380" y="5216"/>
                    </a:lnTo>
                    <a:lnTo>
                      <a:pt x="1373" y="5199"/>
                    </a:lnTo>
                    <a:lnTo>
                      <a:pt x="1367" y="5183"/>
                    </a:lnTo>
                    <a:lnTo>
                      <a:pt x="1362" y="5165"/>
                    </a:lnTo>
                    <a:lnTo>
                      <a:pt x="1358" y="5146"/>
                    </a:lnTo>
                    <a:lnTo>
                      <a:pt x="1358" y="5127"/>
                    </a:lnTo>
                    <a:lnTo>
                      <a:pt x="1358" y="4262"/>
                    </a:lnTo>
                    <a:lnTo>
                      <a:pt x="1358" y="4243"/>
                    </a:lnTo>
                    <a:lnTo>
                      <a:pt x="1362" y="4225"/>
                    </a:lnTo>
                    <a:lnTo>
                      <a:pt x="1367" y="4207"/>
                    </a:lnTo>
                    <a:lnTo>
                      <a:pt x="1373" y="4190"/>
                    </a:lnTo>
                    <a:lnTo>
                      <a:pt x="1380" y="4175"/>
                    </a:lnTo>
                    <a:lnTo>
                      <a:pt x="1390" y="4159"/>
                    </a:lnTo>
                    <a:lnTo>
                      <a:pt x="1400" y="4144"/>
                    </a:lnTo>
                    <a:lnTo>
                      <a:pt x="1413" y="4132"/>
                    </a:lnTo>
                    <a:lnTo>
                      <a:pt x="1425" y="4119"/>
                    </a:lnTo>
                    <a:lnTo>
                      <a:pt x="1440" y="4109"/>
                    </a:lnTo>
                    <a:lnTo>
                      <a:pt x="1455" y="4100"/>
                    </a:lnTo>
                    <a:lnTo>
                      <a:pt x="1471" y="4092"/>
                    </a:lnTo>
                    <a:lnTo>
                      <a:pt x="1489" y="4086"/>
                    </a:lnTo>
                    <a:lnTo>
                      <a:pt x="1506" y="4081"/>
                    </a:lnTo>
                    <a:lnTo>
                      <a:pt x="1524" y="4078"/>
                    </a:lnTo>
                    <a:lnTo>
                      <a:pt x="1543" y="4078"/>
                    </a:lnTo>
                    <a:lnTo>
                      <a:pt x="2408" y="4078"/>
                    </a:lnTo>
                    <a:close/>
                    <a:moveTo>
                      <a:pt x="2408" y="0"/>
                    </a:moveTo>
                    <a:lnTo>
                      <a:pt x="2427" y="1"/>
                    </a:lnTo>
                    <a:lnTo>
                      <a:pt x="2445" y="3"/>
                    </a:lnTo>
                    <a:lnTo>
                      <a:pt x="2463" y="8"/>
                    </a:lnTo>
                    <a:lnTo>
                      <a:pt x="2480" y="14"/>
                    </a:lnTo>
                    <a:lnTo>
                      <a:pt x="2496" y="21"/>
                    </a:lnTo>
                    <a:lnTo>
                      <a:pt x="2512" y="31"/>
                    </a:lnTo>
                    <a:lnTo>
                      <a:pt x="2526" y="41"/>
                    </a:lnTo>
                    <a:lnTo>
                      <a:pt x="2539" y="54"/>
                    </a:lnTo>
                    <a:lnTo>
                      <a:pt x="2551" y="66"/>
                    </a:lnTo>
                    <a:lnTo>
                      <a:pt x="2562" y="81"/>
                    </a:lnTo>
                    <a:lnTo>
                      <a:pt x="2570" y="96"/>
                    </a:lnTo>
                    <a:lnTo>
                      <a:pt x="2579" y="112"/>
                    </a:lnTo>
                    <a:lnTo>
                      <a:pt x="2585" y="130"/>
                    </a:lnTo>
                    <a:lnTo>
                      <a:pt x="2589" y="148"/>
                    </a:lnTo>
                    <a:lnTo>
                      <a:pt x="2592" y="165"/>
                    </a:lnTo>
                    <a:lnTo>
                      <a:pt x="2593" y="184"/>
                    </a:lnTo>
                    <a:lnTo>
                      <a:pt x="2593" y="1049"/>
                    </a:lnTo>
                    <a:lnTo>
                      <a:pt x="2592" y="1068"/>
                    </a:lnTo>
                    <a:lnTo>
                      <a:pt x="2589" y="1087"/>
                    </a:lnTo>
                    <a:lnTo>
                      <a:pt x="2585" y="1105"/>
                    </a:lnTo>
                    <a:lnTo>
                      <a:pt x="2579" y="1122"/>
                    </a:lnTo>
                    <a:lnTo>
                      <a:pt x="2570" y="1138"/>
                    </a:lnTo>
                    <a:lnTo>
                      <a:pt x="2562" y="1154"/>
                    </a:lnTo>
                    <a:lnTo>
                      <a:pt x="2551" y="1167"/>
                    </a:lnTo>
                    <a:lnTo>
                      <a:pt x="2539" y="1181"/>
                    </a:lnTo>
                    <a:lnTo>
                      <a:pt x="2526" y="1192"/>
                    </a:lnTo>
                    <a:lnTo>
                      <a:pt x="2512" y="1204"/>
                    </a:lnTo>
                    <a:lnTo>
                      <a:pt x="2496" y="1213"/>
                    </a:lnTo>
                    <a:lnTo>
                      <a:pt x="2480" y="1220"/>
                    </a:lnTo>
                    <a:lnTo>
                      <a:pt x="2463" y="1227"/>
                    </a:lnTo>
                    <a:lnTo>
                      <a:pt x="2445" y="1231"/>
                    </a:lnTo>
                    <a:lnTo>
                      <a:pt x="2427" y="1234"/>
                    </a:lnTo>
                    <a:lnTo>
                      <a:pt x="2408" y="1235"/>
                    </a:lnTo>
                    <a:lnTo>
                      <a:pt x="1543" y="1235"/>
                    </a:lnTo>
                    <a:lnTo>
                      <a:pt x="1524" y="1234"/>
                    </a:lnTo>
                    <a:lnTo>
                      <a:pt x="1506" y="1231"/>
                    </a:lnTo>
                    <a:lnTo>
                      <a:pt x="1489" y="1227"/>
                    </a:lnTo>
                    <a:lnTo>
                      <a:pt x="1471" y="1220"/>
                    </a:lnTo>
                    <a:lnTo>
                      <a:pt x="1455" y="1213"/>
                    </a:lnTo>
                    <a:lnTo>
                      <a:pt x="1440" y="1204"/>
                    </a:lnTo>
                    <a:lnTo>
                      <a:pt x="1425" y="1192"/>
                    </a:lnTo>
                    <a:lnTo>
                      <a:pt x="1413" y="1181"/>
                    </a:lnTo>
                    <a:lnTo>
                      <a:pt x="1400" y="1167"/>
                    </a:lnTo>
                    <a:lnTo>
                      <a:pt x="1390" y="1154"/>
                    </a:lnTo>
                    <a:lnTo>
                      <a:pt x="1380" y="1138"/>
                    </a:lnTo>
                    <a:lnTo>
                      <a:pt x="1373" y="1122"/>
                    </a:lnTo>
                    <a:lnTo>
                      <a:pt x="1367" y="1105"/>
                    </a:lnTo>
                    <a:lnTo>
                      <a:pt x="1362" y="1087"/>
                    </a:lnTo>
                    <a:lnTo>
                      <a:pt x="1358" y="1068"/>
                    </a:lnTo>
                    <a:lnTo>
                      <a:pt x="1358" y="1049"/>
                    </a:lnTo>
                    <a:lnTo>
                      <a:pt x="1358" y="184"/>
                    </a:lnTo>
                    <a:lnTo>
                      <a:pt x="1358" y="165"/>
                    </a:lnTo>
                    <a:lnTo>
                      <a:pt x="1362" y="148"/>
                    </a:lnTo>
                    <a:lnTo>
                      <a:pt x="1367" y="130"/>
                    </a:lnTo>
                    <a:lnTo>
                      <a:pt x="1373" y="112"/>
                    </a:lnTo>
                    <a:lnTo>
                      <a:pt x="1380" y="96"/>
                    </a:lnTo>
                    <a:lnTo>
                      <a:pt x="1390" y="81"/>
                    </a:lnTo>
                    <a:lnTo>
                      <a:pt x="1400" y="66"/>
                    </a:lnTo>
                    <a:lnTo>
                      <a:pt x="1413" y="54"/>
                    </a:lnTo>
                    <a:lnTo>
                      <a:pt x="1425" y="41"/>
                    </a:lnTo>
                    <a:lnTo>
                      <a:pt x="1440" y="31"/>
                    </a:lnTo>
                    <a:lnTo>
                      <a:pt x="1455" y="21"/>
                    </a:lnTo>
                    <a:lnTo>
                      <a:pt x="1471" y="14"/>
                    </a:lnTo>
                    <a:lnTo>
                      <a:pt x="1489" y="8"/>
                    </a:lnTo>
                    <a:lnTo>
                      <a:pt x="1506" y="3"/>
                    </a:lnTo>
                    <a:lnTo>
                      <a:pt x="1524" y="1"/>
                    </a:lnTo>
                    <a:lnTo>
                      <a:pt x="1543" y="0"/>
                    </a:lnTo>
                    <a:lnTo>
                      <a:pt x="2408" y="0"/>
                    </a:lnTo>
                    <a:close/>
                    <a:moveTo>
                      <a:pt x="2408" y="1359"/>
                    </a:moveTo>
                    <a:lnTo>
                      <a:pt x="2427" y="1359"/>
                    </a:lnTo>
                    <a:lnTo>
                      <a:pt x="2445" y="1362"/>
                    </a:lnTo>
                    <a:lnTo>
                      <a:pt x="2463" y="1367"/>
                    </a:lnTo>
                    <a:lnTo>
                      <a:pt x="2480" y="1374"/>
                    </a:lnTo>
                    <a:lnTo>
                      <a:pt x="2496" y="1381"/>
                    </a:lnTo>
                    <a:lnTo>
                      <a:pt x="2512" y="1390"/>
                    </a:lnTo>
                    <a:lnTo>
                      <a:pt x="2526" y="1401"/>
                    </a:lnTo>
                    <a:lnTo>
                      <a:pt x="2539" y="1413"/>
                    </a:lnTo>
                    <a:lnTo>
                      <a:pt x="2551" y="1426"/>
                    </a:lnTo>
                    <a:lnTo>
                      <a:pt x="2562" y="1440"/>
                    </a:lnTo>
                    <a:lnTo>
                      <a:pt x="2570" y="1456"/>
                    </a:lnTo>
                    <a:lnTo>
                      <a:pt x="2579" y="1472"/>
                    </a:lnTo>
                    <a:lnTo>
                      <a:pt x="2585" y="1489"/>
                    </a:lnTo>
                    <a:lnTo>
                      <a:pt x="2589" y="1507"/>
                    </a:lnTo>
                    <a:lnTo>
                      <a:pt x="2592" y="1525"/>
                    </a:lnTo>
                    <a:lnTo>
                      <a:pt x="2593" y="1543"/>
                    </a:lnTo>
                    <a:lnTo>
                      <a:pt x="2593" y="2409"/>
                    </a:lnTo>
                    <a:lnTo>
                      <a:pt x="2592" y="2427"/>
                    </a:lnTo>
                    <a:lnTo>
                      <a:pt x="2589" y="2446"/>
                    </a:lnTo>
                    <a:lnTo>
                      <a:pt x="2585" y="2464"/>
                    </a:lnTo>
                    <a:lnTo>
                      <a:pt x="2579" y="2481"/>
                    </a:lnTo>
                    <a:lnTo>
                      <a:pt x="2570" y="2497"/>
                    </a:lnTo>
                    <a:lnTo>
                      <a:pt x="2562" y="2513"/>
                    </a:lnTo>
                    <a:lnTo>
                      <a:pt x="2551" y="2526"/>
                    </a:lnTo>
                    <a:lnTo>
                      <a:pt x="2539" y="2540"/>
                    </a:lnTo>
                    <a:lnTo>
                      <a:pt x="2526" y="2553"/>
                    </a:lnTo>
                    <a:lnTo>
                      <a:pt x="2512" y="2563"/>
                    </a:lnTo>
                    <a:lnTo>
                      <a:pt x="2496" y="2572"/>
                    </a:lnTo>
                    <a:lnTo>
                      <a:pt x="2480" y="2580"/>
                    </a:lnTo>
                    <a:lnTo>
                      <a:pt x="2463" y="2586"/>
                    </a:lnTo>
                    <a:lnTo>
                      <a:pt x="2445" y="2590"/>
                    </a:lnTo>
                    <a:lnTo>
                      <a:pt x="2427" y="2593"/>
                    </a:lnTo>
                    <a:lnTo>
                      <a:pt x="2408" y="2594"/>
                    </a:lnTo>
                    <a:lnTo>
                      <a:pt x="1543" y="2594"/>
                    </a:lnTo>
                    <a:lnTo>
                      <a:pt x="1524" y="2593"/>
                    </a:lnTo>
                    <a:lnTo>
                      <a:pt x="1506" y="2590"/>
                    </a:lnTo>
                    <a:lnTo>
                      <a:pt x="1489" y="2586"/>
                    </a:lnTo>
                    <a:lnTo>
                      <a:pt x="1471" y="2580"/>
                    </a:lnTo>
                    <a:lnTo>
                      <a:pt x="1455" y="2572"/>
                    </a:lnTo>
                    <a:lnTo>
                      <a:pt x="1440" y="2563"/>
                    </a:lnTo>
                    <a:lnTo>
                      <a:pt x="1425" y="2553"/>
                    </a:lnTo>
                    <a:lnTo>
                      <a:pt x="1413" y="2540"/>
                    </a:lnTo>
                    <a:lnTo>
                      <a:pt x="1400" y="2526"/>
                    </a:lnTo>
                    <a:lnTo>
                      <a:pt x="1390" y="2513"/>
                    </a:lnTo>
                    <a:lnTo>
                      <a:pt x="1380" y="2497"/>
                    </a:lnTo>
                    <a:lnTo>
                      <a:pt x="1373" y="2481"/>
                    </a:lnTo>
                    <a:lnTo>
                      <a:pt x="1367" y="2464"/>
                    </a:lnTo>
                    <a:lnTo>
                      <a:pt x="1362" y="2446"/>
                    </a:lnTo>
                    <a:lnTo>
                      <a:pt x="1358" y="2427"/>
                    </a:lnTo>
                    <a:lnTo>
                      <a:pt x="1358" y="2409"/>
                    </a:lnTo>
                    <a:lnTo>
                      <a:pt x="1358" y="1543"/>
                    </a:lnTo>
                    <a:lnTo>
                      <a:pt x="1358" y="1525"/>
                    </a:lnTo>
                    <a:lnTo>
                      <a:pt x="1362" y="1507"/>
                    </a:lnTo>
                    <a:lnTo>
                      <a:pt x="1367" y="1489"/>
                    </a:lnTo>
                    <a:lnTo>
                      <a:pt x="1373" y="1472"/>
                    </a:lnTo>
                    <a:lnTo>
                      <a:pt x="1380" y="1456"/>
                    </a:lnTo>
                    <a:lnTo>
                      <a:pt x="1390" y="1440"/>
                    </a:lnTo>
                    <a:lnTo>
                      <a:pt x="1400" y="1426"/>
                    </a:lnTo>
                    <a:lnTo>
                      <a:pt x="1413" y="1413"/>
                    </a:lnTo>
                    <a:lnTo>
                      <a:pt x="1425" y="1401"/>
                    </a:lnTo>
                    <a:lnTo>
                      <a:pt x="1440" y="1390"/>
                    </a:lnTo>
                    <a:lnTo>
                      <a:pt x="1455" y="1381"/>
                    </a:lnTo>
                    <a:lnTo>
                      <a:pt x="1471" y="1374"/>
                    </a:lnTo>
                    <a:lnTo>
                      <a:pt x="1489" y="1367"/>
                    </a:lnTo>
                    <a:lnTo>
                      <a:pt x="1506" y="1362"/>
                    </a:lnTo>
                    <a:lnTo>
                      <a:pt x="1524" y="1359"/>
                    </a:lnTo>
                    <a:lnTo>
                      <a:pt x="1543" y="1359"/>
                    </a:lnTo>
                    <a:lnTo>
                      <a:pt x="2408" y="1359"/>
                    </a:lnTo>
                    <a:close/>
                    <a:moveTo>
                      <a:pt x="2408" y="2718"/>
                    </a:moveTo>
                    <a:lnTo>
                      <a:pt x="2427" y="2718"/>
                    </a:lnTo>
                    <a:lnTo>
                      <a:pt x="2445" y="2721"/>
                    </a:lnTo>
                    <a:lnTo>
                      <a:pt x="2463" y="2727"/>
                    </a:lnTo>
                    <a:lnTo>
                      <a:pt x="2480" y="2733"/>
                    </a:lnTo>
                    <a:lnTo>
                      <a:pt x="2496" y="2740"/>
                    </a:lnTo>
                    <a:lnTo>
                      <a:pt x="2512" y="2750"/>
                    </a:lnTo>
                    <a:lnTo>
                      <a:pt x="2526" y="2760"/>
                    </a:lnTo>
                    <a:lnTo>
                      <a:pt x="2539" y="2773"/>
                    </a:lnTo>
                    <a:lnTo>
                      <a:pt x="2551" y="2785"/>
                    </a:lnTo>
                    <a:lnTo>
                      <a:pt x="2562" y="2800"/>
                    </a:lnTo>
                    <a:lnTo>
                      <a:pt x="2570" y="2815"/>
                    </a:lnTo>
                    <a:lnTo>
                      <a:pt x="2579" y="2831"/>
                    </a:lnTo>
                    <a:lnTo>
                      <a:pt x="2585" y="2848"/>
                    </a:lnTo>
                    <a:lnTo>
                      <a:pt x="2589" y="2866"/>
                    </a:lnTo>
                    <a:lnTo>
                      <a:pt x="2592" y="2884"/>
                    </a:lnTo>
                    <a:lnTo>
                      <a:pt x="2593" y="2903"/>
                    </a:lnTo>
                    <a:lnTo>
                      <a:pt x="2593" y="3768"/>
                    </a:lnTo>
                    <a:lnTo>
                      <a:pt x="2592" y="3787"/>
                    </a:lnTo>
                    <a:lnTo>
                      <a:pt x="2589" y="3806"/>
                    </a:lnTo>
                    <a:lnTo>
                      <a:pt x="2585" y="3823"/>
                    </a:lnTo>
                    <a:lnTo>
                      <a:pt x="2579" y="3840"/>
                    </a:lnTo>
                    <a:lnTo>
                      <a:pt x="2570" y="3857"/>
                    </a:lnTo>
                    <a:lnTo>
                      <a:pt x="2562" y="3872"/>
                    </a:lnTo>
                    <a:lnTo>
                      <a:pt x="2551" y="3886"/>
                    </a:lnTo>
                    <a:lnTo>
                      <a:pt x="2539" y="3899"/>
                    </a:lnTo>
                    <a:lnTo>
                      <a:pt x="2526" y="3911"/>
                    </a:lnTo>
                    <a:lnTo>
                      <a:pt x="2512" y="3922"/>
                    </a:lnTo>
                    <a:lnTo>
                      <a:pt x="2496" y="3932"/>
                    </a:lnTo>
                    <a:lnTo>
                      <a:pt x="2480" y="3939"/>
                    </a:lnTo>
                    <a:lnTo>
                      <a:pt x="2463" y="3945"/>
                    </a:lnTo>
                    <a:lnTo>
                      <a:pt x="2445" y="3949"/>
                    </a:lnTo>
                    <a:lnTo>
                      <a:pt x="2427" y="3953"/>
                    </a:lnTo>
                    <a:lnTo>
                      <a:pt x="2408" y="3954"/>
                    </a:lnTo>
                    <a:lnTo>
                      <a:pt x="1543" y="3954"/>
                    </a:lnTo>
                    <a:lnTo>
                      <a:pt x="1524" y="3953"/>
                    </a:lnTo>
                    <a:lnTo>
                      <a:pt x="1506" y="3949"/>
                    </a:lnTo>
                    <a:lnTo>
                      <a:pt x="1489" y="3945"/>
                    </a:lnTo>
                    <a:lnTo>
                      <a:pt x="1471" y="3939"/>
                    </a:lnTo>
                    <a:lnTo>
                      <a:pt x="1455" y="3932"/>
                    </a:lnTo>
                    <a:lnTo>
                      <a:pt x="1440" y="3922"/>
                    </a:lnTo>
                    <a:lnTo>
                      <a:pt x="1425" y="3911"/>
                    </a:lnTo>
                    <a:lnTo>
                      <a:pt x="1413" y="3899"/>
                    </a:lnTo>
                    <a:lnTo>
                      <a:pt x="1400" y="3886"/>
                    </a:lnTo>
                    <a:lnTo>
                      <a:pt x="1390" y="3872"/>
                    </a:lnTo>
                    <a:lnTo>
                      <a:pt x="1380" y="3857"/>
                    </a:lnTo>
                    <a:lnTo>
                      <a:pt x="1373" y="3840"/>
                    </a:lnTo>
                    <a:lnTo>
                      <a:pt x="1367" y="3823"/>
                    </a:lnTo>
                    <a:lnTo>
                      <a:pt x="1362" y="3806"/>
                    </a:lnTo>
                    <a:lnTo>
                      <a:pt x="1358" y="3787"/>
                    </a:lnTo>
                    <a:lnTo>
                      <a:pt x="1358" y="3768"/>
                    </a:lnTo>
                    <a:lnTo>
                      <a:pt x="1358" y="2903"/>
                    </a:lnTo>
                    <a:lnTo>
                      <a:pt x="1358" y="2884"/>
                    </a:lnTo>
                    <a:lnTo>
                      <a:pt x="1362" y="2866"/>
                    </a:lnTo>
                    <a:lnTo>
                      <a:pt x="1367" y="2848"/>
                    </a:lnTo>
                    <a:lnTo>
                      <a:pt x="1373" y="2831"/>
                    </a:lnTo>
                    <a:lnTo>
                      <a:pt x="1380" y="2815"/>
                    </a:lnTo>
                    <a:lnTo>
                      <a:pt x="1390" y="2800"/>
                    </a:lnTo>
                    <a:lnTo>
                      <a:pt x="1400" y="2785"/>
                    </a:lnTo>
                    <a:lnTo>
                      <a:pt x="1413" y="2773"/>
                    </a:lnTo>
                    <a:lnTo>
                      <a:pt x="1425" y="2760"/>
                    </a:lnTo>
                    <a:lnTo>
                      <a:pt x="1440" y="2750"/>
                    </a:lnTo>
                    <a:lnTo>
                      <a:pt x="1455" y="2740"/>
                    </a:lnTo>
                    <a:lnTo>
                      <a:pt x="1471" y="2733"/>
                    </a:lnTo>
                    <a:lnTo>
                      <a:pt x="1489" y="2727"/>
                    </a:lnTo>
                    <a:lnTo>
                      <a:pt x="1506" y="2721"/>
                    </a:lnTo>
                    <a:lnTo>
                      <a:pt x="1524" y="2718"/>
                    </a:lnTo>
                    <a:lnTo>
                      <a:pt x="1543" y="2718"/>
                    </a:lnTo>
                    <a:lnTo>
                      <a:pt x="2408" y="2718"/>
                    </a:lnTo>
                    <a:close/>
                    <a:moveTo>
                      <a:pt x="3767" y="0"/>
                    </a:moveTo>
                    <a:lnTo>
                      <a:pt x="3786" y="1"/>
                    </a:lnTo>
                    <a:lnTo>
                      <a:pt x="3804" y="3"/>
                    </a:lnTo>
                    <a:lnTo>
                      <a:pt x="3822" y="8"/>
                    </a:lnTo>
                    <a:lnTo>
                      <a:pt x="3839" y="14"/>
                    </a:lnTo>
                    <a:lnTo>
                      <a:pt x="3855" y="21"/>
                    </a:lnTo>
                    <a:lnTo>
                      <a:pt x="3870" y="31"/>
                    </a:lnTo>
                    <a:lnTo>
                      <a:pt x="3885" y="41"/>
                    </a:lnTo>
                    <a:lnTo>
                      <a:pt x="3898" y="54"/>
                    </a:lnTo>
                    <a:lnTo>
                      <a:pt x="3910" y="66"/>
                    </a:lnTo>
                    <a:lnTo>
                      <a:pt x="3921" y="81"/>
                    </a:lnTo>
                    <a:lnTo>
                      <a:pt x="3929" y="96"/>
                    </a:lnTo>
                    <a:lnTo>
                      <a:pt x="3938" y="112"/>
                    </a:lnTo>
                    <a:lnTo>
                      <a:pt x="3944" y="130"/>
                    </a:lnTo>
                    <a:lnTo>
                      <a:pt x="3948" y="148"/>
                    </a:lnTo>
                    <a:lnTo>
                      <a:pt x="3951" y="165"/>
                    </a:lnTo>
                    <a:lnTo>
                      <a:pt x="3952" y="184"/>
                    </a:lnTo>
                    <a:lnTo>
                      <a:pt x="3952" y="1049"/>
                    </a:lnTo>
                    <a:lnTo>
                      <a:pt x="3951" y="1068"/>
                    </a:lnTo>
                    <a:lnTo>
                      <a:pt x="3948" y="1087"/>
                    </a:lnTo>
                    <a:lnTo>
                      <a:pt x="3944" y="1105"/>
                    </a:lnTo>
                    <a:lnTo>
                      <a:pt x="3938" y="1122"/>
                    </a:lnTo>
                    <a:lnTo>
                      <a:pt x="3929" y="1138"/>
                    </a:lnTo>
                    <a:lnTo>
                      <a:pt x="3921" y="1154"/>
                    </a:lnTo>
                    <a:lnTo>
                      <a:pt x="3910" y="1167"/>
                    </a:lnTo>
                    <a:lnTo>
                      <a:pt x="3898" y="1181"/>
                    </a:lnTo>
                    <a:lnTo>
                      <a:pt x="3885" y="1192"/>
                    </a:lnTo>
                    <a:lnTo>
                      <a:pt x="3870" y="1204"/>
                    </a:lnTo>
                    <a:lnTo>
                      <a:pt x="3855" y="1213"/>
                    </a:lnTo>
                    <a:lnTo>
                      <a:pt x="3839" y="1220"/>
                    </a:lnTo>
                    <a:lnTo>
                      <a:pt x="3822" y="1227"/>
                    </a:lnTo>
                    <a:lnTo>
                      <a:pt x="3804" y="1231"/>
                    </a:lnTo>
                    <a:lnTo>
                      <a:pt x="3786" y="1234"/>
                    </a:lnTo>
                    <a:lnTo>
                      <a:pt x="3767" y="1235"/>
                    </a:lnTo>
                    <a:lnTo>
                      <a:pt x="2902" y="1235"/>
                    </a:lnTo>
                    <a:lnTo>
                      <a:pt x="2883" y="1234"/>
                    </a:lnTo>
                    <a:lnTo>
                      <a:pt x="2864" y="1231"/>
                    </a:lnTo>
                    <a:lnTo>
                      <a:pt x="2847" y="1227"/>
                    </a:lnTo>
                    <a:lnTo>
                      <a:pt x="2830" y="1220"/>
                    </a:lnTo>
                    <a:lnTo>
                      <a:pt x="2814" y="1213"/>
                    </a:lnTo>
                    <a:lnTo>
                      <a:pt x="2799" y="1204"/>
                    </a:lnTo>
                    <a:lnTo>
                      <a:pt x="2784" y="1192"/>
                    </a:lnTo>
                    <a:lnTo>
                      <a:pt x="2772" y="1181"/>
                    </a:lnTo>
                    <a:lnTo>
                      <a:pt x="2759" y="1167"/>
                    </a:lnTo>
                    <a:lnTo>
                      <a:pt x="2749" y="1154"/>
                    </a:lnTo>
                    <a:lnTo>
                      <a:pt x="2739" y="1138"/>
                    </a:lnTo>
                    <a:lnTo>
                      <a:pt x="2731" y="1122"/>
                    </a:lnTo>
                    <a:lnTo>
                      <a:pt x="2725" y="1105"/>
                    </a:lnTo>
                    <a:lnTo>
                      <a:pt x="2721" y="1087"/>
                    </a:lnTo>
                    <a:lnTo>
                      <a:pt x="2717" y="1068"/>
                    </a:lnTo>
                    <a:lnTo>
                      <a:pt x="2716" y="1049"/>
                    </a:lnTo>
                    <a:lnTo>
                      <a:pt x="2716" y="184"/>
                    </a:lnTo>
                    <a:lnTo>
                      <a:pt x="2717" y="165"/>
                    </a:lnTo>
                    <a:lnTo>
                      <a:pt x="2721" y="148"/>
                    </a:lnTo>
                    <a:lnTo>
                      <a:pt x="2725" y="130"/>
                    </a:lnTo>
                    <a:lnTo>
                      <a:pt x="2731" y="112"/>
                    </a:lnTo>
                    <a:lnTo>
                      <a:pt x="2739" y="96"/>
                    </a:lnTo>
                    <a:lnTo>
                      <a:pt x="2749" y="81"/>
                    </a:lnTo>
                    <a:lnTo>
                      <a:pt x="2759" y="66"/>
                    </a:lnTo>
                    <a:lnTo>
                      <a:pt x="2772" y="54"/>
                    </a:lnTo>
                    <a:lnTo>
                      <a:pt x="2784" y="41"/>
                    </a:lnTo>
                    <a:lnTo>
                      <a:pt x="2799" y="31"/>
                    </a:lnTo>
                    <a:lnTo>
                      <a:pt x="2814" y="21"/>
                    </a:lnTo>
                    <a:lnTo>
                      <a:pt x="2830" y="14"/>
                    </a:lnTo>
                    <a:lnTo>
                      <a:pt x="2847" y="8"/>
                    </a:lnTo>
                    <a:lnTo>
                      <a:pt x="2864" y="3"/>
                    </a:lnTo>
                    <a:lnTo>
                      <a:pt x="2883" y="1"/>
                    </a:lnTo>
                    <a:lnTo>
                      <a:pt x="2902" y="0"/>
                    </a:lnTo>
                    <a:lnTo>
                      <a:pt x="3767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2" name="Freeform 11"/>
              <p:cNvSpPr>
                <a:spLocks noEditPoints="1"/>
              </p:cNvSpPr>
              <p:nvPr/>
            </p:nvSpPr>
            <p:spPr bwMode="auto">
              <a:xfrm>
                <a:off x="2695" y="2171"/>
                <a:ext cx="582" cy="46"/>
              </a:xfrm>
              <a:custGeom>
                <a:avLst/>
                <a:gdLst>
                  <a:gd name="T0" fmla="*/ 572 w 12215"/>
                  <a:gd name="T1" fmla="*/ 372 h 948"/>
                  <a:gd name="T2" fmla="*/ 732 w 12215"/>
                  <a:gd name="T3" fmla="*/ 579 h 948"/>
                  <a:gd name="T4" fmla="*/ 965 w 12215"/>
                  <a:gd name="T5" fmla="*/ 598 h 948"/>
                  <a:gd name="T6" fmla="*/ 387 w 12215"/>
                  <a:gd name="T7" fmla="*/ 16 h 948"/>
                  <a:gd name="T8" fmla="*/ 1616 w 12215"/>
                  <a:gd name="T9" fmla="*/ 943 h 948"/>
                  <a:gd name="T10" fmla="*/ 1875 w 12215"/>
                  <a:gd name="T11" fmla="*/ 808 h 948"/>
                  <a:gd name="T12" fmla="*/ 1898 w 12215"/>
                  <a:gd name="T13" fmla="*/ 560 h 948"/>
                  <a:gd name="T14" fmla="*/ 1652 w 12215"/>
                  <a:gd name="T15" fmla="*/ 378 h 948"/>
                  <a:gd name="T16" fmla="*/ 1519 w 12215"/>
                  <a:gd name="T17" fmla="*/ 227 h 948"/>
                  <a:gd name="T18" fmla="*/ 1802 w 12215"/>
                  <a:gd name="T19" fmla="*/ 200 h 948"/>
                  <a:gd name="T20" fmla="*/ 1535 w 12215"/>
                  <a:gd name="T21" fmla="*/ 15 h 948"/>
                  <a:gd name="T22" fmla="*/ 1324 w 12215"/>
                  <a:gd name="T23" fmla="*/ 168 h 948"/>
                  <a:gd name="T24" fmla="*/ 1349 w 12215"/>
                  <a:gd name="T25" fmla="*/ 419 h 948"/>
                  <a:gd name="T26" fmla="*/ 1642 w 12215"/>
                  <a:gd name="T27" fmla="*/ 587 h 948"/>
                  <a:gd name="T28" fmla="*/ 1697 w 12215"/>
                  <a:gd name="T29" fmla="*/ 718 h 948"/>
                  <a:gd name="T30" fmla="*/ 1433 w 12215"/>
                  <a:gd name="T31" fmla="*/ 758 h 948"/>
                  <a:gd name="T32" fmla="*/ 2805 w 12215"/>
                  <a:gd name="T33" fmla="*/ 933 h 948"/>
                  <a:gd name="T34" fmla="*/ 3947 w 12215"/>
                  <a:gd name="T35" fmla="*/ 660 h 948"/>
                  <a:gd name="T36" fmla="*/ 4246 w 12215"/>
                  <a:gd name="T37" fmla="*/ 945 h 948"/>
                  <a:gd name="T38" fmla="*/ 4638 w 12215"/>
                  <a:gd name="T39" fmla="*/ 764 h 948"/>
                  <a:gd name="T40" fmla="*/ 4448 w 12215"/>
                  <a:gd name="T41" fmla="*/ 699 h 948"/>
                  <a:gd name="T42" fmla="*/ 4290 w 12215"/>
                  <a:gd name="T43" fmla="*/ 781 h 948"/>
                  <a:gd name="T44" fmla="*/ 4144 w 12215"/>
                  <a:gd name="T45" fmla="*/ 572 h 948"/>
                  <a:gd name="T46" fmla="*/ 5854 w 12215"/>
                  <a:gd name="T47" fmla="*/ 14 h 948"/>
                  <a:gd name="T48" fmla="*/ 5566 w 12215"/>
                  <a:gd name="T49" fmla="*/ 267 h 948"/>
                  <a:gd name="T50" fmla="*/ 5551 w 12215"/>
                  <a:gd name="T51" fmla="*/ 647 h 948"/>
                  <a:gd name="T52" fmla="*/ 5731 w 12215"/>
                  <a:gd name="T53" fmla="*/ 887 h 948"/>
                  <a:gd name="T54" fmla="*/ 6077 w 12215"/>
                  <a:gd name="T55" fmla="*/ 934 h 948"/>
                  <a:gd name="T56" fmla="*/ 6367 w 12215"/>
                  <a:gd name="T57" fmla="*/ 689 h 948"/>
                  <a:gd name="T58" fmla="*/ 6384 w 12215"/>
                  <a:gd name="T59" fmla="*/ 302 h 948"/>
                  <a:gd name="T60" fmla="*/ 6205 w 12215"/>
                  <a:gd name="T61" fmla="*/ 61 h 948"/>
                  <a:gd name="T62" fmla="*/ 6019 w 12215"/>
                  <a:gd name="T63" fmla="*/ 171 h 948"/>
                  <a:gd name="T64" fmla="*/ 6167 w 12215"/>
                  <a:gd name="T65" fmla="*/ 327 h 948"/>
                  <a:gd name="T66" fmla="*/ 6131 w 12215"/>
                  <a:gd name="T67" fmla="*/ 695 h 948"/>
                  <a:gd name="T68" fmla="*/ 5943 w 12215"/>
                  <a:gd name="T69" fmla="*/ 782 h 948"/>
                  <a:gd name="T70" fmla="*/ 5780 w 12215"/>
                  <a:gd name="T71" fmla="*/ 653 h 948"/>
                  <a:gd name="T72" fmla="*/ 5779 w 12215"/>
                  <a:gd name="T73" fmla="*/ 299 h 948"/>
                  <a:gd name="T74" fmla="*/ 5942 w 12215"/>
                  <a:gd name="T75" fmla="*/ 166 h 948"/>
                  <a:gd name="T76" fmla="*/ 8100 w 12215"/>
                  <a:gd name="T77" fmla="*/ 16 h 948"/>
                  <a:gd name="T78" fmla="*/ 8518 w 12215"/>
                  <a:gd name="T79" fmla="*/ 942 h 948"/>
                  <a:gd name="T80" fmla="*/ 8881 w 12215"/>
                  <a:gd name="T81" fmla="*/ 852 h 948"/>
                  <a:gd name="T82" fmla="*/ 9046 w 12215"/>
                  <a:gd name="T83" fmla="*/ 628 h 948"/>
                  <a:gd name="T84" fmla="*/ 9047 w 12215"/>
                  <a:gd name="T85" fmla="*/ 291 h 948"/>
                  <a:gd name="T86" fmla="*/ 8845 w 12215"/>
                  <a:gd name="T87" fmla="*/ 65 h 948"/>
                  <a:gd name="T88" fmla="*/ 8322 w 12215"/>
                  <a:gd name="T89" fmla="*/ 21 h 948"/>
                  <a:gd name="T90" fmla="*/ 8663 w 12215"/>
                  <a:gd name="T91" fmla="*/ 182 h 948"/>
                  <a:gd name="T92" fmla="*/ 8851 w 12215"/>
                  <a:gd name="T93" fmla="*/ 436 h 948"/>
                  <a:gd name="T94" fmla="*/ 8686 w 12215"/>
                  <a:gd name="T95" fmla="*/ 755 h 948"/>
                  <a:gd name="T96" fmla="*/ 9415 w 12215"/>
                  <a:gd name="T97" fmla="*/ 377 h 948"/>
                  <a:gd name="T98" fmla="*/ 10255 w 12215"/>
                  <a:gd name="T99" fmla="*/ 579 h 948"/>
                  <a:gd name="T100" fmla="*/ 10393 w 12215"/>
                  <a:gd name="T101" fmla="*/ 883 h 948"/>
                  <a:gd name="T102" fmla="*/ 10562 w 12215"/>
                  <a:gd name="T103" fmla="*/ 712 h 948"/>
                  <a:gd name="T104" fmla="*/ 10429 w 12215"/>
                  <a:gd name="T105" fmla="*/ 502 h 948"/>
                  <a:gd name="T106" fmla="*/ 10590 w 12215"/>
                  <a:gd name="T107" fmla="*/ 259 h 948"/>
                  <a:gd name="T108" fmla="*/ 10465 w 12215"/>
                  <a:gd name="T109" fmla="*/ 56 h 948"/>
                  <a:gd name="T110" fmla="*/ 10019 w 12215"/>
                  <a:gd name="T111" fmla="*/ 18 h 948"/>
                  <a:gd name="T112" fmla="*/ 10305 w 12215"/>
                  <a:gd name="T113" fmla="*/ 175 h 948"/>
                  <a:gd name="T114" fmla="*/ 10384 w 12215"/>
                  <a:gd name="T115" fmla="*/ 301 h 948"/>
                  <a:gd name="T116" fmla="*/ 10279 w 12215"/>
                  <a:gd name="T117" fmla="*/ 415 h 948"/>
                  <a:gd name="T118" fmla="*/ 11049 w 12215"/>
                  <a:gd name="T119" fmla="*/ 348 h 948"/>
                  <a:gd name="T120" fmla="*/ 11111 w 12215"/>
                  <a:gd name="T121" fmla="*/ 244 h 9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215" h="948">
                    <a:moveTo>
                      <a:pt x="0" y="16"/>
                    </a:moveTo>
                    <a:lnTo>
                      <a:pt x="0" y="933"/>
                    </a:lnTo>
                    <a:lnTo>
                      <a:pt x="208" y="933"/>
                    </a:lnTo>
                    <a:lnTo>
                      <a:pt x="208" y="16"/>
                    </a:lnTo>
                    <a:lnTo>
                      <a:pt x="0" y="16"/>
                    </a:lnTo>
                    <a:close/>
                    <a:moveTo>
                      <a:pt x="577" y="933"/>
                    </a:moveTo>
                    <a:lnTo>
                      <a:pt x="577" y="657"/>
                    </a:lnTo>
                    <a:lnTo>
                      <a:pt x="577" y="629"/>
                    </a:lnTo>
                    <a:lnTo>
                      <a:pt x="577" y="602"/>
                    </a:lnTo>
                    <a:lnTo>
                      <a:pt x="577" y="575"/>
                    </a:lnTo>
                    <a:lnTo>
                      <a:pt x="577" y="549"/>
                    </a:lnTo>
                    <a:lnTo>
                      <a:pt x="576" y="522"/>
                    </a:lnTo>
                    <a:lnTo>
                      <a:pt x="576" y="497"/>
                    </a:lnTo>
                    <a:lnTo>
                      <a:pt x="576" y="470"/>
                    </a:lnTo>
                    <a:lnTo>
                      <a:pt x="574" y="445"/>
                    </a:lnTo>
                    <a:lnTo>
                      <a:pt x="574" y="421"/>
                    </a:lnTo>
                    <a:lnTo>
                      <a:pt x="573" y="397"/>
                    </a:lnTo>
                    <a:lnTo>
                      <a:pt x="572" y="372"/>
                    </a:lnTo>
                    <a:lnTo>
                      <a:pt x="571" y="348"/>
                    </a:lnTo>
                    <a:lnTo>
                      <a:pt x="570" y="326"/>
                    </a:lnTo>
                    <a:lnTo>
                      <a:pt x="569" y="302"/>
                    </a:lnTo>
                    <a:lnTo>
                      <a:pt x="568" y="279"/>
                    </a:lnTo>
                    <a:lnTo>
                      <a:pt x="567" y="256"/>
                    </a:lnTo>
                    <a:lnTo>
                      <a:pt x="572" y="256"/>
                    </a:lnTo>
                    <a:lnTo>
                      <a:pt x="584" y="283"/>
                    </a:lnTo>
                    <a:lnTo>
                      <a:pt x="596" y="310"/>
                    </a:lnTo>
                    <a:lnTo>
                      <a:pt x="608" y="338"/>
                    </a:lnTo>
                    <a:lnTo>
                      <a:pt x="621" y="365"/>
                    </a:lnTo>
                    <a:lnTo>
                      <a:pt x="635" y="393"/>
                    </a:lnTo>
                    <a:lnTo>
                      <a:pt x="648" y="420"/>
                    </a:lnTo>
                    <a:lnTo>
                      <a:pt x="662" y="449"/>
                    </a:lnTo>
                    <a:lnTo>
                      <a:pt x="677" y="476"/>
                    </a:lnTo>
                    <a:lnTo>
                      <a:pt x="690" y="503"/>
                    </a:lnTo>
                    <a:lnTo>
                      <a:pt x="704" y="529"/>
                    </a:lnTo>
                    <a:lnTo>
                      <a:pt x="718" y="554"/>
                    </a:lnTo>
                    <a:lnTo>
                      <a:pt x="732" y="579"/>
                    </a:lnTo>
                    <a:lnTo>
                      <a:pt x="928" y="933"/>
                    </a:lnTo>
                    <a:lnTo>
                      <a:pt x="1146" y="933"/>
                    </a:lnTo>
                    <a:lnTo>
                      <a:pt x="1146" y="16"/>
                    </a:lnTo>
                    <a:lnTo>
                      <a:pt x="955" y="16"/>
                    </a:lnTo>
                    <a:lnTo>
                      <a:pt x="955" y="283"/>
                    </a:lnTo>
                    <a:lnTo>
                      <a:pt x="955" y="309"/>
                    </a:lnTo>
                    <a:lnTo>
                      <a:pt x="955" y="334"/>
                    </a:lnTo>
                    <a:lnTo>
                      <a:pt x="955" y="359"/>
                    </a:lnTo>
                    <a:lnTo>
                      <a:pt x="956" y="384"/>
                    </a:lnTo>
                    <a:lnTo>
                      <a:pt x="956" y="409"/>
                    </a:lnTo>
                    <a:lnTo>
                      <a:pt x="957" y="433"/>
                    </a:lnTo>
                    <a:lnTo>
                      <a:pt x="958" y="457"/>
                    </a:lnTo>
                    <a:lnTo>
                      <a:pt x="958" y="481"/>
                    </a:lnTo>
                    <a:lnTo>
                      <a:pt x="959" y="505"/>
                    </a:lnTo>
                    <a:lnTo>
                      <a:pt x="961" y="528"/>
                    </a:lnTo>
                    <a:lnTo>
                      <a:pt x="962" y="552"/>
                    </a:lnTo>
                    <a:lnTo>
                      <a:pt x="963" y="575"/>
                    </a:lnTo>
                    <a:lnTo>
                      <a:pt x="965" y="598"/>
                    </a:lnTo>
                    <a:lnTo>
                      <a:pt x="967" y="621"/>
                    </a:lnTo>
                    <a:lnTo>
                      <a:pt x="969" y="643"/>
                    </a:lnTo>
                    <a:lnTo>
                      <a:pt x="972" y="666"/>
                    </a:lnTo>
                    <a:lnTo>
                      <a:pt x="968" y="666"/>
                    </a:lnTo>
                    <a:lnTo>
                      <a:pt x="958" y="640"/>
                    </a:lnTo>
                    <a:lnTo>
                      <a:pt x="947" y="613"/>
                    </a:lnTo>
                    <a:lnTo>
                      <a:pt x="935" y="587"/>
                    </a:lnTo>
                    <a:lnTo>
                      <a:pt x="923" y="560"/>
                    </a:lnTo>
                    <a:lnTo>
                      <a:pt x="911" y="533"/>
                    </a:lnTo>
                    <a:lnTo>
                      <a:pt x="899" y="507"/>
                    </a:lnTo>
                    <a:lnTo>
                      <a:pt x="885" y="480"/>
                    </a:lnTo>
                    <a:lnTo>
                      <a:pt x="873" y="454"/>
                    </a:lnTo>
                    <a:lnTo>
                      <a:pt x="859" y="428"/>
                    </a:lnTo>
                    <a:lnTo>
                      <a:pt x="845" y="402"/>
                    </a:lnTo>
                    <a:lnTo>
                      <a:pt x="833" y="377"/>
                    </a:lnTo>
                    <a:lnTo>
                      <a:pt x="819" y="352"/>
                    </a:lnTo>
                    <a:lnTo>
                      <a:pt x="629" y="16"/>
                    </a:lnTo>
                    <a:lnTo>
                      <a:pt x="387" y="16"/>
                    </a:lnTo>
                    <a:lnTo>
                      <a:pt x="387" y="933"/>
                    </a:lnTo>
                    <a:lnTo>
                      <a:pt x="577" y="933"/>
                    </a:lnTo>
                    <a:close/>
                    <a:moveTo>
                      <a:pt x="1289" y="890"/>
                    </a:moveTo>
                    <a:lnTo>
                      <a:pt x="1303" y="897"/>
                    </a:lnTo>
                    <a:lnTo>
                      <a:pt x="1320" y="903"/>
                    </a:lnTo>
                    <a:lnTo>
                      <a:pt x="1337" y="910"/>
                    </a:lnTo>
                    <a:lnTo>
                      <a:pt x="1356" y="917"/>
                    </a:lnTo>
                    <a:lnTo>
                      <a:pt x="1377" y="923"/>
                    </a:lnTo>
                    <a:lnTo>
                      <a:pt x="1399" y="928"/>
                    </a:lnTo>
                    <a:lnTo>
                      <a:pt x="1423" y="933"/>
                    </a:lnTo>
                    <a:lnTo>
                      <a:pt x="1447" y="939"/>
                    </a:lnTo>
                    <a:lnTo>
                      <a:pt x="1472" y="942"/>
                    </a:lnTo>
                    <a:lnTo>
                      <a:pt x="1497" y="944"/>
                    </a:lnTo>
                    <a:lnTo>
                      <a:pt x="1523" y="946"/>
                    </a:lnTo>
                    <a:lnTo>
                      <a:pt x="1549" y="947"/>
                    </a:lnTo>
                    <a:lnTo>
                      <a:pt x="1572" y="946"/>
                    </a:lnTo>
                    <a:lnTo>
                      <a:pt x="1595" y="945"/>
                    </a:lnTo>
                    <a:lnTo>
                      <a:pt x="1616" y="943"/>
                    </a:lnTo>
                    <a:lnTo>
                      <a:pt x="1637" y="941"/>
                    </a:lnTo>
                    <a:lnTo>
                      <a:pt x="1657" y="937"/>
                    </a:lnTo>
                    <a:lnTo>
                      <a:pt x="1676" y="933"/>
                    </a:lnTo>
                    <a:lnTo>
                      <a:pt x="1695" y="929"/>
                    </a:lnTo>
                    <a:lnTo>
                      <a:pt x="1712" y="924"/>
                    </a:lnTo>
                    <a:lnTo>
                      <a:pt x="1729" y="918"/>
                    </a:lnTo>
                    <a:lnTo>
                      <a:pt x="1746" y="911"/>
                    </a:lnTo>
                    <a:lnTo>
                      <a:pt x="1761" y="904"/>
                    </a:lnTo>
                    <a:lnTo>
                      <a:pt x="1776" y="897"/>
                    </a:lnTo>
                    <a:lnTo>
                      <a:pt x="1790" y="890"/>
                    </a:lnTo>
                    <a:lnTo>
                      <a:pt x="1803" y="880"/>
                    </a:lnTo>
                    <a:lnTo>
                      <a:pt x="1816" y="872"/>
                    </a:lnTo>
                    <a:lnTo>
                      <a:pt x="1827" y="862"/>
                    </a:lnTo>
                    <a:lnTo>
                      <a:pt x="1839" y="852"/>
                    </a:lnTo>
                    <a:lnTo>
                      <a:pt x="1849" y="842"/>
                    </a:lnTo>
                    <a:lnTo>
                      <a:pt x="1858" y="831"/>
                    </a:lnTo>
                    <a:lnTo>
                      <a:pt x="1867" y="820"/>
                    </a:lnTo>
                    <a:lnTo>
                      <a:pt x="1875" y="808"/>
                    </a:lnTo>
                    <a:lnTo>
                      <a:pt x="1882" y="797"/>
                    </a:lnTo>
                    <a:lnTo>
                      <a:pt x="1890" y="784"/>
                    </a:lnTo>
                    <a:lnTo>
                      <a:pt x="1895" y="772"/>
                    </a:lnTo>
                    <a:lnTo>
                      <a:pt x="1900" y="758"/>
                    </a:lnTo>
                    <a:lnTo>
                      <a:pt x="1905" y="746"/>
                    </a:lnTo>
                    <a:lnTo>
                      <a:pt x="1908" y="732"/>
                    </a:lnTo>
                    <a:lnTo>
                      <a:pt x="1912" y="719"/>
                    </a:lnTo>
                    <a:lnTo>
                      <a:pt x="1915" y="705"/>
                    </a:lnTo>
                    <a:lnTo>
                      <a:pt x="1916" y="690"/>
                    </a:lnTo>
                    <a:lnTo>
                      <a:pt x="1917" y="677"/>
                    </a:lnTo>
                    <a:lnTo>
                      <a:pt x="1918" y="662"/>
                    </a:lnTo>
                    <a:lnTo>
                      <a:pt x="1917" y="647"/>
                    </a:lnTo>
                    <a:lnTo>
                      <a:pt x="1916" y="631"/>
                    </a:lnTo>
                    <a:lnTo>
                      <a:pt x="1914" y="615"/>
                    </a:lnTo>
                    <a:lnTo>
                      <a:pt x="1912" y="601"/>
                    </a:lnTo>
                    <a:lnTo>
                      <a:pt x="1907" y="587"/>
                    </a:lnTo>
                    <a:lnTo>
                      <a:pt x="1903" y="574"/>
                    </a:lnTo>
                    <a:lnTo>
                      <a:pt x="1898" y="560"/>
                    </a:lnTo>
                    <a:lnTo>
                      <a:pt x="1892" y="548"/>
                    </a:lnTo>
                    <a:lnTo>
                      <a:pt x="1885" y="535"/>
                    </a:lnTo>
                    <a:lnTo>
                      <a:pt x="1877" y="523"/>
                    </a:lnTo>
                    <a:lnTo>
                      <a:pt x="1869" y="511"/>
                    </a:lnTo>
                    <a:lnTo>
                      <a:pt x="1859" y="500"/>
                    </a:lnTo>
                    <a:lnTo>
                      <a:pt x="1849" y="488"/>
                    </a:lnTo>
                    <a:lnTo>
                      <a:pt x="1839" y="478"/>
                    </a:lnTo>
                    <a:lnTo>
                      <a:pt x="1827" y="467"/>
                    </a:lnTo>
                    <a:lnTo>
                      <a:pt x="1814" y="458"/>
                    </a:lnTo>
                    <a:lnTo>
                      <a:pt x="1800" y="448"/>
                    </a:lnTo>
                    <a:lnTo>
                      <a:pt x="1786" y="438"/>
                    </a:lnTo>
                    <a:lnTo>
                      <a:pt x="1771" y="430"/>
                    </a:lnTo>
                    <a:lnTo>
                      <a:pt x="1754" y="420"/>
                    </a:lnTo>
                    <a:lnTo>
                      <a:pt x="1737" y="412"/>
                    </a:lnTo>
                    <a:lnTo>
                      <a:pt x="1720" y="404"/>
                    </a:lnTo>
                    <a:lnTo>
                      <a:pt x="1701" y="396"/>
                    </a:lnTo>
                    <a:lnTo>
                      <a:pt x="1681" y="389"/>
                    </a:lnTo>
                    <a:lnTo>
                      <a:pt x="1652" y="378"/>
                    </a:lnTo>
                    <a:lnTo>
                      <a:pt x="1627" y="367"/>
                    </a:lnTo>
                    <a:lnTo>
                      <a:pt x="1604" y="358"/>
                    </a:lnTo>
                    <a:lnTo>
                      <a:pt x="1583" y="348"/>
                    </a:lnTo>
                    <a:lnTo>
                      <a:pt x="1566" y="339"/>
                    </a:lnTo>
                    <a:lnTo>
                      <a:pt x="1551" y="330"/>
                    </a:lnTo>
                    <a:lnTo>
                      <a:pt x="1538" y="319"/>
                    </a:lnTo>
                    <a:lnTo>
                      <a:pt x="1528" y="309"/>
                    </a:lnTo>
                    <a:lnTo>
                      <a:pt x="1524" y="304"/>
                    </a:lnTo>
                    <a:lnTo>
                      <a:pt x="1521" y="298"/>
                    </a:lnTo>
                    <a:lnTo>
                      <a:pt x="1518" y="292"/>
                    </a:lnTo>
                    <a:lnTo>
                      <a:pt x="1516" y="286"/>
                    </a:lnTo>
                    <a:lnTo>
                      <a:pt x="1513" y="280"/>
                    </a:lnTo>
                    <a:lnTo>
                      <a:pt x="1511" y="273"/>
                    </a:lnTo>
                    <a:lnTo>
                      <a:pt x="1511" y="267"/>
                    </a:lnTo>
                    <a:lnTo>
                      <a:pt x="1511" y="260"/>
                    </a:lnTo>
                    <a:lnTo>
                      <a:pt x="1511" y="248"/>
                    </a:lnTo>
                    <a:lnTo>
                      <a:pt x="1514" y="237"/>
                    </a:lnTo>
                    <a:lnTo>
                      <a:pt x="1519" y="227"/>
                    </a:lnTo>
                    <a:lnTo>
                      <a:pt x="1525" y="216"/>
                    </a:lnTo>
                    <a:lnTo>
                      <a:pt x="1533" y="207"/>
                    </a:lnTo>
                    <a:lnTo>
                      <a:pt x="1544" y="198"/>
                    </a:lnTo>
                    <a:lnTo>
                      <a:pt x="1556" y="191"/>
                    </a:lnTo>
                    <a:lnTo>
                      <a:pt x="1570" y="184"/>
                    </a:lnTo>
                    <a:lnTo>
                      <a:pt x="1585" y="179"/>
                    </a:lnTo>
                    <a:lnTo>
                      <a:pt x="1603" y="174"/>
                    </a:lnTo>
                    <a:lnTo>
                      <a:pt x="1623" y="172"/>
                    </a:lnTo>
                    <a:lnTo>
                      <a:pt x="1644" y="171"/>
                    </a:lnTo>
                    <a:lnTo>
                      <a:pt x="1666" y="172"/>
                    </a:lnTo>
                    <a:lnTo>
                      <a:pt x="1686" y="173"/>
                    </a:lnTo>
                    <a:lnTo>
                      <a:pt x="1706" y="175"/>
                    </a:lnTo>
                    <a:lnTo>
                      <a:pt x="1725" y="179"/>
                    </a:lnTo>
                    <a:lnTo>
                      <a:pt x="1743" y="183"/>
                    </a:lnTo>
                    <a:lnTo>
                      <a:pt x="1759" y="186"/>
                    </a:lnTo>
                    <a:lnTo>
                      <a:pt x="1775" y="191"/>
                    </a:lnTo>
                    <a:lnTo>
                      <a:pt x="1790" y="195"/>
                    </a:lnTo>
                    <a:lnTo>
                      <a:pt x="1802" y="200"/>
                    </a:lnTo>
                    <a:lnTo>
                      <a:pt x="1815" y="206"/>
                    </a:lnTo>
                    <a:lnTo>
                      <a:pt x="1825" y="210"/>
                    </a:lnTo>
                    <a:lnTo>
                      <a:pt x="1834" y="215"/>
                    </a:lnTo>
                    <a:lnTo>
                      <a:pt x="1880" y="49"/>
                    </a:lnTo>
                    <a:lnTo>
                      <a:pt x="1859" y="40"/>
                    </a:lnTo>
                    <a:lnTo>
                      <a:pt x="1835" y="31"/>
                    </a:lnTo>
                    <a:lnTo>
                      <a:pt x="1810" y="23"/>
                    </a:lnTo>
                    <a:lnTo>
                      <a:pt x="1782" y="16"/>
                    </a:lnTo>
                    <a:lnTo>
                      <a:pt x="1752" y="11"/>
                    </a:lnTo>
                    <a:lnTo>
                      <a:pt x="1720" y="7"/>
                    </a:lnTo>
                    <a:lnTo>
                      <a:pt x="1684" y="3"/>
                    </a:lnTo>
                    <a:lnTo>
                      <a:pt x="1647" y="2"/>
                    </a:lnTo>
                    <a:lnTo>
                      <a:pt x="1627" y="3"/>
                    </a:lnTo>
                    <a:lnTo>
                      <a:pt x="1607" y="4"/>
                    </a:lnTo>
                    <a:lnTo>
                      <a:pt x="1588" y="6"/>
                    </a:lnTo>
                    <a:lnTo>
                      <a:pt x="1570" y="8"/>
                    </a:lnTo>
                    <a:lnTo>
                      <a:pt x="1552" y="11"/>
                    </a:lnTo>
                    <a:lnTo>
                      <a:pt x="1535" y="15"/>
                    </a:lnTo>
                    <a:lnTo>
                      <a:pt x="1519" y="19"/>
                    </a:lnTo>
                    <a:lnTo>
                      <a:pt x="1502" y="23"/>
                    </a:lnTo>
                    <a:lnTo>
                      <a:pt x="1486" y="28"/>
                    </a:lnTo>
                    <a:lnTo>
                      <a:pt x="1471" y="35"/>
                    </a:lnTo>
                    <a:lnTo>
                      <a:pt x="1457" y="41"/>
                    </a:lnTo>
                    <a:lnTo>
                      <a:pt x="1443" y="48"/>
                    </a:lnTo>
                    <a:lnTo>
                      <a:pt x="1429" y="56"/>
                    </a:lnTo>
                    <a:lnTo>
                      <a:pt x="1417" y="64"/>
                    </a:lnTo>
                    <a:lnTo>
                      <a:pt x="1405" y="72"/>
                    </a:lnTo>
                    <a:lnTo>
                      <a:pt x="1393" y="82"/>
                    </a:lnTo>
                    <a:lnTo>
                      <a:pt x="1382" y="91"/>
                    </a:lnTo>
                    <a:lnTo>
                      <a:pt x="1372" y="100"/>
                    </a:lnTo>
                    <a:lnTo>
                      <a:pt x="1362" y="111"/>
                    </a:lnTo>
                    <a:lnTo>
                      <a:pt x="1353" y="121"/>
                    </a:lnTo>
                    <a:lnTo>
                      <a:pt x="1345" y="133"/>
                    </a:lnTo>
                    <a:lnTo>
                      <a:pt x="1337" y="144"/>
                    </a:lnTo>
                    <a:lnTo>
                      <a:pt x="1330" y="156"/>
                    </a:lnTo>
                    <a:lnTo>
                      <a:pt x="1324" y="168"/>
                    </a:lnTo>
                    <a:lnTo>
                      <a:pt x="1319" y="181"/>
                    </a:lnTo>
                    <a:lnTo>
                      <a:pt x="1313" y="194"/>
                    </a:lnTo>
                    <a:lnTo>
                      <a:pt x="1309" y="207"/>
                    </a:lnTo>
                    <a:lnTo>
                      <a:pt x="1306" y="220"/>
                    </a:lnTo>
                    <a:lnTo>
                      <a:pt x="1304" y="234"/>
                    </a:lnTo>
                    <a:lnTo>
                      <a:pt x="1302" y="248"/>
                    </a:lnTo>
                    <a:lnTo>
                      <a:pt x="1301" y="263"/>
                    </a:lnTo>
                    <a:lnTo>
                      <a:pt x="1300" y="278"/>
                    </a:lnTo>
                    <a:lnTo>
                      <a:pt x="1301" y="293"/>
                    </a:lnTo>
                    <a:lnTo>
                      <a:pt x="1302" y="310"/>
                    </a:lnTo>
                    <a:lnTo>
                      <a:pt x="1305" y="324"/>
                    </a:lnTo>
                    <a:lnTo>
                      <a:pt x="1308" y="340"/>
                    </a:lnTo>
                    <a:lnTo>
                      <a:pt x="1312" y="355"/>
                    </a:lnTo>
                    <a:lnTo>
                      <a:pt x="1319" y="368"/>
                    </a:lnTo>
                    <a:lnTo>
                      <a:pt x="1325" y="382"/>
                    </a:lnTo>
                    <a:lnTo>
                      <a:pt x="1332" y="395"/>
                    </a:lnTo>
                    <a:lnTo>
                      <a:pt x="1340" y="408"/>
                    </a:lnTo>
                    <a:lnTo>
                      <a:pt x="1349" y="419"/>
                    </a:lnTo>
                    <a:lnTo>
                      <a:pt x="1359" y="432"/>
                    </a:lnTo>
                    <a:lnTo>
                      <a:pt x="1370" y="443"/>
                    </a:lnTo>
                    <a:lnTo>
                      <a:pt x="1381" y="454"/>
                    </a:lnTo>
                    <a:lnTo>
                      <a:pt x="1393" y="464"/>
                    </a:lnTo>
                    <a:lnTo>
                      <a:pt x="1406" y="475"/>
                    </a:lnTo>
                    <a:lnTo>
                      <a:pt x="1420" y="484"/>
                    </a:lnTo>
                    <a:lnTo>
                      <a:pt x="1434" y="493"/>
                    </a:lnTo>
                    <a:lnTo>
                      <a:pt x="1450" y="503"/>
                    </a:lnTo>
                    <a:lnTo>
                      <a:pt x="1465" y="511"/>
                    </a:lnTo>
                    <a:lnTo>
                      <a:pt x="1481" y="519"/>
                    </a:lnTo>
                    <a:lnTo>
                      <a:pt x="1499" y="528"/>
                    </a:lnTo>
                    <a:lnTo>
                      <a:pt x="1516" y="535"/>
                    </a:lnTo>
                    <a:lnTo>
                      <a:pt x="1534" y="542"/>
                    </a:lnTo>
                    <a:lnTo>
                      <a:pt x="1553" y="550"/>
                    </a:lnTo>
                    <a:lnTo>
                      <a:pt x="1579" y="559"/>
                    </a:lnTo>
                    <a:lnTo>
                      <a:pt x="1603" y="568"/>
                    </a:lnTo>
                    <a:lnTo>
                      <a:pt x="1624" y="578"/>
                    </a:lnTo>
                    <a:lnTo>
                      <a:pt x="1642" y="587"/>
                    </a:lnTo>
                    <a:lnTo>
                      <a:pt x="1657" y="597"/>
                    </a:lnTo>
                    <a:lnTo>
                      <a:pt x="1671" y="606"/>
                    </a:lnTo>
                    <a:lnTo>
                      <a:pt x="1682" y="616"/>
                    </a:lnTo>
                    <a:lnTo>
                      <a:pt x="1692" y="627"/>
                    </a:lnTo>
                    <a:lnTo>
                      <a:pt x="1695" y="633"/>
                    </a:lnTo>
                    <a:lnTo>
                      <a:pt x="1698" y="638"/>
                    </a:lnTo>
                    <a:lnTo>
                      <a:pt x="1701" y="645"/>
                    </a:lnTo>
                    <a:lnTo>
                      <a:pt x="1703" y="651"/>
                    </a:lnTo>
                    <a:lnTo>
                      <a:pt x="1704" y="657"/>
                    </a:lnTo>
                    <a:lnTo>
                      <a:pt x="1706" y="663"/>
                    </a:lnTo>
                    <a:lnTo>
                      <a:pt x="1706" y="671"/>
                    </a:lnTo>
                    <a:lnTo>
                      <a:pt x="1706" y="677"/>
                    </a:lnTo>
                    <a:lnTo>
                      <a:pt x="1706" y="684"/>
                    </a:lnTo>
                    <a:lnTo>
                      <a:pt x="1705" y="691"/>
                    </a:lnTo>
                    <a:lnTo>
                      <a:pt x="1704" y="699"/>
                    </a:lnTo>
                    <a:lnTo>
                      <a:pt x="1702" y="705"/>
                    </a:lnTo>
                    <a:lnTo>
                      <a:pt x="1700" y="712"/>
                    </a:lnTo>
                    <a:lnTo>
                      <a:pt x="1697" y="718"/>
                    </a:lnTo>
                    <a:lnTo>
                      <a:pt x="1694" y="724"/>
                    </a:lnTo>
                    <a:lnTo>
                      <a:pt x="1691" y="730"/>
                    </a:lnTo>
                    <a:lnTo>
                      <a:pt x="1685" y="735"/>
                    </a:lnTo>
                    <a:lnTo>
                      <a:pt x="1681" y="740"/>
                    </a:lnTo>
                    <a:lnTo>
                      <a:pt x="1675" y="745"/>
                    </a:lnTo>
                    <a:lnTo>
                      <a:pt x="1670" y="749"/>
                    </a:lnTo>
                    <a:lnTo>
                      <a:pt x="1656" y="757"/>
                    </a:lnTo>
                    <a:lnTo>
                      <a:pt x="1642" y="764"/>
                    </a:lnTo>
                    <a:lnTo>
                      <a:pt x="1624" y="770"/>
                    </a:lnTo>
                    <a:lnTo>
                      <a:pt x="1605" y="773"/>
                    </a:lnTo>
                    <a:lnTo>
                      <a:pt x="1584" y="776"/>
                    </a:lnTo>
                    <a:lnTo>
                      <a:pt x="1561" y="777"/>
                    </a:lnTo>
                    <a:lnTo>
                      <a:pt x="1539" y="776"/>
                    </a:lnTo>
                    <a:lnTo>
                      <a:pt x="1518" y="774"/>
                    </a:lnTo>
                    <a:lnTo>
                      <a:pt x="1496" y="772"/>
                    </a:lnTo>
                    <a:lnTo>
                      <a:pt x="1474" y="768"/>
                    </a:lnTo>
                    <a:lnTo>
                      <a:pt x="1454" y="763"/>
                    </a:lnTo>
                    <a:lnTo>
                      <a:pt x="1433" y="758"/>
                    </a:lnTo>
                    <a:lnTo>
                      <a:pt x="1414" y="753"/>
                    </a:lnTo>
                    <a:lnTo>
                      <a:pt x="1396" y="747"/>
                    </a:lnTo>
                    <a:lnTo>
                      <a:pt x="1378" y="740"/>
                    </a:lnTo>
                    <a:lnTo>
                      <a:pt x="1361" y="733"/>
                    </a:lnTo>
                    <a:lnTo>
                      <a:pt x="1346" y="727"/>
                    </a:lnTo>
                    <a:lnTo>
                      <a:pt x="1331" y="720"/>
                    </a:lnTo>
                    <a:lnTo>
                      <a:pt x="1289" y="890"/>
                    </a:lnTo>
                    <a:close/>
                    <a:moveTo>
                      <a:pt x="2237" y="933"/>
                    </a:moveTo>
                    <a:lnTo>
                      <a:pt x="2443" y="933"/>
                    </a:lnTo>
                    <a:lnTo>
                      <a:pt x="2443" y="190"/>
                    </a:lnTo>
                    <a:lnTo>
                      <a:pt x="2693" y="190"/>
                    </a:lnTo>
                    <a:lnTo>
                      <a:pt x="2693" y="16"/>
                    </a:lnTo>
                    <a:lnTo>
                      <a:pt x="1990" y="16"/>
                    </a:lnTo>
                    <a:lnTo>
                      <a:pt x="1990" y="190"/>
                    </a:lnTo>
                    <a:lnTo>
                      <a:pt x="2237" y="190"/>
                    </a:lnTo>
                    <a:lnTo>
                      <a:pt x="2237" y="933"/>
                    </a:lnTo>
                    <a:close/>
                    <a:moveTo>
                      <a:pt x="2805" y="16"/>
                    </a:moveTo>
                    <a:lnTo>
                      <a:pt x="2805" y="933"/>
                    </a:lnTo>
                    <a:lnTo>
                      <a:pt x="3012" y="933"/>
                    </a:lnTo>
                    <a:lnTo>
                      <a:pt x="3012" y="16"/>
                    </a:lnTo>
                    <a:lnTo>
                      <a:pt x="2805" y="16"/>
                    </a:lnTo>
                    <a:close/>
                    <a:moveTo>
                      <a:pt x="3369" y="933"/>
                    </a:moveTo>
                    <a:lnTo>
                      <a:pt x="3576" y="933"/>
                    </a:lnTo>
                    <a:lnTo>
                      <a:pt x="3576" y="190"/>
                    </a:lnTo>
                    <a:lnTo>
                      <a:pt x="3826" y="190"/>
                    </a:lnTo>
                    <a:lnTo>
                      <a:pt x="3826" y="16"/>
                    </a:lnTo>
                    <a:lnTo>
                      <a:pt x="3121" y="16"/>
                    </a:lnTo>
                    <a:lnTo>
                      <a:pt x="3121" y="190"/>
                    </a:lnTo>
                    <a:lnTo>
                      <a:pt x="3369" y="190"/>
                    </a:lnTo>
                    <a:lnTo>
                      <a:pt x="3369" y="933"/>
                    </a:lnTo>
                    <a:close/>
                    <a:moveTo>
                      <a:pt x="3936" y="16"/>
                    </a:moveTo>
                    <a:lnTo>
                      <a:pt x="3936" y="528"/>
                    </a:lnTo>
                    <a:lnTo>
                      <a:pt x="3936" y="563"/>
                    </a:lnTo>
                    <a:lnTo>
                      <a:pt x="3938" y="597"/>
                    </a:lnTo>
                    <a:lnTo>
                      <a:pt x="3943" y="629"/>
                    </a:lnTo>
                    <a:lnTo>
                      <a:pt x="3947" y="660"/>
                    </a:lnTo>
                    <a:lnTo>
                      <a:pt x="3953" y="688"/>
                    </a:lnTo>
                    <a:lnTo>
                      <a:pt x="3960" y="716"/>
                    </a:lnTo>
                    <a:lnTo>
                      <a:pt x="3970" y="741"/>
                    </a:lnTo>
                    <a:lnTo>
                      <a:pt x="3979" y="765"/>
                    </a:lnTo>
                    <a:lnTo>
                      <a:pt x="3991" y="788"/>
                    </a:lnTo>
                    <a:lnTo>
                      <a:pt x="4003" y="809"/>
                    </a:lnTo>
                    <a:lnTo>
                      <a:pt x="4018" y="829"/>
                    </a:lnTo>
                    <a:lnTo>
                      <a:pt x="4032" y="847"/>
                    </a:lnTo>
                    <a:lnTo>
                      <a:pt x="4049" y="863"/>
                    </a:lnTo>
                    <a:lnTo>
                      <a:pt x="4066" y="878"/>
                    </a:lnTo>
                    <a:lnTo>
                      <a:pt x="4084" y="892"/>
                    </a:lnTo>
                    <a:lnTo>
                      <a:pt x="4104" y="903"/>
                    </a:lnTo>
                    <a:lnTo>
                      <a:pt x="4125" y="913"/>
                    </a:lnTo>
                    <a:lnTo>
                      <a:pt x="4147" y="923"/>
                    </a:lnTo>
                    <a:lnTo>
                      <a:pt x="4170" y="930"/>
                    </a:lnTo>
                    <a:lnTo>
                      <a:pt x="4195" y="936"/>
                    </a:lnTo>
                    <a:lnTo>
                      <a:pt x="4220" y="942"/>
                    </a:lnTo>
                    <a:lnTo>
                      <a:pt x="4246" y="945"/>
                    </a:lnTo>
                    <a:lnTo>
                      <a:pt x="4273" y="947"/>
                    </a:lnTo>
                    <a:lnTo>
                      <a:pt x="4302" y="948"/>
                    </a:lnTo>
                    <a:lnTo>
                      <a:pt x="4331" y="947"/>
                    </a:lnTo>
                    <a:lnTo>
                      <a:pt x="4359" y="945"/>
                    </a:lnTo>
                    <a:lnTo>
                      <a:pt x="4387" y="942"/>
                    </a:lnTo>
                    <a:lnTo>
                      <a:pt x="4413" y="936"/>
                    </a:lnTo>
                    <a:lnTo>
                      <a:pt x="4439" y="930"/>
                    </a:lnTo>
                    <a:lnTo>
                      <a:pt x="4463" y="922"/>
                    </a:lnTo>
                    <a:lnTo>
                      <a:pt x="4486" y="913"/>
                    </a:lnTo>
                    <a:lnTo>
                      <a:pt x="4507" y="902"/>
                    </a:lnTo>
                    <a:lnTo>
                      <a:pt x="4528" y="891"/>
                    </a:lnTo>
                    <a:lnTo>
                      <a:pt x="4547" y="877"/>
                    </a:lnTo>
                    <a:lnTo>
                      <a:pt x="4566" y="861"/>
                    </a:lnTo>
                    <a:lnTo>
                      <a:pt x="4582" y="845"/>
                    </a:lnTo>
                    <a:lnTo>
                      <a:pt x="4598" y="827"/>
                    </a:lnTo>
                    <a:lnTo>
                      <a:pt x="4613" y="807"/>
                    </a:lnTo>
                    <a:lnTo>
                      <a:pt x="4626" y="786"/>
                    </a:lnTo>
                    <a:lnTo>
                      <a:pt x="4638" y="764"/>
                    </a:lnTo>
                    <a:lnTo>
                      <a:pt x="4648" y="740"/>
                    </a:lnTo>
                    <a:lnTo>
                      <a:pt x="4658" y="714"/>
                    </a:lnTo>
                    <a:lnTo>
                      <a:pt x="4666" y="688"/>
                    </a:lnTo>
                    <a:lnTo>
                      <a:pt x="4672" y="659"/>
                    </a:lnTo>
                    <a:lnTo>
                      <a:pt x="4677" y="630"/>
                    </a:lnTo>
                    <a:lnTo>
                      <a:pt x="4680" y="598"/>
                    </a:lnTo>
                    <a:lnTo>
                      <a:pt x="4683" y="565"/>
                    </a:lnTo>
                    <a:lnTo>
                      <a:pt x="4684" y="530"/>
                    </a:lnTo>
                    <a:lnTo>
                      <a:pt x="4684" y="16"/>
                    </a:lnTo>
                    <a:lnTo>
                      <a:pt x="4477" y="16"/>
                    </a:lnTo>
                    <a:lnTo>
                      <a:pt x="4477" y="542"/>
                    </a:lnTo>
                    <a:lnTo>
                      <a:pt x="4476" y="572"/>
                    </a:lnTo>
                    <a:lnTo>
                      <a:pt x="4474" y="600"/>
                    </a:lnTo>
                    <a:lnTo>
                      <a:pt x="4471" y="625"/>
                    </a:lnTo>
                    <a:lnTo>
                      <a:pt x="4466" y="649"/>
                    </a:lnTo>
                    <a:lnTo>
                      <a:pt x="4460" y="671"/>
                    </a:lnTo>
                    <a:lnTo>
                      <a:pt x="4452" y="690"/>
                    </a:lnTo>
                    <a:lnTo>
                      <a:pt x="4448" y="699"/>
                    </a:lnTo>
                    <a:lnTo>
                      <a:pt x="4444" y="708"/>
                    </a:lnTo>
                    <a:lnTo>
                      <a:pt x="4439" y="715"/>
                    </a:lnTo>
                    <a:lnTo>
                      <a:pt x="4433" y="724"/>
                    </a:lnTo>
                    <a:lnTo>
                      <a:pt x="4428" y="730"/>
                    </a:lnTo>
                    <a:lnTo>
                      <a:pt x="4422" y="737"/>
                    </a:lnTo>
                    <a:lnTo>
                      <a:pt x="4416" y="744"/>
                    </a:lnTo>
                    <a:lnTo>
                      <a:pt x="4409" y="749"/>
                    </a:lnTo>
                    <a:lnTo>
                      <a:pt x="4403" y="754"/>
                    </a:lnTo>
                    <a:lnTo>
                      <a:pt x="4396" y="759"/>
                    </a:lnTo>
                    <a:lnTo>
                      <a:pt x="4389" y="763"/>
                    </a:lnTo>
                    <a:lnTo>
                      <a:pt x="4380" y="768"/>
                    </a:lnTo>
                    <a:lnTo>
                      <a:pt x="4373" y="771"/>
                    </a:lnTo>
                    <a:lnTo>
                      <a:pt x="4365" y="774"/>
                    </a:lnTo>
                    <a:lnTo>
                      <a:pt x="4356" y="776"/>
                    </a:lnTo>
                    <a:lnTo>
                      <a:pt x="4347" y="778"/>
                    </a:lnTo>
                    <a:lnTo>
                      <a:pt x="4328" y="781"/>
                    </a:lnTo>
                    <a:lnTo>
                      <a:pt x="4308" y="782"/>
                    </a:lnTo>
                    <a:lnTo>
                      <a:pt x="4290" y="781"/>
                    </a:lnTo>
                    <a:lnTo>
                      <a:pt x="4271" y="778"/>
                    </a:lnTo>
                    <a:lnTo>
                      <a:pt x="4263" y="776"/>
                    </a:lnTo>
                    <a:lnTo>
                      <a:pt x="4254" y="774"/>
                    </a:lnTo>
                    <a:lnTo>
                      <a:pt x="4246" y="771"/>
                    </a:lnTo>
                    <a:lnTo>
                      <a:pt x="4239" y="767"/>
                    </a:lnTo>
                    <a:lnTo>
                      <a:pt x="4231" y="763"/>
                    </a:lnTo>
                    <a:lnTo>
                      <a:pt x="4224" y="758"/>
                    </a:lnTo>
                    <a:lnTo>
                      <a:pt x="4217" y="754"/>
                    </a:lnTo>
                    <a:lnTo>
                      <a:pt x="4210" y="748"/>
                    </a:lnTo>
                    <a:lnTo>
                      <a:pt x="4198" y="736"/>
                    </a:lnTo>
                    <a:lnTo>
                      <a:pt x="4186" y="722"/>
                    </a:lnTo>
                    <a:lnTo>
                      <a:pt x="4176" y="706"/>
                    </a:lnTo>
                    <a:lnTo>
                      <a:pt x="4168" y="688"/>
                    </a:lnTo>
                    <a:lnTo>
                      <a:pt x="4160" y="669"/>
                    </a:lnTo>
                    <a:lnTo>
                      <a:pt x="4154" y="647"/>
                    </a:lnTo>
                    <a:lnTo>
                      <a:pt x="4149" y="624"/>
                    </a:lnTo>
                    <a:lnTo>
                      <a:pt x="4146" y="599"/>
                    </a:lnTo>
                    <a:lnTo>
                      <a:pt x="4144" y="572"/>
                    </a:lnTo>
                    <a:lnTo>
                      <a:pt x="4143" y="542"/>
                    </a:lnTo>
                    <a:lnTo>
                      <a:pt x="4143" y="16"/>
                    </a:lnTo>
                    <a:lnTo>
                      <a:pt x="3936" y="16"/>
                    </a:lnTo>
                    <a:close/>
                    <a:moveTo>
                      <a:pt x="5041" y="933"/>
                    </a:moveTo>
                    <a:lnTo>
                      <a:pt x="5248" y="933"/>
                    </a:lnTo>
                    <a:lnTo>
                      <a:pt x="5248" y="190"/>
                    </a:lnTo>
                    <a:lnTo>
                      <a:pt x="5499" y="190"/>
                    </a:lnTo>
                    <a:lnTo>
                      <a:pt x="5499" y="16"/>
                    </a:lnTo>
                    <a:lnTo>
                      <a:pt x="4794" y="16"/>
                    </a:lnTo>
                    <a:lnTo>
                      <a:pt x="4794" y="190"/>
                    </a:lnTo>
                    <a:lnTo>
                      <a:pt x="5041" y="190"/>
                    </a:lnTo>
                    <a:lnTo>
                      <a:pt x="5041" y="933"/>
                    </a:lnTo>
                    <a:close/>
                    <a:moveTo>
                      <a:pt x="5973" y="0"/>
                    </a:moveTo>
                    <a:lnTo>
                      <a:pt x="5948" y="0"/>
                    </a:lnTo>
                    <a:lnTo>
                      <a:pt x="5923" y="2"/>
                    </a:lnTo>
                    <a:lnTo>
                      <a:pt x="5900" y="6"/>
                    </a:lnTo>
                    <a:lnTo>
                      <a:pt x="5876" y="10"/>
                    </a:lnTo>
                    <a:lnTo>
                      <a:pt x="5854" y="14"/>
                    </a:lnTo>
                    <a:lnTo>
                      <a:pt x="5831" y="20"/>
                    </a:lnTo>
                    <a:lnTo>
                      <a:pt x="5810" y="27"/>
                    </a:lnTo>
                    <a:lnTo>
                      <a:pt x="5789" y="36"/>
                    </a:lnTo>
                    <a:lnTo>
                      <a:pt x="5769" y="45"/>
                    </a:lnTo>
                    <a:lnTo>
                      <a:pt x="5750" y="56"/>
                    </a:lnTo>
                    <a:lnTo>
                      <a:pt x="5731" y="67"/>
                    </a:lnTo>
                    <a:lnTo>
                      <a:pt x="5713" y="80"/>
                    </a:lnTo>
                    <a:lnTo>
                      <a:pt x="5695" y="92"/>
                    </a:lnTo>
                    <a:lnTo>
                      <a:pt x="5680" y="107"/>
                    </a:lnTo>
                    <a:lnTo>
                      <a:pt x="5664" y="121"/>
                    </a:lnTo>
                    <a:lnTo>
                      <a:pt x="5649" y="137"/>
                    </a:lnTo>
                    <a:lnTo>
                      <a:pt x="5634" y="154"/>
                    </a:lnTo>
                    <a:lnTo>
                      <a:pt x="5621" y="170"/>
                    </a:lnTo>
                    <a:lnTo>
                      <a:pt x="5608" y="189"/>
                    </a:lnTo>
                    <a:lnTo>
                      <a:pt x="5596" y="208"/>
                    </a:lnTo>
                    <a:lnTo>
                      <a:pt x="5586" y="227"/>
                    </a:lnTo>
                    <a:lnTo>
                      <a:pt x="5576" y="246"/>
                    </a:lnTo>
                    <a:lnTo>
                      <a:pt x="5566" y="267"/>
                    </a:lnTo>
                    <a:lnTo>
                      <a:pt x="5558" y="289"/>
                    </a:lnTo>
                    <a:lnTo>
                      <a:pt x="5551" y="311"/>
                    </a:lnTo>
                    <a:lnTo>
                      <a:pt x="5544" y="334"/>
                    </a:lnTo>
                    <a:lnTo>
                      <a:pt x="5539" y="357"/>
                    </a:lnTo>
                    <a:lnTo>
                      <a:pt x="5535" y="381"/>
                    </a:lnTo>
                    <a:lnTo>
                      <a:pt x="5531" y="405"/>
                    </a:lnTo>
                    <a:lnTo>
                      <a:pt x="5529" y="429"/>
                    </a:lnTo>
                    <a:lnTo>
                      <a:pt x="5527" y="454"/>
                    </a:lnTo>
                    <a:lnTo>
                      <a:pt x="5527" y="480"/>
                    </a:lnTo>
                    <a:lnTo>
                      <a:pt x="5527" y="500"/>
                    </a:lnTo>
                    <a:lnTo>
                      <a:pt x="5528" y="518"/>
                    </a:lnTo>
                    <a:lnTo>
                      <a:pt x="5530" y="538"/>
                    </a:lnTo>
                    <a:lnTo>
                      <a:pt x="5532" y="557"/>
                    </a:lnTo>
                    <a:lnTo>
                      <a:pt x="5534" y="576"/>
                    </a:lnTo>
                    <a:lnTo>
                      <a:pt x="5537" y="593"/>
                    </a:lnTo>
                    <a:lnTo>
                      <a:pt x="5541" y="611"/>
                    </a:lnTo>
                    <a:lnTo>
                      <a:pt x="5545" y="629"/>
                    </a:lnTo>
                    <a:lnTo>
                      <a:pt x="5551" y="647"/>
                    </a:lnTo>
                    <a:lnTo>
                      <a:pt x="5556" y="663"/>
                    </a:lnTo>
                    <a:lnTo>
                      <a:pt x="5562" y="680"/>
                    </a:lnTo>
                    <a:lnTo>
                      <a:pt x="5568" y="697"/>
                    </a:lnTo>
                    <a:lnTo>
                      <a:pt x="5576" y="712"/>
                    </a:lnTo>
                    <a:lnTo>
                      <a:pt x="5583" y="728"/>
                    </a:lnTo>
                    <a:lnTo>
                      <a:pt x="5591" y="744"/>
                    </a:lnTo>
                    <a:lnTo>
                      <a:pt x="5601" y="758"/>
                    </a:lnTo>
                    <a:lnTo>
                      <a:pt x="5610" y="773"/>
                    </a:lnTo>
                    <a:lnTo>
                      <a:pt x="5619" y="786"/>
                    </a:lnTo>
                    <a:lnTo>
                      <a:pt x="5630" y="800"/>
                    </a:lnTo>
                    <a:lnTo>
                      <a:pt x="5640" y="812"/>
                    </a:lnTo>
                    <a:lnTo>
                      <a:pt x="5652" y="825"/>
                    </a:lnTo>
                    <a:lnTo>
                      <a:pt x="5664" y="836"/>
                    </a:lnTo>
                    <a:lnTo>
                      <a:pt x="5676" y="848"/>
                    </a:lnTo>
                    <a:lnTo>
                      <a:pt x="5689" y="858"/>
                    </a:lnTo>
                    <a:lnTo>
                      <a:pt x="5703" y="869"/>
                    </a:lnTo>
                    <a:lnTo>
                      <a:pt x="5716" y="879"/>
                    </a:lnTo>
                    <a:lnTo>
                      <a:pt x="5731" y="887"/>
                    </a:lnTo>
                    <a:lnTo>
                      <a:pt x="5745" y="897"/>
                    </a:lnTo>
                    <a:lnTo>
                      <a:pt x="5760" y="904"/>
                    </a:lnTo>
                    <a:lnTo>
                      <a:pt x="5776" y="911"/>
                    </a:lnTo>
                    <a:lnTo>
                      <a:pt x="5792" y="918"/>
                    </a:lnTo>
                    <a:lnTo>
                      <a:pt x="5809" y="924"/>
                    </a:lnTo>
                    <a:lnTo>
                      <a:pt x="5826" y="930"/>
                    </a:lnTo>
                    <a:lnTo>
                      <a:pt x="5843" y="934"/>
                    </a:lnTo>
                    <a:lnTo>
                      <a:pt x="5861" y="939"/>
                    </a:lnTo>
                    <a:lnTo>
                      <a:pt x="5880" y="942"/>
                    </a:lnTo>
                    <a:lnTo>
                      <a:pt x="5899" y="945"/>
                    </a:lnTo>
                    <a:lnTo>
                      <a:pt x="5917" y="946"/>
                    </a:lnTo>
                    <a:lnTo>
                      <a:pt x="5937" y="947"/>
                    </a:lnTo>
                    <a:lnTo>
                      <a:pt x="5957" y="948"/>
                    </a:lnTo>
                    <a:lnTo>
                      <a:pt x="5982" y="947"/>
                    </a:lnTo>
                    <a:lnTo>
                      <a:pt x="6007" y="946"/>
                    </a:lnTo>
                    <a:lnTo>
                      <a:pt x="6031" y="943"/>
                    </a:lnTo>
                    <a:lnTo>
                      <a:pt x="6054" y="940"/>
                    </a:lnTo>
                    <a:lnTo>
                      <a:pt x="6077" y="934"/>
                    </a:lnTo>
                    <a:lnTo>
                      <a:pt x="6099" y="929"/>
                    </a:lnTo>
                    <a:lnTo>
                      <a:pt x="6121" y="923"/>
                    </a:lnTo>
                    <a:lnTo>
                      <a:pt x="6141" y="915"/>
                    </a:lnTo>
                    <a:lnTo>
                      <a:pt x="6161" y="906"/>
                    </a:lnTo>
                    <a:lnTo>
                      <a:pt x="6181" y="897"/>
                    </a:lnTo>
                    <a:lnTo>
                      <a:pt x="6200" y="886"/>
                    </a:lnTo>
                    <a:lnTo>
                      <a:pt x="6219" y="875"/>
                    </a:lnTo>
                    <a:lnTo>
                      <a:pt x="6235" y="862"/>
                    </a:lnTo>
                    <a:lnTo>
                      <a:pt x="6252" y="849"/>
                    </a:lnTo>
                    <a:lnTo>
                      <a:pt x="6269" y="834"/>
                    </a:lnTo>
                    <a:lnTo>
                      <a:pt x="6283" y="820"/>
                    </a:lnTo>
                    <a:lnTo>
                      <a:pt x="6298" y="804"/>
                    </a:lnTo>
                    <a:lnTo>
                      <a:pt x="6311" y="786"/>
                    </a:lnTo>
                    <a:lnTo>
                      <a:pt x="6324" y="769"/>
                    </a:lnTo>
                    <a:lnTo>
                      <a:pt x="6336" y="751"/>
                    </a:lnTo>
                    <a:lnTo>
                      <a:pt x="6347" y="731"/>
                    </a:lnTo>
                    <a:lnTo>
                      <a:pt x="6357" y="711"/>
                    </a:lnTo>
                    <a:lnTo>
                      <a:pt x="6367" y="689"/>
                    </a:lnTo>
                    <a:lnTo>
                      <a:pt x="6375" y="667"/>
                    </a:lnTo>
                    <a:lnTo>
                      <a:pt x="6382" y="646"/>
                    </a:lnTo>
                    <a:lnTo>
                      <a:pt x="6390" y="622"/>
                    </a:lnTo>
                    <a:lnTo>
                      <a:pt x="6395" y="598"/>
                    </a:lnTo>
                    <a:lnTo>
                      <a:pt x="6399" y="573"/>
                    </a:lnTo>
                    <a:lnTo>
                      <a:pt x="6403" y="547"/>
                    </a:lnTo>
                    <a:lnTo>
                      <a:pt x="6405" y="520"/>
                    </a:lnTo>
                    <a:lnTo>
                      <a:pt x="6407" y="493"/>
                    </a:lnTo>
                    <a:lnTo>
                      <a:pt x="6407" y="465"/>
                    </a:lnTo>
                    <a:lnTo>
                      <a:pt x="6407" y="445"/>
                    </a:lnTo>
                    <a:lnTo>
                      <a:pt x="6406" y="427"/>
                    </a:lnTo>
                    <a:lnTo>
                      <a:pt x="6405" y="409"/>
                    </a:lnTo>
                    <a:lnTo>
                      <a:pt x="6403" y="390"/>
                    </a:lnTo>
                    <a:lnTo>
                      <a:pt x="6400" y="372"/>
                    </a:lnTo>
                    <a:lnTo>
                      <a:pt x="6397" y="354"/>
                    </a:lnTo>
                    <a:lnTo>
                      <a:pt x="6394" y="336"/>
                    </a:lnTo>
                    <a:lnTo>
                      <a:pt x="6390" y="319"/>
                    </a:lnTo>
                    <a:lnTo>
                      <a:pt x="6384" y="302"/>
                    </a:lnTo>
                    <a:lnTo>
                      <a:pt x="6379" y="285"/>
                    </a:lnTo>
                    <a:lnTo>
                      <a:pt x="6373" y="268"/>
                    </a:lnTo>
                    <a:lnTo>
                      <a:pt x="6367" y="253"/>
                    </a:lnTo>
                    <a:lnTo>
                      <a:pt x="6359" y="237"/>
                    </a:lnTo>
                    <a:lnTo>
                      <a:pt x="6352" y="221"/>
                    </a:lnTo>
                    <a:lnTo>
                      <a:pt x="6344" y="206"/>
                    </a:lnTo>
                    <a:lnTo>
                      <a:pt x="6335" y="191"/>
                    </a:lnTo>
                    <a:lnTo>
                      <a:pt x="6326" y="178"/>
                    </a:lnTo>
                    <a:lnTo>
                      <a:pt x="6317" y="163"/>
                    </a:lnTo>
                    <a:lnTo>
                      <a:pt x="6306" y="150"/>
                    </a:lnTo>
                    <a:lnTo>
                      <a:pt x="6296" y="137"/>
                    </a:lnTo>
                    <a:lnTo>
                      <a:pt x="6284" y="124"/>
                    </a:lnTo>
                    <a:lnTo>
                      <a:pt x="6273" y="113"/>
                    </a:lnTo>
                    <a:lnTo>
                      <a:pt x="6260" y="101"/>
                    </a:lnTo>
                    <a:lnTo>
                      <a:pt x="6247" y="90"/>
                    </a:lnTo>
                    <a:lnTo>
                      <a:pt x="6234" y="80"/>
                    </a:lnTo>
                    <a:lnTo>
                      <a:pt x="6220" y="70"/>
                    </a:lnTo>
                    <a:lnTo>
                      <a:pt x="6205" y="61"/>
                    </a:lnTo>
                    <a:lnTo>
                      <a:pt x="6190" y="52"/>
                    </a:lnTo>
                    <a:lnTo>
                      <a:pt x="6175" y="44"/>
                    </a:lnTo>
                    <a:lnTo>
                      <a:pt x="6159" y="37"/>
                    </a:lnTo>
                    <a:lnTo>
                      <a:pt x="6143" y="31"/>
                    </a:lnTo>
                    <a:lnTo>
                      <a:pt x="6126" y="24"/>
                    </a:lnTo>
                    <a:lnTo>
                      <a:pt x="6108" y="18"/>
                    </a:lnTo>
                    <a:lnTo>
                      <a:pt x="6090" y="14"/>
                    </a:lnTo>
                    <a:lnTo>
                      <a:pt x="6072" y="10"/>
                    </a:lnTo>
                    <a:lnTo>
                      <a:pt x="6053" y="7"/>
                    </a:lnTo>
                    <a:lnTo>
                      <a:pt x="6034" y="3"/>
                    </a:lnTo>
                    <a:lnTo>
                      <a:pt x="6013" y="1"/>
                    </a:lnTo>
                    <a:lnTo>
                      <a:pt x="5994" y="0"/>
                    </a:lnTo>
                    <a:lnTo>
                      <a:pt x="5973" y="0"/>
                    </a:lnTo>
                    <a:close/>
                    <a:moveTo>
                      <a:pt x="5969" y="164"/>
                    </a:moveTo>
                    <a:lnTo>
                      <a:pt x="5982" y="165"/>
                    </a:lnTo>
                    <a:lnTo>
                      <a:pt x="5995" y="166"/>
                    </a:lnTo>
                    <a:lnTo>
                      <a:pt x="6007" y="168"/>
                    </a:lnTo>
                    <a:lnTo>
                      <a:pt x="6019" y="171"/>
                    </a:lnTo>
                    <a:lnTo>
                      <a:pt x="6031" y="174"/>
                    </a:lnTo>
                    <a:lnTo>
                      <a:pt x="6041" y="179"/>
                    </a:lnTo>
                    <a:lnTo>
                      <a:pt x="6053" y="184"/>
                    </a:lnTo>
                    <a:lnTo>
                      <a:pt x="6063" y="189"/>
                    </a:lnTo>
                    <a:lnTo>
                      <a:pt x="6073" y="195"/>
                    </a:lnTo>
                    <a:lnTo>
                      <a:pt x="6083" y="203"/>
                    </a:lnTo>
                    <a:lnTo>
                      <a:pt x="6093" y="210"/>
                    </a:lnTo>
                    <a:lnTo>
                      <a:pt x="6101" y="218"/>
                    </a:lnTo>
                    <a:lnTo>
                      <a:pt x="6109" y="227"/>
                    </a:lnTo>
                    <a:lnTo>
                      <a:pt x="6118" y="236"/>
                    </a:lnTo>
                    <a:lnTo>
                      <a:pt x="6125" y="245"/>
                    </a:lnTo>
                    <a:lnTo>
                      <a:pt x="6132" y="256"/>
                    </a:lnTo>
                    <a:lnTo>
                      <a:pt x="6138" y="267"/>
                    </a:lnTo>
                    <a:lnTo>
                      <a:pt x="6146" y="278"/>
                    </a:lnTo>
                    <a:lnTo>
                      <a:pt x="6151" y="289"/>
                    </a:lnTo>
                    <a:lnTo>
                      <a:pt x="6157" y="302"/>
                    </a:lnTo>
                    <a:lnTo>
                      <a:pt x="6161" y="314"/>
                    </a:lnTo>
                    <a:lnTo>
                      <a:pt x="6167" y="327"/>
                    </a:lnTo>
                    <a:lnTo>
                      <a:pt x="6171" y="340"/>
                    </a:lnTo>
                    <a:lnTo>
                      <a:pt x="6175" y="354"/>
                    </a:lnTo>
                    <a:lnTo>
                      <a:pt x="6181" y="382"/>
                    </a:lnTo>
                    <a:lnTo>
                      <a:pt x="6185" y="411"/>
                    </a:lnTo>
                    <a:lnTo>
                      <a:pt x="6187" y="441"/>
                    </a:lnTo>
                    <a:lnTo>
                      <a:pt x="6188" y="471"/>
                    </a:lnTo>
                    <a:lnTo>
                      <a:pt x="6187" y="505"/>
                    </a:lnTo>
                    <a:lnTo>
                      <a:pt x="6185" y="536"/>
                    </a:lnTo>
                    <a:lnTo>
                      <a:pt x="6180" y="566"/>
                    </a:lnTo>
                    <a:lnTo>
                      <a:pt x="6174" y="596"/>
                    </a:lnTo>
                    <a:lnTo>
                      <a:pt x="6170" y="609"/>
                    </a:lnTo>
                    <a:lnTo>
                      <a:pt x="6165" y="623"/>
                    </a:lnTo>
                    <a:lnTo>
                      <a:pt x="6161" y="636"/>
                    </a:lnTo>
                    <a:lnTo>
                      <a:pt x="6156" y="649"/>
                    </a:lnTo>
                    <a:lnTo>
                      <a:pt x="6150" y="661"/>
                    </a:lnTo>
                    <a:lnTo>
                      <a:pt x="6145" y="673"/>
                    </a:lnTo>
                    <a:lnTo>
                      <a:pt x="6138" y="683"/>
                    </a:lnTo>
                    <a:lnTo>
                      <a:pt x="6131" y="695"/>
                    </a:lnTo>
                    <a:lnTo>
                      <a:pt x="6124" y="705"/>
                    </a:lnTo>
                    <a:lnTo>
                      <a:pt x="6116" y="714"/>
                    </a:lnTo>
                    <a:lnTo>
                      <a:pt x="6108" y="723"/>
                    </a:lnTo>
                    <a:lnTo>
                      <a:pt x="6100" y="732"/>
                    </a:lnTo>
                    <a:lnTo>
                      <a:pt x="6090" y="739"/>
                    </a:lnTo>
                    <a:lnTo>
                      <a:pt x="6082" y="747"/>
                    </a:lnTo>
                    <a:lnTo>
                      <a:pt x="6072" y="754"/>
                    </a:lnTo>
                    <a:lnTo>
                      <a:pt x="6062" y="759"/>
                    </a:lnTo>
                    <a:lnTo>
                      <a:pt x="6052" y="765"/>
                    </a:lnTo>
                    <a:lnTo>
                      <a:pt x="6040" y="770"/>
                    </a:lnTo>
                    <a:lnTo>
                      <a:pt x="6030" y="774"/>
                    </a:lnTo>
                    <a:lnTo>
                      <a:pt x="6019" y="777"/>
                    </a:lnTo>
                    <a:lnTo>
                      <a:pt x="6006" y="780"/>
                    </a:lnTo>
                    <a:lnTo>
                      <a:pt x="5994" y="781"/>
                    </a:lnTo>
                    <a:lnTo>
                      <a:pt x="5981" y="783"/>
                    </a:lnTo>
                    <a:lnTo>
                      <a:pt x="5969" y="783"/>
                    </a:lnTo>
                    <a:lnTo>
                      <a:pt x="5956" y="783"/>
                    </a:lnTo>
                    <a:lnTo>
                      <a:pt x="5943" y="782"/>
                    </a:lnTo>
                    <a:lnTo>
                      <a:pt x="5931" y="780"/>
                    </a:lnTo>
                    <a:lnTo>
                      <a:pt x="5918" y="777"/>
                    </a:lnTo>
                    <a:lnTo>
                      <a:pt x="5907" y="774"/>
                    </a:lnTo>
                    <a:lnTo>
                      <a:pt x="5897" y="771"/>
                    </a:lnTo>
                    <a:lnTo>
                      <a:pt x="5885" y="765"/>
                    </a:lnTo>
                    <a:lnTo>
                      <a:pt x="5875" y="760"/>
                    </a:lnTo>
                    <a:lnTo>
                      <a:pt x="5865" y="755"/>
                    </a:lnTo>
                    <a:lnTo>
                      <a:pt x="5855" y="749"/>
                    </a:lnTo>
                    <a:lnTo>
                      <a:pt x="5846" y="741"/>
                    </a:lnTo>
                    <a:lnTo>
                      <a:pt x="5837" y="734"/>
                    </a:lnTo>
                    <a:lnTo>
                      <a:pt x="5829" y="726"/>
                    </a:lnTo>
                    <a:lnTo>
                      <a:pt x="5821" y="716"/>
                    </a:lnTo>
                    <a:lnTo>
                      <a:pt x="5812" y="707"/>
                    </a:lnTo>
                    <a:lnTo>
                      <a:pt x="5805" y="698"/>
                    </a:lnTo>
                    <a:lnTo>
                      <a:pt x="5798" y="687"/>
                    </a:lnTo>
                    <a:lnTo>
                      <a:pt x="5791" y="676"/>
                    </a:lnTo>
                    <a:lnTo>
                      <a:pt x="5785" y="664"/>
                    </a:lnTo>
                    <a:lnTo>
                      <a:pt x="5780" y="653"/>
                    </a:lnTo>
                    <a:lnTo>
                      <a:pt x="5774" y="640"/>
                    </a:lnTo>
                    <a:lnTo>
                      <a:pt x="5769" y="628"/>
                    </a:lnTo>
                    <a:lnTo>
                      <a:pt x="5765" y="614"/>
                    </a:lnTo>
                    <a:lnTo>
                      <a:pt x="5761" y="601"/>
                    </a:lnTo>
                    <a:lnTo>
                      <a:pt x="5757" y="586"/>
                    </a:lnTo>
                    <a:lnTo>
                      <a:pt x="5754" y="572"/>
                    </a:lnTo>
                    <a:lnTo>
                      <a:pt x="5752" y="556"/>
                    </a:lnTo>
                    <a:lnTo>
                      <a:pt x="5750" y="541"/>
                    </a:lnTo>
                    <a:lnTo>
                      <a:pt x="5747" y="509"/>
                    </a:lnTo>
                    <a:lnTo>
                      <a:pt x="5745" y="476"/>
                    </a:lnTo>
                    <a:lnTo>
                      <a:pt x="5747" y="443"/>
                    </a:lnTo>
                    <a:lnTo>
                      <a:pt x="5750" y="411"/>
                    </a:lnTo>
                    <a:lnTo>
                      <a:pt x="5754" y="381"/>
                    </a:lnTo>
                    <a:lnTo>
                      <a:pt x="5760" y="352"/>
                    </a:lnTo>
                    <a:lnTo>
                      <a:pt x="5764" y="338"/>
                    </a:lnTo>
                    <a:lnTo>
                      <a:pt x="5768" y="324"/>
                    </a:lnTo>
                    <a:lnTo>
                      <a:pt x="5774" y="312"/>
                    </a:lnTo>
                    <a:lnTo>
                      <a:pt x="5779" y="299"/>
                    </a:lnTo>
                    <a:lnTo>
                      <a:pt x="5784" y="287"/>
                    </a:lnTo>
                    <a:lnTo>
                      <a:pt x="5790" y="275"/>
                    </a:lnTo>
                    <a:lnTo>
                      <a:pt x="5797" y="264"/>
                    </a:lnTo>
                    <a:lnTo>
                      <a:pt x="5804" y="254"/>
                    </a:lnTo>
                    <a:lnTo>
                      <a:pt x="5811" y="243"/>
                    </a:lnTo>
                    <a:lnTo>
                      <a:pt x="5819" y="234"/>
                    </a:lnTo>
                    <a:lnTo>
                      <a:pt x="5827" y="224"/>
                    </a:lnTo>
                    <a:lnTo>
                      <a:pt x="5836" y="216"/>
                    </a:lnTo>
                    <a:lnTo>
                      <a:pt x="5844" y="208"/>
                    </a:lnTo>
                    <a:lnTo>
                      <a:pt x="5854" y="200"/>
                    </a:lnTo>
                    <a:lnTo>
                      <a:pt x="5863" y="194"/>
                    </a:lnTo>
                    <a:lnTo>
                      <a:pt x="5874" y="188"/>
                    </a:lnTo>
                    <a:lnTo>
                      <a:pt x="5884" y="183"/>
                    </a:lnTo>
                    <a:lnTo>
                      <a:pt x="5896" y="178"/>
                    </a:lnTo>
                    <a:lnTo>
                      <a:pt x="5907" y="174"/>
                    </a:lnTo>
                    <a:lnTo>
                      <a:pt x="5918" y="170"/>
                    </a:lnTo>
                    <a:lnTo>
                      <a:pt x="5930" y="168"/>
                    </a:lnTo>
                    <a:lnTo>
                      <a:pt x="5942" y="166"/>
                    </a:lnTo>
                    <a:lnTo>
                      <a:pt x="5955" y="165"/>
                    </a:lnTo>
                    <a:lnTo>
                      <a:pt x="5969" y="164"/>
                    </a:lnTo>
                    <a:close/>
                    <a:moveTo>
                      <a:pt x="6819" y="933"/>
                    </a:moveTo>
                    <a:lnTo>
                      <a:pt x="7026" y="933"/>
                    </a:lnTo>
                    <a:lnTo>
                      <a:pt x="7026" y="564"/>
                    </a:lnTo>
                    <a:lnTo>
                      <a:pt x="7356" y="564"/>
                    </a:lnTo>
                    <a:lnTo>
                      <a:pt x="7356" y="395"/>
                    </a:lnTo>
                    <a:lnTo>
                      <a:pt x="7026" y="395"/>
                    </a:lnTo>
                    <a:lnTo>
                      <a:pt x="7026" y="186"/>
                    </a:lnTo>
                    <a:lnTo>
                      <a:pt x="7378" y="186"/>
                    </a:lnTo>
                    <a:lnTo>
                      <a:pt x="7378" y="16"/>
                    </a:lnTo>
                    <a:lnTo>
                      <a:pt x="6819" y="16"/>
                    </a:lnTo>
                    <a:lnTo>
                      <a:pt x="6819" y="933"/>
                    </a:lnTo>
                    <a:close/>
                    <a:moveTo>
                      <a:pt x="8080" y="377"/>
                    </a:moveTo>
                    <a:lnTo>
                      <a:pt x="7742" y="377"/>
                    </a:lnTo>
                    <a:lnTo>
                      <a:pt x="7742" y="186"/>
                    </a:lnTo>
                    <a:lnTo>
                      <a:pt x="8100" y="186"/>
                    </a:lnTo>
                    <a:lnTo>
                      <a:pt x="8100" y="16"/>
                    </a:lnTo>
                    <a:lnTo>
                      <a:pt x="7536" y="16"/>
                    </a:lnTo>
                    <a:lnTo>
                      <a:pt x="7536" y="933"/>
                    </a:lnTo>
                    <a:lnTo>
                      <a:pt x="8119" y="933"/>
                    </a:lnTo>
                    <a:lnTo>
                      <a:pt x="8119" y="762"/>
                    </a:lnTo>
                    <a:lnTo>
                      <a:pt x="7742" y="762"/>
                    </a:lnTo>
                    <a:lnTo>
                      <a:pt x="7742" y="545"/>
                    </a:lnTo>
                    <a:lnTo>
                      <a:pt x="8080" y="545"/>
                    </a:lnTo>
                    <a:lnTo>
                      <a:pt x="8080" y="377"/>
                    </a:lnTo>
                    <a:close/>
                    <a:moveTo>
                      <a:pt x="8260" y="929"/>
                    </a:moveTo>
                    <a:lnTo>
                      <a:pt x="8281" y="931"/>
                    </a:lnTo>
                    <a:lnTo>
                      <a:pt x="8303" y="933"/>
                    </a:lnTo>
                    <a:lnTo>
                      <a:pt x="8329" y="936"/>
                    </a:lnTo>
                    <a:lnTo>
                      <a:pt x="8357" y="939"/>
                    </a:lnTo>
                    <a:lnTo>
                      <a:pt x="8387" y="940"/>
                    </a:lnTo>
                    <a:lnTo>
                      <a:pt x="8421" y="941"/>
                    </a:lnTo>
                    <a:lnTo>
                      <a:pt x="8457" y="942"/>
                    </a:lnTo>
                    <a:lnTo>
                      <a:pt x="8496" y="943"/>
                    </a:lnTo>
                    <a:lnTo>
                      <a:pt x="8518" y="942"/>
                    </a:lnTo>
                    <a:lnTo>
                      <a:pt x="8539" y="942"/>
                    </a:lnTo>
                    <a:lnTo>
                      <a:pt x="8561" y="941"/>
                    </a:lnTo>
                    <a:lnTo>
                      <a:pt x="8582" y="940"/>
                    </a:lnTo>
                    <a:lnTo>
                      <a:pt x="8603" y="937"/>
                    </a:lnTo>
                    <a:lnTo>
                      <a:pt x="8624" y="935"/>
                    </a:lnTo>
                    <a:lnTo>
                      <a:pt x="8644" y="932"/>
                    </a:lnTo>
                    <a:lnTo>
                      <a:pt x="8663" y="929"/>
                    </a:lnTo>
                    <a:lnTo>
                      <a:pt x="8702" y="922"/>
                    </a:lnTo>
                    <a:lnTo>
                      <a:pt x="8738" y="913"/>
                    </a:lnTo>
                    <a:lnTo>
                      <a:pt x="8756" y="908"/>
                    </a:lnTo>
                    <a:lnTo>
                      <a:pt x="8774" y="903"/>
                    </a:lnTo>
                    <a:lnTo>
                      <a:pt x="8791" y="897"/>
                    </a:lnTo>
                    <a:lnTo>
                      <a:pt x="8806" y="891"/>
                    </a:lnTo>
                    <a:lnTo>
                      <a:pt x="8823" y="883"/>
                    </a:lnTo>
                    <a:lnTo>
                      <a:pt x="8837" y="876"/>
                    </a:lnTo>
                    <a:lnTo>
                      <a:pt x="8853" y="869"/>
                    </a:lnTo>
                    <a:lnTo>
                      <a:pt x="8868" y="860"/>
                    </a:lnTo>
                    <a:lnTo>
                      <a:pt x="8881" y="852"/>
                    </a:lnTo>
                    <a:lnTo>
                      <a:pt x="8895" y="844"/>
                    </a:lnTo>
                    <a:lnTo>
                      <a:pt x="8907" y="834"/>
                    </a:lnTo>
                    <a:lnTo>
                      <a:pt x="8920" y="824"/>
                    </a:lnTo>
                    <a:lnTo>
                      <a:pt x="8930" y="814"/>
                    </a:lnTo>
                    <a:lnTo>
                      <a:pt x="8941" y="804"/>
                    </a:lnTo>
                    <a:lnTo>
                      <a:pt x="8951" y="794"/>
                    </a:lnTo>
                    <a:lnTo>
                      <a:pt x="8961" y="783"/>
                    </a:lnTo>
                    <a:lnTo>
                      <a:pt x="8971" y="771"/>
                    </a:lnTo>
                    <a:lnTo>
                      <a:pt x="8980" y="759"/>
                    </a:lnTo>
                    <a:lnTo>
                      <a:pt x="8989" y="747"/>
                    </a:lnTo>
                    <a:lnTo>
                      <a:pt x="8997" y="733"/>
                    </a:lnTo>
                    <a:lnTo>
                      <a:pt x="9005" y="720"/>
                    </a:lnTo>
                    <a:lnTo>
                      <a:pt x="9014" y="706"/>
                    </a:lnTo>
                    <a:lnTo>
                      <a:pt x="9021" y="691"/>
                    </a:lnTo>
                    <a:lnTo>
                      <a:pt x="9028" y="676"/>
                    </a:lnTo>
                    <a:lnTo>
                      <a:pt x="9034" y="660"/>
                    </a:lnTo>
                    <a:lnTo>
                      <a:pt x="9041" y="645"/>
                    </a:lnTo>
                    <a:lnTo>
                      <a:pt x="9046" y="628"/>
                    </a:lnTo>
                    <a:lnTo>
                      <a:pt x="9051" y="610"/>
                    </a:lnTo>
                    <a:lnTo>
                      <a:pt x="9055" y="592"/>
                    </a:lnTo>
                    <a:lnTo>
                      <a:pt x="9059" y="575"/>
                    </a:lnTo>
                    <a:lnTo>
                      <a:pt x="9063" y="556"/>
                    </a:lnTo>
                    <a:lnTo>
                      <a:pt x="9066" y="536"/>
                    </a:lnTo>
                    <a:lnTo>
                      <a:pt x="9068" y="516"/>
                    </a:lnTo>
                    <a:lnTo>
                      <a:pt x="9069" y="495"/>
                    </a:lnTo>
                    <a:lnTo>
                      <a:pt x="9070" y="475"/>
                    </a:lnTo>
                    <a:lnTo>
                      <a:pt x="9071" y="453"/>
                    </a:lnTo>
                    <a:lnTo>
                      <a:pt x="9070" y="433"/>
                    </a:lnTo>
                    <a:lnTo>
                      <a:pt x="9069" y="413"/>
                    </a:lnTo>
                    <a:lnTo>
                      <a:pt x="9068" y="394"/>
                    </a:lnTo>
                    <a:lnTo>
                      <a:pt x="9066" y="376"/>
                    </a:lnTo>
                    <a:lnTo>
                      <a:pt x="9063" y="358"/>
                    </a:lnTo>
                    <a:lnTo>
                      <a:pt x="9059" y="340"/>
                    </a:lnTo>
                    <a:lnTo>
                      <a:pt x="9056" y="323"/>
                    </a:lnTo>
                    <a:lnTo>
                      <a:pt x="9051" y="307"/>
                    </a:lnTo>
                    <a:lnTo>
                      <a:pt x="9047" y="291"/>
                    </a:lnTo>
                    <a:lnTo>
                      <a:pt x="9042" y="275"/>
                    </a:lnTo>
                    <a:lnTo>
                      <a:pt x="9035" y="261"/>
                    </a:lnTo>
                    <a:lnTo>
                      <a:pt x="9029" y="246"/>
                    </a:lnTo>
                    <a:lnTo>
                      <a:pt x="9022" y="232"/>
                    </a:lnTo>
                    <a:lnTo>
                      <a:pt x="9015" y="218"/>
                    </a:lnTo>
                    <a:lnTo>
                      <a:pt x="9006" y="205"/>
                    </a:lnTo>
                    <a:lnTo>
                      <a:pt x="8998" y="192"/>
                    </a:lnTo>
                    <a:lnTo>
                      <a:pt x="8990" y="181"/>
                    </a:lnTo>
                    <a:lnTo>
                      <a:pt x="8980" y="168"/>
                    </a:lnTo>
                    <a:lnTo>
                      <a:pt x="8970" y="157"/>
                    </a:lnTo>
                    <a:lnTo>
                      <a:pt x="8960" y="146"/>
                    </a:lnTo>
                    <a:lnTo>
                      <a:pt x="8950" y="136"/>
                    </a:lnTo>
                    <a:lnTo>
                      <a:pt x="8939" y="126"/>
                    </a:lnTo>
                    <a:lnTo>
                      <a:pt x="8927" y="116"/>
                    </a:lnTo>
                    <a:lnTo>
                      <a:pt x="8916" y="108"/>
                    </a:lnTo>
                    <a:lnTo>
                      <a:pt x="8894" y="92"/>
                    </a:lnTo>
                    <a:lnTo>
                      <a:pt x="8870" y="77"/>
                    </a:lnTo>
                    <a:lnTo>
                      <a:pt x="8845" y="65"/>
                    </a:lnTo>
                    <a:lnTo>
                      <a:pt x="8819" y="53"/>
                    </a:lnTo>
                    <a:lnTo>
                      <a:pt x="8791" y="43"/>
                    </a:lnTo>
                    <a:lnTo>
                      <a:pt x="8760" y="34"/>
                    </a:lnTo>
                    <a:lnTo>
                      <a:pt x="8729" y="26"/>
                    </a:lnTo>
                    <a:lnTo>
                      <a:pt x="8696" y="20"/>
                    </a:lnTo>
                    <a:lnTo>
                      <a:pt x="8659" y="16"/>
                    </a:lnTo>
                    <a:lnTo>
                      <a:pt x="8622" y="12"/>
                    </a:lnTo>
                    <a:lnTo>
                      <a:pt x="8581" y="10"/>
                    </a:lnTo>
                    <a:lnTo>
                      <a:pt x="8539" y="10"/>
                    </a:lnTo>
                    <a:lnTo>
                      <a:pt x="8513" y="10"/>
                    </a:lnTo>
                    <a:lnTo>
                      <a:pt x="8488" y="10"/>
                    </a:lnTo>
                    <a:lnTo>
                      <a:pt x="8462" y="11"/>
                    </a:lnTo>
                    <a:lnTo>
                      <a:pt x="8437" y="12"/>
                    </a:lnTo>
                    <a:lnTo>
                      <a:pt x="8413" y="14"/>
                    </a:lnTo>
                    <a:lnTo>
                      <a:pt x="8389" y="15"/>
                    </a:lnTo>
                    <a:lnTo>
                      <a:pt x="8366" y="17"/>
                    </a:lnTo>
                    <a:lnTo>
                      <a:pt x="8344" y="19"/>
                    </a:lnTo>
                    <a:lnTo>
                      <a:pt x="8322" y="21"/>
                    </a:lnTo>
                    <a:lnTo>
                      <a:pt x="8301" y="24"/>
                    </a:lnTo>
                    <a:lnTo>
                      <a:pt x="8280" y="26"/>
                    </a:lnTo>
                    <a:lnTo>
                      <a:pt x="8260" y="29"/>
                    </a:lnTo>
                    <a:lnTo>
                      <a:pt x="8260" y="929"/>
                    </a:lnTo>
                    <a:close/>
                    <a:moveTo>
                      <a:pt x="8468" y="176"/>
                    </a:moveTo>
                    <a:lnTo>
                      <a:pt x="8475" y="175"/>
                    </a:lnTo>
                    <a:lnTo>
                      <a:pt x="8483" y="173"/>
                    </a:lnTo>
                    <a:lnTo>
                      <a:pt x="8493" y="172"/>
                    </a:lnTo>
                    <a:lnTo>
                      <a:pt x="8504" y="171"/>
                    </a:lnTo>
                    <a:lnTo>
                      <a:pt x="8516" y="170"/>
                    </a:lnTo>
                    <a:lnTo>
                      <a:pt x="8530" y="169"/>
                    </a:lnTo>
                    <a:lnTo>
                      <a:pt x="8545" y="169"/>
                    </a:lnTo>
                    <a:lnTo>
                      <a:pt x="8561" y="168"/>
                    </a:lnTo>
                    <a:lnTo>
                      <a:pt x="8583" y="169"/>
                    </a:lnTo>
                    <a:lnTo>
                      <a:pt x="8604" y="170"/>
                    </a:lnTo>
                    <a:lnTo>
                      <a:pt x="8625" y="173"/>
                    </a:lnTo>
                    <a:lnTo>
                      <a:pt x="8645" y="176"/>
                    </a:lnTo>
                    <a:lnTo>
                      <a:pt x="8663" y="182"/>
                    </a:lnTo>
                    <a:lnTo>
                      <a:pt x="8682" y="187"/>
                    </a:lnTo>
                    <a:lnTo>
                      <a:pt x="8700" y="194"/>
                    </a:lnTo>
                    <a:lnTo>
                      <a:pt x="8716" y="201"/>
                    </a:lnTo>
                    <a:lnTo>
                      <a:pt x="8732" y="211"/>
                    </a:lnTo>
                    <a:lnTo>
                      <a:pt x="8747" y="220"/>
                    </a:lnTo>
                    <a:lnTo>
                      <a:pt x="8760" y="231"/>
                    </a:lnTo>
                    <a:lnTo>
                      <a:pt x="8774" y="242"/>
                    </a:lnTo>
                    <a:lnTo>
                      <a:pt x="8785" y="256"/>
                    </a:lnTo>
                    <a:lnTo>
                      <a:pt x="8797" y="269"/>
                    </a:lnTo>
                    <a:lnTo>
                      <a:pt x="8807" y="284"/>
                    </a:lnTo>
                    <a:lnTo>
                      <a:pt x="8817" y="299"/>
                    </a:lnTo>
                    <a:lnTo>
                      <a:pt x="8825" y="316"/>
                    </a:lnTo>
                    <a:lnTo>
                      <a:pt x="8831" y="334"/>
                    </a:lnTo>
                    <a:lnTo>
                      <a:pt x="8837" y="353"/>
                    </a:lnTo>
                    <a:lnTo>
                      <a:pt x="8843" y="371"/>
                    </a:lnTo>
                    <a:lnTo>
                      <a:pt x="8847" y="392"/>
                    </a:lnTo>
                    <a:lnTo>
                      <a:pt x="8849" y="414"/>
                    </a:lnTo>
                    <a:lnTo>
                      <a:pt x="8851" y="436"/>
                    </a:lnTo>
                    <a:lnTo>
                      <a:pt x="8852" y="460"/>
                    </a:lnTo>
                    <a:lnTo>
                      <a:pt x="8851" y="486"/>
                    </a:lnTo>
                    <a:lnTo>
                      <a:pt x="8849" y="512"/>
                    </a:lnTo>
                    <a:lnTo>
                      <a:pt x="8846" y="536"/>
                    </a:lnTo>
                    <a:lnTo>
                      <a:pt x="8842" y="559"/>
                    </a:lnTo>
                    <a:lnTo>
                      <a:pt x="8836" y="582"/>
                    </a:lnTo>
                    <a:lnTo>
                      <a:pt x="8829" y="603"/>
                    </a:lnTo>
                    <a:lnTo>
                      <a:pt x="8822" y="622"/>
                    </a:lnTo>
                    <a:lnTo>
                      <a:pt x="8812" y="640"/>
                    </a:lnTo>
                    <a:lnTo>
                      <a:pt x="8803" y="658"/>
                    </a:lnTo>
                    <a:lnTo>
                      <a:pt x="8792" y="674"/>
                    </a:lnTo>
                    <a:lnTo>
                      <a:pt x="8779" y="688"/>
                    </a:lnTo>
                    <a:lnTo>
                      <a:pt x="8767" y="703"/>
                    </a:lnTo>
                    <a:lnTo>
                      <a:pt x="8752" y="715"/>
                    </a:lnTo>
                    <a:lnTo>
                      <a:pt x="8737" y="727"/>
                    </a:lnTo>
                    <a:lnTo>
                      <a:pt x="8721" y="737"/>
                    </a:lnTo>
                    <a:lnTo>
                      <a:pt x="8704" y="747"/>
                    </a:lnTo>
                    <a:lnTo>
                      <a:pt x="8686" y="755"/>
                    </a:lnTo>
                    <a:lnTo>
                      <a:pt x="8668" y="761"/>
                    </a:lnTo>
                    <a:lnTo>
                      <a:pt x="8648" y="768"/>
                    </a:lnTo>
                    <a:lnTo>
                      <a:pt x="8628" y="773"/>
                    </a:lnTo>
                    <a:lnTo>
                      <a:pt x="8607" y="776"/>
                    </a:lnTo>
                    <a:lnTo>
                      <a:pt x="8585" y="779"/>
                    </a:lnTo>
                    <a:lnTo>
                      <a:pt x="8562" y="780"/>
                    </a:lnTo>
                    <a:lnTo>
                      <a:pt x="8539" y="780"/>
                    </a:lnTo>
                    <a:lnTo>
                      <a:pt x="8530" y="780"/>
                    </a:lnTo>
                    <a:lnTo>
                      <a:pt x="8520" y="780"/>
                    </a:lnTo>
                    <a:lnTo>
                      <a:pt x="8510" y="780"/>
                    </a:lnTo>
                    <a:lnTo>
                      <a:pt x="8501" y="780"/>
                    </a:lnTo>
                    <a:lnTo>
                      <a:pt x="8491" y="780"/>
                    </a:lnTo>
                    <a:lnTo>
                      <a:pt x="8482" y="779"/>
                    </a:lnTo>
                    <a:lnTo>
                      <a:pt x="8475" y="778"/>
                    </a:lnTo>
                    <a:lnTo>
                      <a:pt x="8468" y="777"/>
                    </a:lnTo>
                    <a:lnTo>
                      <a:pt x="8468" y="176"/>
                    </a:lnTo>
                    <a:close/>
                    <a:moveTo>
                      <a:pt x="9751" y="377"/>
                    </a:moveTo>
                    <a:lnTo>
                      <a:pt x="9415" y="377"/>
                    </a:lnTo>
                    <a:lnTo>
                      <a:pt x="9415" y="186"/>
                    </a:lnTo>
                    <a:lnTo>
                      <a:pt x="9772" y="186"/>
                    </a:lnTo>
                    <a:lnTo>
                      <a:pt x="9772" y="16"/>
                    </a:lnTo>
                    <a:lnTo>
                      <a:pt x="9207" y="16"/>
                    </a:lnTo>
                    <a:lnTo>
                      <a:pt x="9207" y="933"/>
                    </a:lnTo>
                    <a:lnTo>
                      <a:pt x="9791" y="933"/>
                    </a:lnTo>
                    <a:lnTo>
                      <a:pt x="9791" y="762"/>
                    </a:lnTo>
                    <a:lnTo>
                      <a:pt x="9415" y="762"/>
                    </a:lnTo>
                    <a:lnTo>
                      <a:pt x="9415" y="545"/>
                    </a:lnTo>
                    <a:lnTo>
                      <a:pt x="9751" y="545"/>
                    </a:lnTo>
                    <a:lnTo>
                      <a:pt x="9751" y="377"/>
                    </a:lnTo>
                    <a:close/>
                    <a:moveTo>
                      <a:pt x="9933" y="933"/>
                    </a:moveTo>
                    <a:lnTo>
                      <a:pt x="10138" y="933"/>
                    </a:lnTo>
                    <a:lnTo>
                      <a:pt x="10138" y="572"/>
                    </a:lnTo>
                    <a:lnTo>
                      <a:pt x="10198" y="572"/>
                    </a:lnTo>
                    <a:lnTo>
                      <a:pt x="10219" y="572"/>
                    </a:lnTo>
                    <a:lnTo>
                      <a:pt x="10238" y="575"/>
                    </a:lnTo>
                    <a:lnTo>
                      <a:pt x="10255" y="579"/>
                    </a:lnTo>
                    <a:lnTo>
                      <a:pt x="10270" y="584"/>
                    </a:lnTo>
                    <a:lnTo>
                      <a:pt x="10278" y="587"/>
                    </a:lnTo>
                    <a:lnTo>
                      <a:pt x="10284" y="591"/>
                    </a:lnTo>
                    <a:lnTo>
                      <a:pt x="10291" y="597"/>
                    </a:lnTo>
                    <a:lnTo>
                      <a:pt x="10296" y="602"/>
                    </a:lnTo>
                    <a:lnTo>
                      <a:pt x="10303" y="608"/>
                    </a:lnTo>
                    <a:lnTo>
                      <a:pt x="10308" y="614"/>
                    </a:lnTo>
                    <a:lnTo>
                      <a:pt x="10313" y="622"/>
                    </a:lnTo>
                    <a:lnTo>
                      <a:pt x="10318" y="629"/>
                    </a:lnTo>
                    <a:lnTo>
                      <a:pt x="10328" y="647"/>
                    </a:lnTo>
                    <a:lnTo>
                      <a:pt x="10336" y="667"/>
                    </a:lnTo>
                    <a:lnTo>
                      <a:pt x="10343" y="691"/>
                    </a:lnTo>
                    <a:lnTo>
                      <a:pt x="10350" y="719"/>
                    </a:lnTo>
                    <a:lnTo>
                      <a:pt x="10359" y="759"/>
                    </a:lnTo>
                    <a:lnTo>
                      <a:pt x="10368" y="796"/>
                    </a:lnTo>
                    <a:lnTo>
                      <a:pt x="10378" y="829"/>
                    </a:lnTo>
                    <a:lnTo>
                      <a:pt x="10386" y="858"/>
                    </a:lnTo>
                    <a:lnTo>
                      <a:pt x="10393" y="883"/>
                    </a:lnTo>
                    <a:lnTo>
                      <a:pt x="10401" y="904"/>
                    </a:lnTo>
                    <a:lnTo>
                      <a:pt x="10407" y="921"/>
                    </a:lnTo>
                    <a:lnTo>
                      <a:pt x="10412" y="933"/>
                    </a:lnTo>
                    <a:lnTo>
                      <a:pt x="10625" y="933"/>
                    </a:lnTo>
                    <a:lnTo>
                      <a:pt x="10621" y="925"/>
                    </a:lnTo>
                    <a:lnTo>
                      <a:pt x="10617" y="916"/>
                    </a:lnTo>
                    <a:lnTo>
                      <a:pt x="10613" y="904"/>
                    </a:lnTo>
                    <a:lnTo>
                      <a:pt x="10609" y="892"/>
                    </a:lnTo>
                    <a:lnTo>
                      <a:pt x="10605" y="878"/>
                    </a:lnTo>
                    <a:lnTo>
                      <a:pt x="10601" y="862"/>
                    </a:lnTo>
                    <a:lnTo>
                      <a:pt x="10597" y="846"/>
                    </a:lnTo>
                    <a:lnTo>
                      <a:pt x="10591" y="829"/>
                    </a:lnTo>
                    <a:lnTo>
                      <a:pt x="10587" y="810"/>
                    </a:lnTo>
                    <a:lnTo>
                      <a:pt x="10582" y="792"/>
                    </a:lnTo>
                    <a:lnTo>
                      <a:pt x="10577" y="772"/>
                    </a:lnTo>
                    <a:lnTo>
                      <a:pt x="10573" y="752"/>
                    </a:lnTo>
                    <a:lnTo>
                      <a:pt x="10567" y="732"/>
                    </a:lnTo>
                    <a:lnTo>
                      <a:pt x="10562" y="712"/>
                    </a:lnTo>
                    <a:lnTo>
                      <a:pt x="10557" y="692"/>
                    </a:lnTo>
                    <a:lnTo>
                      <a:pt x="10551" y="673"/>
                    </a:lnTo>
                    <a:lnTo>
                      <a:pt x="10547" y="656"/>
                    </a:lnTo>
                    <a:lnTo>
                      <a:pt x="10542" y="641"/>
                    </a:lnTo>
                    <a:lnTo>
                      <a:pt x="10537" y="627"/>
                    </a:lnTo>
                    <a:lnTo>
                      <a:pt x="10531" y="613"/>
                    </a:lnTo>
                    <a:lnTo>
                      <a:pt x="10526" y="601"/>
                    </a:lnTo>
                    <a:lnTo>
                      <a:pt x="10519" y="588"/>
                    </a:lnTo>
                    <a:lnTo>
                      <a:pt x="10512" y="576"/>
                    </a:lnTo>
                    <a:lnTo>
                      <a:pt x="10505" y="564"/>
                    </a:lnTo>
                    <a:lnTo>
                      <a:pt x="10498" y="554"/>
                    </a:lnTo>
                    <a:lnTo>
                      <a:pt x="10489" y="544"/>
                    </a:lnTo>
                    <a:lnTo>
                      <a:pt x="10481" y="536"/>
                    </a:lnTo>
                    <a:lnTo>
                      <a:pt x="10472" y="528"/>
                    </a:lnTo>
                    <a:lnTo>
                      <a:pt x="10462" y="519"/>
                    </a:lnTo>
                    <a:lnTo>
                      <a:pt x="10452" y="513"/>
                    </a:lnTo>
                    <a:lnTo>
                      <a:pt x="10440" y="507"/>
                    </a:lnTo>
                    <a:lnTo>
                      <a:pt x="10429" y="502"/>
                    </a:lnTo>
                    <a:lnTo>
                      <a:pt x="10429" y="498"/>
                    </a:lnTo>
                    <a:lnTo>
                      <a:pt x="10443" y="491"/>
                    </a:lnTo>
                    <a:lnTo>
                      <a:pt x="10458" y="485"/>
                    </a:lnTo>
                    <a:lnTo>
                      <a:pt x="10473" y="477"/>
                    </a:lnTo>
                    <a:lnTo>
                      <a:pt x="10487" y="467"/>
                    </a:lnTo>
                    <a:lnTo>
                      <a:pt x="10502" y="456"/>
                    </a:lnTo>
                    <a:lnTo>
                      <a:pt x="10514" y="444"/>
                    </a:lnTo>
                    <a:lnTo>
                      <a:pt x="10527" y="432"/>
                    </a:lnTo>
                    <a:lnTo>
                      <a:pt x="10539" y="418"/>
                    </a:lnTo>
                    <a:lnTo>
                      <a:pt x="10551" y="404"/>
                    </a:lnTo>
                    <a:lnTo>
                      <a:pt x="10560" y="388"/>
                    </a:lnTo>
                    <a:lnTo>
                      <a:pt x="10568" y="371"/>
                    </a:lnTo>
                    <a:lnTo>
                      <a:pt x="10576" y="354"/>
                    </a:lnTo>
                    <a:lnTo>
                      <a:pt x="10582" y="335"/>
                    </a:lnTo>
                    <a:lnTo>
                      <a:pt x="10587" y="315"/>
                    </a:lnTo>
                    <a:lnTo>
                      <a:pt x="10589" y="295"/>
                    </a:lnTo>
                    <a:lnTo>
                      <a:pt x="10590" y="274"/>
                    </a:lnTo>
                    <a:lnTo>
                      <a:pt x="10590" y="259"/>
                    </a:lnTo>
                    <a:lnTo>
                      <a:pt x="10589" y="243"/>
                    </a:lnTo>
                    <a:lnTo>
                      <a:pt x="10587" y="229"/>
                    </a:lnTo>
                    <a:lnTo>
                      <a:pt x="10585" y="215"/>
                    </a:lnTo>
                    <a:lnTo>
                      <a:pt x="10582" y="200"/>
                    </a:lnTo>
                    <a:lnTo>
                      <a:pt x="10578" y="188"/>
                    </a:lnTo>
                    <a:lnTo>
                      <a:pt x="10574" y="175"/>
                    </a:lnTo>
                    <a:lnTo>
                      <a:pt x="10568" y="163"/>
                    </a:lnTo>
                    <a:lnTo>
                      <a:pt x="10562" y="150"/>
                    </a:lnTo>
                    <a:lnTo>
                      <a:pt x="10556" y="139"/>
                    </a:lnTo>
                    <a:lnTo>
                      <a:pt x="10550" y="129"/>
                    </a:lnTo>
                    <a:lnTo>
                      <a:pt x="10541" y="118"/>
                    </a:lnTo>
                    <a:lnTo>
                      <a:pt x="10533" y="109"/>
                    </a:lnTo>
                    <a:lnTo>
                      <a:pt x="10525" y="98"/>
                    </a:lnTo>
                    <a:lnTo>
                      <a:pt x="10515" y="90"/>
                    </a:lnTo>
                    <a:lnTo>
                      <a:pt x="10505" y="82"/>
                    </a:lnTo>
                    <a:lnTo>
                      <a:pt x="10492" y="72"/>
                    </a:lnTo>
                    <a:lnTo>
                      <a:pt x="10479" y="64"/>
                    </a:lnTo>
                    <a:lnTo>
                      <a:pt x="10465" y="56"/>
                    </a:lnTo>
                    <a:lnTo>
                      <a:pt x="10450" y="48"/>
                    </a:lnTo>
                    <a:lnTo>
                      <a:pt x="10434" y="42"/>
                    </a:lnTo>
                    <a:lnTo>
                      <a:pt x="10418" y="36"/>
                    </a:lnTo>
                    <a:lnTo>
                      <a:pt x="10401" y="31"/>
                    </a:lnTo>
                    <a:lnTo>
                      <a:pt x="10383" y="26"/>
                    </a:lnTo>
                    <a:lnTo>
                      <a:pt x="10364" y="22"/>
                    </a:lnTo>
                    <a:lnTo>
                      <a:pt x="10344" y="19"/>
                    </a:lnTo>
                    <a:lnTo>
                      <a:pt x="10325" y="16"/>
                    </a:lnTo>
                    <a:lnTo>
                      <a:pt x="10303" y="14"/>
                    </a:lnTo>
                    <a:lnTo>
                      <a:pt x="10281" y="12"/>
                    </a:lnTo>
                    <a:lnTo>
                      <a:pt x="10258" y="11"/>
                    </a:lnTo>
                    <a:lnTo>
                      <a:pt x="10234" y="10"/>
                    </a:lnTo>
                    <a:lnTo>
                      <a:pt x="10209" y="10"/>
                    </a:lnTo>
                    <a:lnTo>
                      <a:pt x="10167" y="10"/>
                    </a:lnTo>
                    <a:lnTo>
                      <a:pt x="10128" y="11"/>
                    </a:lnTo>
                    <a:lnTo>
                      <a:pt x="10090" y="13"/>
                    </a:lnTo>
                    <a:lnTo>
                      <a:pt x="10054" y="15"/>
                    </a:lnTo>
                    <a:lnTo>
                      <a:pt x="10019" y="18"/>
                    </a:lnTo>
                    <a:lnTo>
                      <a:pt x="9988" y="21"/>
                    </a:lnTo>
                    <a:lnTo>
                      <a:pt x="9959" y="24"/>
                    </a:lnTo>
                    <a:lnTo>
                      <a:pt x="9933" y="28"/>
                    </a:lnTo>
                    <a:lnTo>
                      <a:pt x="9933" y="933"/>
                    </a:lnTo>
                    <a:close/>
                    <a:moveTo>
                      <a:pt x="10138" y="171"/>
                    </a:moveTo>
                    <a:lnTo>
                      <a:pt x="10144" y="170"/>
                    </a:lnTo>
                    <a:lnTo>
                      <a:pt x="10152" y="168"/>
                    </a:lnTo>
                    <a:lnTo>
                      <a:pt x="10161" y="167"/>
                    </a:lnTo>
                    <a:lnTo>
                      <a:pt x="10171" y="166"/>
                    </a:lnTo>
                    <a:lnTo>
                      <a:pt x="10184" y="166"/>
                    </a:lnTo>
                    <a:lnTo>
                      <a:pt x="10197" y="165"/>
                    </a:lnTo>
                    <a:lnTo>
                      <a:pt x="10214" y="165"/>
                    </a:lnTo>
                    <a:lnTo>
                      <a:pt x="10232" y="164"/>
                    </a:lnTo>
                    <a:lnTo>
                      <a:pt x="10255" y="165"/>
                    </a:lnTo>
                    <a:lnTo>
                      <a:pt x="10276" y="168"/>
                    </a:lnTo>
                    <a:lnTo>
                      <a:pt x="10286" y="170"/>
                    </a:lnTo>
                    <a:lnTo>
                      <a:pt x="10295" y="172"/>
                    </a:lnTo>
                    <a:lnTo>
                      <a:pt x="10305" y="175"/>
                    </a:lnTo>
                    <a:lnTo>
                      <a:pt x="10313" y="179"/>
                    </a:lnTo>
                    <a:lnTo>
                      <a:pt x="10321" y="183"/>
                    </a:lnTo>
                    <a:lnTo>
                      <a:pt x="10330" y="187"/>
                    </a:lnTo>
                    <a:lnTo>
                      <a:pt x="10337" y="191"/>
                    </a:lnTo>
                    <a:lnTo>
                      <a:pt x="10343" y="196"/>
                    </a:lnTo>
                    <a:lnTo>
                      <a:pt x="10350" y="201"/>
                    </a:lnTo>
                    <a:lnTo>
                      <a:pt x="10356" y="208"/>
                    </a:lnTo>
                    <a:lnTo>
                      <a:pt x="10361" y="214"/>
                    </a:lnTo>
                    <a:lnTo>
                      <a:pt x="10365" y="221"/>
                    </a:lnTo>
                    <a:lnTo>
                      <a:pt x="10369" y="229"/>
                    </a:lnTo>
                    <a:lnTo>
                      <a:pt x="10374" y="236"/>
                    </a:lnTo>
                    <a:lnTo>
                      <a:pt x="10377" y="244"/>
                    </a:lnTo>
                    <a:lnTo>
                      <a:pt x="10379" y="253"/>
                    </a:lnTo>
                    <a:lnTo>
                      <a:pt x="10381" y="261"/>
                    </a:lnTo>
                    <a:lnTo>
                      <a:pt x="10383" y="270"/>
                    </a:lnTo>
                    <a:lnTo>
                      <a:pt x="10384" y="280"/>
                    </a:lnTo>
                    <a:lnTo>
                      <a:pt x="10384" y="290"/>
                    </a:lnTo>
                    <a:lnTo>
                      <a:pt x="10384" y="301"/>
                    </a:lnTo>
                    <a:lnTo>
                      <a:pt x="10383" y="310"/>
                    </a:lnTo>
                    <a:lnTo>
                      <a:pt x="10381" y="319"/>
                    </a:lnTo>
                    <a:lnTo>
                      <a:pt x="10379" y="328"/>
                    </a:lnTo>
                    <a:lnTo>
                      <a:pt x="10376" y="336"/>
                    </a:lnTo>
                    <a:lnTo>
                      <a:pt x="10373" y="344"/>
                    </a:lnTo>
                    <a:lnTo>
                      <a:pt x="10368" y="353"/>
                    </a:lnTo>
                    <a:lnTo>
                      <a:pt x="10364" y="360"/>
                    </a:lnTo>
                    <a:lnTo>
                      <a:pt x="10359" y="367"/>
                    </a:lnTo>
                    <a:lnTo>
                      <a:pt x="10354" y="373"/>
                    </a:lnTo>
                    <a:lnTo>
                      <a:pt x="10348" y="380"/>
                    </a:lnTo>
                    <a:lnTo>
                      <a:pt x="10340" y="386"/>
                    </a:lnTo>
                    <a:lnTo>
                      <a:pt x="10333" y="391"/>
                    </a:lnTo>
                    <a:lnTo>
                      <a:pt x="10326" y="396"/>
                    </a:lnTo>
                    <a:lnTo>
                      <a:pt x="10317" y="401"/>
                    </a:lnTo>
                    <a:lnTo>
                      <a:pt x="10308" y="405"/>
                    </a:lnTo>
                    <a:lnTo>
                      <a:pt x="10299" y="409"/>
                    </a:lnTo>
                    <a:lnTo>
                      <a:pt x="10288" y="412"/>
                    </a:lnTo>
                    <a:lnTo>
                      <a:pt x="10279" y="415"/>
                    </a:lnTo>
                    <a:lnTo>
                      <a:pt x="10267" y="417"/>
                    </a:lnTo>
                    <a:lnTo>
                      <a:pt x="10256" y="419"/>
                    </a:lnTo>
                    <a:lnTo>
                      <a:pt x="10244" y="420"/>
                    </a:lnTo>
                    <a:lnTo>
                      <a:pt x="10232" y="421"/>
                    </a:lnTo>
                    <a:lnTo>
                      <a:pt x="10219" y="421"/>
                    </a:lnTo>
                    <a:lnTo>
                      <a:pt x="10138" y="421"/>
                    </a:lnTo>
                    <a:lnTo>
                      <a:pt x="10138" y="171"/>
                    </a:lnTo>
                    <a:close/>
                    <a:moveTo>
                      <a:pt x="11227" y="698"/>
                    </a:moveTo>
                    <a:lnTo>
                      <a:pt x="11297" y="933"/>
                    </a:lnTo>
                    <a:lnTo>
                      <a:pt x="11522" y="933"/>
                    </a:lnTo>
                    <a:lnTo>
                      <a:pt x="11236" y="16"/>
                    </a:lnTo>
                    <a:lnTo>
                      <a:pt x="10964" y="16"/>
                    </a:lnTo>
                    <a:lnTo>
                      <a:pt x="10685" y="933"/>
                    </a:lnTo>
                    <a:lnTo>
                      <a:pt x="10899" y="933"/>
                    </a:lnTo>
                    <a:lnTo>
                      <a:pt x="10964" y="698"/>
                    </a:lnTo>
                    <a:lnTo>
                      <a:pt x="11227" y="698"/>
                    </a:lnTo>
                    <a:close/>
                    <a:moveTo>
                      <a:pt x="10995" y="542"/>
                    </a:moveTo>
                    <a:lnTo>
                      <a:pt x="11049" y="348"/>
                    </a:lnTo>
                    <a:lnTo>
                      <a:pt x="11052" y="334"/>
                    </a:lnTo>
                    <a:lnTo>
                      <a:pt x="11056" y="320"/>
                    </a:lnTo>
                    <a:lnTo>
                      <a:pt x="11059" y="306"/>
                    </a:lnTo>
                    <a:lnTo>
                      <a:pt x="11063" y="291"/>
                    </a:lnTo>
                    <a:lnTo>
                      <a:pt x="11067" y="275"/>
                    </a:lnTo>
                    <a:lnTo>
                      <a:pt x="11070" y="260"/>
                    </a:lnTo>
                    <a:lnTo>
                      <a:pt x="11074" y="245"/>
                    </a:lnTo>
                    <a:lnTo>
                      <a:pt x="11077" y="230"/>
                    </a:lnTo>
                    <a:lnTo>
                      <a:pt x="11080" y="214"/>
                    </a:lnTo>
                    <a:lnTo>
                      <a:pt x="11084" y="199"/>
                    </a:lnTo>
                    <a:lnTo>
                      <a:pt x="11087" y="185"/>
                    </a:lnTo>
                    <a:lnTo>
                      <a:pt x="11091" y="171"/>
                    </a:lnTo>
                    <a:lnTo>
                      <a:pt x="11094" y="171"/>
                    </a:lnTo>
                    <a:lnTo>
                      <a:pt x="11097" y="185"/>
                    </a:lnTo>
                    <a:lnTo>
                      <a:pt x="11101" y="199"/>
                    </a:lnTo>
                    <a:lnTo>
                      <a:pt x="11104" y="214"/>
                    </a:lnTo>
                    <a:lnTo>
                      <a:pt x="11108" y="229"/>
                    </a:lnTo>
                    <a:lnTo>
                      <a:pt x="11111" y="244"/>
                    </a:lnTo>
                    <a:lnTo>
                      <a:pt x="11116" y="260"/>
                    </a:lnTo>
                    <a:lnTo>
                      <a:pt x="11120" y="274"/>
                    </a:lnTo>
                    <a:lnTo>
                      <a:pt x="11124" y="290"/>
                    </a:lnTo>
                    <a:lnTo>
                      <a:pt x="11128" y="305"/>
                    </a:lnTo>
                    <a:lnTo>
                      <a:pt x="11131" y="319"/>
                    </a:lnTo>
                    <a:lnTo>
                      <a:pt x="11135" y="334"/>
                    </a:lnTo>
                    <a:lnTo>
                      <a:pt x="11140" y="348"/>
                    </a:lnTo>
                    <a:lnTo>
                      <a:pt x="11197" y="542"/>
                    </a:lnTo>
                    <a:lnTo>
                      <a:pt x="10995" y="542"/>
                    </a:lnTo>
                    <a:close/>
                    <a:moveTo>
                      <a:pt x="11644" y="933"/>
                    </a:moveTo>
                    <a:lnTo>
                      <a:pt x="12215" y="933"/>
                    </a:lnTo>
                    <a:lnTo>
                      <a:pt x="12215" y="759"/>
                    </a:lnTo>
                    <a:lnTo>
                      <a:pt x="11850" y="759"/>
                    </a:lnTo>
                    <a:lnTo>
                      <a:pt x="11850" y="16"/>
                    </a:lnTo>
                    <a:lnTo>
                      <a:pt x="11644" y="16"/>
                    </a:lnTo>
                    <a:lnTo>
                      <a:pt x="11644" y="93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3" name="Freeform 12"/>
              <p:cNvSpPr>
                <a:spLocks noEditPoints="1"/>
              </p:cNvSpPr>
              <p:nvPr/>
            </p:nvSpPr>
            <p:spPr bwMode="auto">
              <a:xfrm>
                <a:off x="2692" y="2238"/>
                <a:ext cx="282" cy="49"/>
              </a:xfrm>
              <a:custGeom>
                <a:avLst/>
                <a:gdLst>
                  <a:gd name="T0" fmla="*/ 611 w 5916"/>
                  <a:gd name="T1" fmla="*/ 1024 h 1032"/>
                  <a:gd name="T2" fmla="*/ 483 w 5916"/>
                  <a:gd name="T3" fmla="*/ 116 h 1032"/>
                  <a:gd name="T4" fmla="*/ 250 w 5916"/>
                  <a:gd name="T5" fmla="*/ 20 h 1032"/>
                  <a:gd name="T6" fmla="*/ 1 w 5916"/>
                  <a:gd name="T7" fmla="*/ 965 h 1032"/>
                  <a:gd name="T8" fmla="*/ 146 w 5916"/>
                  <a:gd name="T9" fmla="*/ 1012 h 1032"/>
                  <a:gd name="T10" fmla="*/ 779 w 5916"/>
                  <a:gd name="T11" fmla="*/ 970 h 1032"/>
                  <a:gd name="T12" fmla="*/ 935 w 5916"/>
                  <a:gd name="T13" fmla="*/ 993 h 1032"/>
                  <a:gd name="T14" fmla="*/ 1166 w 5916"/>
                  <a:gd name="T15" fmla="*/ 1026 h 1032"/>
                  <a:gd name="T16" fmla="*/ 1403 w 5916"/>
                  <a:gd name="T17" fmla="*/ 978 h 1032"/>
                  <a:gd name="T18" fmla="*/ 1561 w 5916"/>
                  <a:gd name="T19" fmla="*/ 986 h 1032"/>
                  <a:gd name="T20" fmla="*/ 1468 w 5916"/>
                  <a:gd name="T21" fmla="*/ 8 h 1032"/>
                  <a:gd name="T22" fmla="*/ 1082 w 5916"/>
                  <a:gd name="T23" fmla="*/ 153 h 1032"/>
                  <a:gd name="T24" fmla="*/ 834 w 5916"/>
                  <a:gd name="T25" fmla="*/ 18 h 1032"/>
                  <a:gd name="T26" fmla="*/ 2178 w 5916"/>
                  <a:gd name="T27" fmla="*/ 995 h 1032"/>
                  <a:gd name="T28" fmla="*/ 2342 w 5916"/>
                  <a:gd name="T29" fmla="*/ 979 h 1032"/>
                  <a:gd name="T30" fmla="*/ 2093 w 5916"/>
                  <a:gd name="T31" fmla="*/ 21 h 1032"/>
                  <a:gd name="T32" fmla="*/ 1865 w 5916"/>
                  <a:gd name="T33" fmla="*/ 116 h 1032"/>
                  <a:gd name="T34" fmla="*/ 1716 w 5916"/>
                  <a:gd name="T35" fmla="*/ 1018 h 1032"/>
                  <a:gd name="T36" fmla="*/ 1855 w 5916"/>
                  <a:gd name="T37" fmla="*/ 941 h 1032"/>
                  <a:gd name="T38" fmla="*/ 2403 w 5916"/>
                  <a:gd name="T39" fmla="*/ 954 h 1032"/>
                  <a:gd name="T40" fmla="*/ 3021 w 5916"/>
                  <a:gd name="T41" fmla="*/ 987 h 1032"/>
                  <a:gd name="T42" fmla="*/ 2982 w 5916"/>
                  <a:gd name="T43" fmla="*/ 848 h 1032"/>
                  <a:gd name="T44" fmla="*/ 3011 w 5916"/>
                  <a:gd name="T45" fmla="*/ 44 h 1032"/>
                  <a:gd name="T46" fmla="*/ 2426 w 5916"/>
                  <a:gd name="T47" fmla="*/ 72 h 1032"/>
                  <a:gd name="T48" fmla="*/ 2799 w 5916"/>
                  <a:gd name="T49" fmla="*/ 188 h 1032"/>
                  <a:gd name="T50" fmla="*/ 3258 w 5916"/>
                  <a:gd name="T51" fmla="*/ 995 h 1032"/>
                  <a:gd name="T52" fmla="*/ 3616 w 5916"/>
                  <a:gd name="T53" fmla="*/ 988 h 1032"/>
                  <a:gd name="T54" fmla="*/ 3732 w 5916"/>
                  <a:gd name="T55" fmla="*/ 373 h 1032"/>
                  <a:gd name="T56" fmla="*/ 3575 w 5916"/>
                  <a:gd name="T57" fmla="*/ 22 h 1032"/>
                  <a:gd name="T58" fmla="*/ 3192 w 5916"/>
                  <a:gd name="T59" fmla="*/ 107 h 1032"/>
                  <a:gd name="T60" fmla="*/ 3337 w 5916"/>
                  <a:gd name="T61" fmla="*/ 232 h 1032"/>
                  <a:gd name="T62" fmla="*/ 3531 w 5916"/>
                  <a:gd name="T63" fmla="*/ 253 h 1032"/>
                  <a:gd name="T64" fmla="*/ 3471 w 5916"/>
                  <a:gd name="T65" fmla="*/ 881 h 1032"/>
                  <a:gd name="T66" fmla="*/ 3323 w 5916"/>
                  <a:gd name="T67" fmla="*/ 612 h 1032"/>
                  <a:gd name="T68" fmla="*/ 3982 w 5916"/>
                  <a:gd name="T69" fmla="*/ 1023 h 1032"/>
                  <a:gd name="T70" fmla="*/ 4298 w 5916"/>
                  <a:gd name="T71" fmla="*/ 990 h 1032"/>
                  <a:gd name="T72" fmla="*/ 4481 w 5916"/>
                  <a:gd name="T73" fmla="*/ 985 h 1032"/>
                  <a:gd name="T74" fmla="*/ 4423 w 5916"/>
                  <a:gd name="T75" fmla="*/ 8 h 1032"/>
                  <a:gd name="T76" fmla="*/ 4093 w 5916"/>
                  <a:gd name="T77" fmla="*/ 98 h 1032"/>
                  <a:gd name="T78" fmla="*/ 3913 w 5916"/>
                  <a:gd name="T79" fmla="*/ 16 h 1032"/>
                  <a:gd name="T80" fmla="*/ 5095 w 5916"/>
                  <a:gd name="T81" fmla="*/ 995 h 1032"/>
                  <a:gd name="T82" fmla="*/ 5259 w 5916"/>
                  <a:gd name="T83" fmla="*/ 979 h 1032"/>
                  <a:gd name="T84" fmla="*/ 5010 w 5916"/>
                  <a:gd name="T85" fmla="*/ 21 h 1032"/>
                  <a:gd name="T86" fmla="*/ 4782 w 5916"/>
                  <a:gd name="T87" fmla="*/ 116 h 1032"/>
                  <a:gd name="T88" fmla="*/ 4633 w 5916"/>
                  <a:gd name="T89" fmla="*/ 1018 h 1032"/>
                  <a:gd name="T90" fmla="*/ 4772 w 5916"/>
                  <a:gd name="T91" fmla="*/ 941 h 1032"/>
                  <a:gd name="T92" fmla="*/ 5733 w 5916"/>
                  <a:gd name="T93" fmla="*/ 760 h 1032"/>
                  <a:gd name="T94" fmla="*/ 5581 w 5916"/>
                  <a:gd name="T95" fmla="*/ 879 h 1032"/>
                  <a:gd name="T96" fmla="*/ 5486 w 5916"/>
                  <a:gd name="T97" fmla="*/ 668 h 1032"/>
                  <a:gd name="T98" fmla="*/ 5335 w 5916"/>
                  <a:gd name="T99" fmla="*/ 744 h 1032"/>
                  <a:gd name="T100" fmla="*/ 5511 w 5916"/>
                  <a:gd name="T101" fmla="*/ 1020 h 1032"/>
                  <a:gd name="T102" fmla="*/ 5837 w 5916"/>
                  <a:gd name="T103" fmla="*/ 960 h 1032"/>
                  <a:gd name="T104" fmla="*/ 5901 w 5916"/>
                  <a:gd name="T105" fmla="*/ 645 h 1032"/>
                  <a:gd name="T106" fmla="*/ 5536 w 5916"/>
                  <a:gd name="T107" fmla="*/ 305 h 1032"/>
                  <a:gd name="T108" fmla="*/ 5599 w 5916"/>
                  <a:gd name="T109" fmla="*/ 147 h 1032"/>
                  <a:gd name="T110" fmla="*/ 5731 w 5916"/>
                  <a:gd name="T111" fmla="*/ 295 h 1032"/>
                  <a:gd name="T112" fmla="*/ 5887 w 5916"/>
                  <a:gd name="T113" fmla="*/ 304 h 1032"/>
                  <a:gd name="T114" fmla="*/ 5813 w 5916"/>
                  <a:gd name="T115" fmla="*/ 58 h 1032"/>
                  <a:gd name="T116" fmla="*/ 5515 w 5916"/>
                  <a:gd name="T117" fmla="*/ 17 h 1032"/>
                  <a:gd name="T118" fmla="*/ 5342 w 5916"/>
                  <a:gd name="T119" fmla="*/ 213 h 10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5916" h="1032">
                    <a:moveTo>
                      <a:pt x="445" y="762"/>
                    </a:moveTo>
                    <a:lnTo>
                      <a:pt x="473" y="907"/>
                    </a:lnTo>
                    <a:lnTo>
                      <a:pt x="478" y="924"/>
                    </a:lnTo>
                    <a:lnTo>
                      <a:pt x="481" y="940"/>
                    </a:lnTo>
                    <a:lnTo>
                      <a:pt x="485" y="953"/>
                    </a:lnTo>
                    <a:lnTo>
                      <a:pt x="490" y="966"/>
                    </a:lnTo>
                    <a:lnTo>
                      <a:pt x="494" y="976"/>
                    </a:lnTo>
                    <a:lnTo>
                      <a:pt x="499" y="987"/>
                    </a:lnTo>
                    <a:lnTo>
                      <a:pt x="505" y="995"/>
                    </a:lnTo>
                    <a:lnTo>
                      <a:pt x="511" y="1001"/>
                    </a:lnTo>
                    <a:lnTo>
                      <a:pt x="517" y="1007"/>
                    </a:lnTo>
                    <a:lnTo>
                      <a:pt x="523" y="1013"/>
                    </a:lnTo>
                    <a:lnTo>
                      <a:pt x="532" y="1017"/>
                    </a:lnTo>
                    <a:lnTo>
                      <a:pt x="540" y="1021"/>
                    </a:lnTo>
                    <a:lnTo>
                      <a:pt x="551" y="1023"/>
                    </a:lnTo>
                    <a:lnTo>
                      <a:pt x="561" y="1025"/>
                    </a:lnTo>
                    <a:lnTo>
                      <a:pt x="572" y="1026"/>
                    </a:lnTo>
                    <a:lnTo>
                      <a:pt x="585" y="1027"/>
                    </a:lnTo>
                    <a:lnTo>
                      <a:pt x="594" y="1026"/>
                    </a:lnTo>
                    <a:lnTo>
                      <a:pt x="603" y="1025"/>
                    </a:lnTo>
                    <a:lnTo>
                      <a:pt x="611" y="1024"/>
                    </a:lnTo>
                    <a:lnTo>
                      <a:pt x="619" y="1022"/>
                    </a:lnTo>
                    <a:lnTo>
                      <a:pt x="628" y="1019"/>
                    </a:lnTo>
                    <a:lnTo>
                      <a:pt x="635" y="1015"/>
                    </a:lnTo>
                    <a:lnTo>
                      <a:pt x="642" y="1011"/>
                    </a:lnTo>
                    <a:lnTo>
                      <a:pt x="649" y="1005"/>
                    </a:lnTo>
                    <a:lnTo>
                      <a:pt x="655" y="1000"/>
                    </a:lnTo>
                    <a:lnTo>
                      <a:pt x="660" y="994"/>
                    </a:lnTo>
                    <a:lnTo>
                      <a:pt x="664" y="987"/>
                    </a:lnTo>
                    <a:lnTo>
                      <a:pt x="668" y="979"/>
                    </a:lnTo>
                    <a:lnTo>
                      <a:pt x="671" y="971"/>
                    </a:lnTo>
                    <a:lnTo>
                      <a:pt x="674" y="962"/>
                    </a:lnTo>
                    <a:lnTo>
                      <a:pt x="675" y="952"/>
                    </a:lnTo>
                    <a:lnTo>
                      <a:pt x="675" y="942"/>
                    </a:lnTo>
                    <a:lnTo>
                      <a:pt x="674" y="929"/>
                    </a:lnTo>
                    <a:lnTo>
                      <a:pt x="671" y="914"/>
                    </a:lnTo>
                    <a:lnTo>
                      <a:pt x="669" y="904"/>
                    </a:lnTo>
                    <a:lnTo>
                      <a:pt x="667" y="894"/>
                    </a:lnTo>
                    <a:lnTo>
                      <a:pt x="664" y="881"/>
                    </a:lnTo>
                    <a:lnTo>
                      <a:pt x="661" y="867"/>
                    </a:lnTo>
                    <a:lnTo>
                      <a:pt x="487" y="135"/>
                    </a:lnTo>
                    <a:lnTo>
                      <a:pt x="483" y="116"/>
                    </a:lnTo>
                    <a:lnTo>
                      <a:pt x="478" y="99"/>
                    </a:lnTo>
                    <a:lnTo>
                      <a:pt x="472" y="85"/>
                    </a:lnTo>
                    <a:lnTo>
                      <a:pt x="466" y="71"/>
                    </a:lnTo>
                    <a:lnTo>
                      <a:pt x="460" y="60"/>
                    </a:lnTo>
                    <a:lnTo>
                      <a:pt x="453" y="48"/>
                    </a:lnTo>
                    <a:lnTo>
                      <a:pt x="445" y="40"/>
                    </a:lnTo>
                    <a:lnTo>
                      <a:pt x="438" y="33"/>
                    </a:lnTo>
                    <a:lnTo>
                      <a:pt x="430" y="27"/>
                    </a:lnTo>
                    <a:lnTo>
                      <a:pt x="420" y="21"/>
                    </a:lnTo>
                    <a:lnTo>
                      <a:pt x="409" y="16"/>
                    </a:lnTo>
                    <a:lnTo>
                      <a:pt x="397" y="13"/>
                    </a:lnTo>
                    <a:lnTo>
                      <a:pt x="384" y="10"/>
                    </a:lnTo>
                    <a:lnTo>
                      <a:pt x="369" y="8"/>
                    </a:lnTo>
                    <a:lnTo>
                      <a:pt x="354" y="7"/>
                    </a:lnTo>
                    <a:lnTo>
                      <a:pt x="337" y="6"/>
                    </a:lnTo>
                    <a:lnTo>
                      <a:pt x="319" y="7"/>
                    </a:lnTo>
                    <a:lnTo>
                      <a:pt x="303" y="8"/>
                    </a:lnTo>
                    <a:lnTo>
                      <a:pt x="287" y="10"/>
                    </a:lnTo>
                    <a:lnTo>
                      <a:pt x="273" y="12"/>
                    </a:lnTo>
                    <a:lnTo>
                      <a:pt x="261" y="16"/>
                    </a:lnTo>
                    <a:lnTo>
                      <a:pt x="250" y="20"/>
                    </a:lnTo>
                    <a:lnTo>
                      <a:pt x="241" y="25"/>
                    </a:lnTo>
                    <a:lnTo>
                      <a:pt x="233" y="32"/>
                    </a:lnTo>
                    <a:lnTo>
                      <a:pt x="225" y="39"/>
                    </a:lnTo>
                    <a:lnTo>
                      <a:pt x="219" y="48"/>
                    </a:lnTo>
                    <a:lnTo>
                      <a:pt x="213" y="59"/>
                    </a:lnTo>
                    <a:lnTo>
                      <a:pt x="207" y="70"/>
                    </a:lnTo>
                    <a:lnTo>
                      <a:pt x="201" y="84"/>
                    </a:lnTo>
                    <a:lnTo>
                      <a:pt x="196" y="99"/>
                    </a:lnTo>
                    <a:lnTo>
                      <a:pt x="191" y="116"/>
                    </a:lnTo>
                    <a:lnTo>
                      <a:pt x="186" y="135"/>
                    </a:lnTo>
                    <a:lnTo>
                      <a:pt x="11" y="872"/>
                    </a:lnTo>
                    <a:lnTo>
                      <a:pt x="9" y="882"/>
                    </a:lnTo>
                    <a:lnTo>
                      <a:pt x="8" y="892"/>
                    </a:lnTo>
                    <a:lnTo>
                      <a:pt x="6" y="902"/>
                    </a:lnTo>
                    <a:lnTo>
                      <a:pt x="3" y="913"/>
                    </a:lnTo>
                    <a:lnTo>
                      <a:pt x="2" y="923"/>
                    </a:lnTo>
                    <a:lnTo>
                      <a:pt x="1" y="932"/>
                    </a:lnTo>
                    <a:lnTo>
                      <a:pt x="0" y="940"/>
                    </a:lnTo>
                    <a:lnTo>
                      <a:pt x="0" y="947"/>
                    </a:lnTo>
                    <a:lnTo>
                      <a:pt x="0" y="956"/>
                    </a:lnTo>
                    <a:lnTo>
                      <a:pt x="1" y="965"/>
                    </a:lnTo>
                    <a:lnTo>
                      <a:pt x="3" y="972"/>
                    </a:lnTo>
                    <a:lnTo>
                      <a:pt x="6" y="979"/>
                    </a:lnTo>
                    <a:lnTo>
                      <a:pt x="9" y="987"/>
                    </a:lnTo>
                    <a:lnTo>
                      <a:pt x="13" y="993"/>
                    </a:lnTo>
                    <a:lnTo>
                      <a:pt x="18" y="999"/>
                    </a:lnTo>
                    <a:lnTo>
                      <a:pt x="23" y="1005"/>
                    </a:lnTo>
                    <a:lnTo>
                      <a:pt x="28" y="1011"/>
                    </a:lnTo>
                    <a:lnTo>
                      <a:pt x="36" y="1015"/>
                    </a:lnTo>
                    <a:lnTo>
                      <a:pt x="42" y="1018"/>
                    </a:lnTo>
                    <a:lnTo>
                      <a:pt x="50" y="1021"/>
                    </a:lnTo>
                    <a:lnTo>
                      <a:pt x="59" y="1024"/>
                    </a:lnTo>
                    <a:lnTo>
                      <a:pt x="67" y="1025"/>
                    </a:lnTo>
                    <a:lnTo>
                      <a:pt x="76" y="1026"/>
                    </a:lnTo>
                    <a:lnTo>
                      <a:pt x="87" y="1027"/>
                    </a:lnTo>
                    <a:lnTo>
                      <a:pt x="97" y="1026"/>
                    </a:lnTo>
                    <a:lnTo>
                      <a:pt x="107" y="1025"/>
                    </a:lnTo>
                    <a:lnTo>
                      <a:pt x="116" y="1024"/>
                    </a:lnTo>
                    <a:lnTo>
                      <a:pt x="124" y="1022"/>
                    </a:lnTo>
                    <a:lnTo>
                      <a:pt x="133" y="1019"/>
                    </a:lnTo>
                    <a:lnTo>
                      <a:pt x="139" y="1016"/>
                    </a:lnTo>
                    <a:lnTo>
                      <a:pt x="146" y="1012"/>
                    </a:lnTo>
                    <a:lnTo>
                      <a:pt x="151" y="1007"/>
                    </a:lnTo>
                    <a:lnTo>
                      <a:pt x="157" y="1001"/>
                    </a:lnTo>
                    <a:lnTo>
                      <a:pt x="161" y="995"/>
                    </a:lnTo>
                    <a:lnTo>
                      <a:pt x="166" y="989"/>
                    </a:lnTo>
                    <a:lnTo>
                      <a:pt x="170" y="980"/>
                    </a:lnTo>
                    <a:lnTo>
                      <a:pt x="173" y="972"/>
                    </a:lnTo>
                    <a:lnTo>
                      <a:pt x="176" y="963"/>
                    </a:lnTo>
                    <a:lnTo>
                      <a:pt x="180" y="952"/>
                    </a:lnTo>
                    <a:lnTo>
                      <a:pt x="182" y="941"/>
                    </a:lnTo>
                    <a:lnTo>
                      <a:pt x="219" y="762"/>
                    </a:lnTo>
                    <a:lnTo>
                      <a:pt x="445" y="762"/>
                    </a:lnTo>
                    <a:close/>
                    <a:moveTo>
                      <a:pt x="249" y="618"/>
                    </a:moveTo>
                    <a:lnTo>
                      <a:pt x="333" y="208"/>
                    </a:lnTo>
                    <a:lnTo>
                      <a:pt x="336" y="208"/>
                    </a:lnTo>
                    <a:lnTo>
                      <a:pt x="416" y="618"/>
                    </a:lnTo>
                    <a:lnTo>
                      <a:pt x="249" y="618"/>
                    </a:lnTo>
                    <a:close/>
                    <a:moveTo>
                      <a:pt x="771" y="932"/>
                    </a:moveTo>
                    <a:lnTo>
                      <a:pt x="773" y="943"/>
                    </a:lnTo>
                    <a:lnTo>
                      <a:pt x="774" y="952"/>
                    </a:lnTo>
                    <a:lnTo>
                      <a:pt x="776" y="962"/>
                    </a:lnTo>
                    <a:lnTo>
                      <a:pt x="779" y="970"/>
                    </a:lnTo>
                    <a:lnTo>
                      <a:pt x="782" y="978"/>
                    </a:lnTo>
                    <a:lnTo>
                      <a:pt x="787" y="986"/>
                    </a:lnTo>
                    <a:lnTo>
                      <a:pt x="792" y="993"/>
                    </a:lnTo>
                    <a:lnTo>
                      <a:pt x="799" y="1000"/>
                    </a:lnTo>
                    <a:lnTo>
                      <a:pt x="806" y="1006"/>
                    </a:lnTo>
                    <a:lnTo>
                      <a:pt x="812" y="1012"/>
                    </a:lnTo>
                    <a:lnTo>
                      <a:pt x="820" y="1017"/>
                    </a:lnTo>
                    <a:lnTo>
                      <a:pt x="828" y="1020"/>
                    </a:lnTo>
                    <a:lnTo>
                      <a:pt x="836" y="1023"/>
                    </a:lnTo>
                    <a:lnTo>
                      <a:pt x="845" y="1025"/>
                    </a:lnTo>
                    <a:lnTo>
                      <a:pt x="854" y="1026"/>
                    </a:lnTo>
                    <a:lnTo>
                      <a:pt x="863" y="1027"/>
                    </a:lnTo>
                    <a:lnTo>
                      <a:pt x="873" y="1026"/>
                    </a:lnTo>
                    <a:lnTo>
                      <a:pt x="882" y="1025"/>
                    </a:lnTo>
                    <a:lnTo>
                      <a:pt x="890" y="1023"/>
                    </a:lnTo>
                    <a:lnTo>
                      <a:pt x="899" y="1020"/>
                    </a:lnTo>
                    <a:lnTo>
                      <a:pt x="907" y="1017"/>
                    </a:lnTo>
                    <a:lnTo>
                      <a:pt x="914" y="1012"/>
                    </a:lnTo>
                    <a:lnTo>
                      <a:pt x="922" y="1006"/>
                    </a:lnTo>
                    <a:lnTo>
                      <a:pt x="929" y="1000"/>
                    </a:lnTo>
                    <a:lnTo>
                      <a:pt x="935" y="993"/>
                    </a:lnTo>
                    <a:lnTo>
                      <a:pt x="940" y="986"/>
                    </a:lnTo>
                    <a:lnTo>
                      <a:pt x="944" y="978"/>
                    </a:lnTo>
                    <a:lnTo>
                      <a:pt x="949" y="970"/>
                    </a:lnTo>
                    <a:lnTo>
                      <a:pt x="952" y="962"/>
                    </a:lnTo>
                    <a:lnTo>
                      <a:pt x="954" y="952"/>
                    </a:lnTo>
                    <a:lnTo>
                      <a:pt x="955" y="943"/>
                    </a:lnTo>
                    <a:lnTo>
                      <a:pt x="955" y="932"/>
                    </a:lnTo>
                    <a:lnTo>
                      <a:pt x="955" y="225"/>
                    </a:lnTo>
                    <a:lnTo>
                      <a:pt x="958" y="225"/>
                    </a:lnTo>
                    <a:lnTo>
                      <a:pt x="1108" y="967"/>
                    </a:lnTo>
                    <a:lnTo>
                      <a:pt x="1112" y="980"/>
                    </a:lnTo>
                    <a:lnTo>
                      <a:pt x="1116" y="992"/>
                    </a:lnTo>
                    <a:lnTo>
                      <a:pt x="1123" y="1002"/>
                    </a:lnTo>
                    <a:lnTo>
                      <a:pt x="1128" y="1011"/>
                    </a:lnTo>
                    <a:lnTo>
                      <a:pt x="1132" y="1015"/>
                    </a:lnTo>
                    <a:lnTo>
                      <a:pt x="1136" y="1018"/>
                    </a:lnTo>
                    <a:lnTo>
                      <a:pt x="1140" y="1021"/>
                    </a:lnTo>
                    <a:lnTo>
                      <a:pt x="1147" y="1023"/>
                    </a:lnTo>
                    <a:lnTo>
                      <a:pt x="1152" y="1025"/>
                    </a:lnTo>
                    <a:lnTo>
                      <a:pt x="1159" y="1026"/>
                    </a:lnTo>
                    <a:lnTo>
                      <a:pt x="1166" y="1026"/>
                    </a:lnTo>
                    <a:lnTo>
                      <a:pt x="1174" y="1027"/>
                    </a:lnTo>
                    <a:lnTo>
                      <a:pt x="1182" y="1026"/>
                    </a:lnTo>
                    <a:lnTo>
                      <a:pt x="1189" y="1026"/>
                    </a:lnTo>
                    <a:lnTo>
                      <a:pt x="1196" y="1025"/>
                    </a:lnTo>
                    <a:lnTo>
                      <a:pt x="1202" y="1023"/>
                    </a:lnTo>
                    <a:lnTo>
                      <a:pt x="1207" y="1021"/>
                    </a:lnTo>
                    <a:lnTo>
                      <a:pt x="1212" y="1018"/>
                    </a:lnTo>
                    <a:lnTo>
                      <a:pt x="1216" y="1015"/>
                    </a:lnTo>
                    <a:lnTo>
                      <a:pt x="1220" y="1011"/>
                    </a:lnTo>
                    <a:lnTo>
                      <a:pt x="1226" y="1002"/>
                    </a:lnTo>
                    <a:lnTo>
                      <a:pt x="1231" y="992"/>
                    </a:lnTo>
                    <a:lnTo>
                      <a:pt x="1236" y="980"/>
                    </a:lnTo>
                    <a:lnTo>
                      <a:pt x="1239" y="967"/>
                    </a:lnTo>
                    <a:lnTo>
                      <a:pt x="1390" y="225"/>
                    </a:lnTo>
                    <a:lnTo>
                      <a:pt x="1393" y="225"/>
                    </a:lnTo>
                    <a:lnTo>
                      <a:pt x="1393" y="932"/>
                    </a:lnTo>
                    <a:lnTo>
                      <a:pt x="1394" y="943"/>
                    </a:lnTo>
                    <a:lnTo>
                      <a:pt x="1395" y="952"/>
                    </a:lnTo>
                    <a:lnTo>
                      <a:pt x="1397" y="962"/>
                    </a:lnTo>
                    <a:lnTo>
                      <a:pt x="1400" y="970"/>
                    </a:lnTo>
                    <a:lnTo>
                      <a:pt x="1403" y="978"/>
                    </a:lnTo>
                    <a:lnTo>
                      <a:pt x="1408" y="986"/>
                    </a:lnTo>
                    <a:lnTo>
                      <a:pt x="1413" y="993"/>
                    </a:lnTo>
                    <a:lnTo>
                      <a:pt x="1420" y="1000"/>
                    </a:lnTo>
                    <a:lnTo>
                      <a:pt x="1427" y="1006"/>
                    </a:lnTo>
                    <a:lnTo>
                      <a:pt x="1434" y="1012"/>
                    </a:lnTo>
                    <a:lnTo>
                      <a:pt x="1442" y="1017"/>
                    </a:lnTo>
                    <a:lnTo>
                      <a:pt x="1449" y="1020"/>
                    </a:lnTo>
                    <a:lnTo>
                      <a:pt x="1457" y="1023"/>
                    </a:lnTo>
                    <a:lnTo>
                      <a:pt x="1467" y="1025"/>
                    </a:lnTo>
                    <a:lnTo>
                      <a:pt x="1475" y="1026"/>
                    </a:lnTo>
                    <a:lnTo>
                      <a:pt x="1484" y="1027"/>
                    </a:lnTo>
                    <a:lnTo>
                      <a:pt x="1494" y="1026"/>
                    </a:lnTo>
                    <a:lnTo>
                      <a:pt x="1503" y="1025"/>
                    </a:lnTo>
                    <a:lnTo>
                      <a:pt x="1511" y="1023"/>
                    </a:lnTo>
                    <a:lnTo>
                      <a:pt x="1520" y="1020"/>
                    </a:lnTo>
                    <a:lnTo>
                      <a:pt x="1528" y="1017"/>
                    </a:lnTo>
                    <a:lnTo>
                      <a:pt x="1535" y="1012"/>
                    </a:lnTo>
                    <a:lnTo>
                      <a:pt x="1543" y="1006"/>
                    </a:lnTo>
                    <a:lnTo>
                      <a:pt x="1550" y="1000"/>
                    </a:lnTo>
                    <a:lnTo>
                      <a:pt x="1556" y="993"/>
                    </a:lnTo>
                    <a:lnTo>
                      <a:pt x="1561" y="986"/>
                    </a:lnTo>
                    <a:lnTo>
                      <a:pt x="1566" y="978"/>
                    </a:lnTo>
                    <a:lnTo>
                      <a:pt x="1570" y="970"/>
                    </a:lnTo>
                    <a:lnTo>
                      <a:pt x="1573" y="962"/>
                    </a:lnTo>
                    <a:lnTo>
                      <a:pt x="1575" y="952"/>
                    </a:lnTo>
                    <a:lnTo>
                      <a:pt x="1576" y="943"/>
                    </a:lnTo>
                    <a:lnTo>
                      <a:pt x="1576" y="932"/>
                    </a:lnTo>
                    <a:lnTo>
                      <a:pt x="1576" y="141"/>
                    </a:lnTo>
                    <a:lnTo>
                      <a:pt x="1576" y="125"/>
                    </a:lnTo>
                    <a:lnTo>
                      <a:pt x="1574" y="108"/>
                    </a:lnTo>
                    <a:lnTo>
                      <a:pt x="1572" y="93"/>
                    </a:lnTo>
                    <a:lnTo>
                      <a:pt x="1569" y="80"/>
                    </a:lnTo>
                    <a:lnTo>
                      <a:pt x="1565" y="67"/>
                    </a:lnTo>
                    <a:lnTo>
                      <a:pt x="1558" y="57"/>
                    </a:lnTo>
                    <a:lnTo>
                      <a:pt x="1552" y="46"/>
                    </a:lnTo>
                    <a:lnTo>
                      <a:pt x="1545" y="38"/>
                    </a:lnTo>
                    <a:lnTo>
                      <a:pt x="1536" y="31"/>
                    </a:lnTo>
                    <a:lnTo>
                      <a:pt x="1526" y="24"/>
                    </a:lnTo>
                    <a:lnTo>
                      <a:pt x="1513" y="18"/>
                    </a:lnTo>
                    <a:lnTo>
                      <a:pt x="1500" y="14"/>
                    </a:lnTo>
                    <a:lnTo>
                      <a:pt x="1484" y="11"/>
                    </a:lnTo>
                    <a:lnTo>
                      <a:pt x="1468" y="8"/>
                    </a:lnTo>
                    <a:lnTo>
                      <a:pt x="1449" y="7"/>
                    </a:lnTo>
                    <a:lnTo>
                      <a:pt x="1429" y="6"/>
                    </a:lnTo>
                    <a:lnTo>
                      <a:pt x="1411" y="7"/>
                    </a:lnTo>
                    <a:lnTo>
                      <a:pt x="1395" y="8"/>
                    </a:lnTo>
                    <a:lnTo>
                      <a:pt x="1380" y="11"/>
                    </a:lnTo>
                    <a:lnTo>
                      <a:pt x="1365" y="14"/>
                    </a:lnTo>
                    <a:lnTo>
                      <a:pt x="1353" y="18"/>
                    </a:lnTo>
                    <a:lnTo>
                      <a:pt x="1340" y="24"/>
                    </a:lnTo>
                    <a:lnTo>
                      <a:pt x="1330" y="31"/>
                    </a:lnTo>
                    <a:lnTo>
                      <a:pt x="1320" y="38"/>
                    </a:lnTo>
                    <a:lnTo>
                      <a:pt x="1310" y="46"/>
                    </a:lnTo>
                    <a:lnTo>
                      <a:pt x="1302" y="57"/>
                    </a:lnTo>
                    <a:lnTo>
                      <a:pt x="1295" y="69"/>
                    </a:lnTo>
                    <a:lnTo>
                      <a:pt x="1287" y="83"/>
                    </a:lnTo>
                    <a:lnTo>
                      <a:pt x="1281" y="97"/>
                    </a:lnTo>
                    <a:lnTo>
                      <a:pt x="1275" y="114"/>
                    </a:lnTo>
                    <a:lnTo>
                      <a:pt x="1271" y="133"/>
                    </a:lnTo>
                    <a:lnTo>
                      <a:pt x="1265" y="153"/>
                    </a:lnTo>
                    <a:lnTo>
                      <a:pt x="1176" y="626"/>
                    </a:lnTo>
                    <a:lnTo>
                      <a:pt x="1173" y="626"/>
                    </a:lnTo>
                    <a:lnTo>
                      <a:pt x="1082" y="153"/>
                    </a:lnTo>
                    <a:lnTo>
                      <a:pt x="1078" y="133"/>
                    </a:lnTo>
                    <a:lnTo>
                      <a:pt x="1073" y="114"/>
                    </a:lnTo>
                    <a:lnTo>
                      <a:pt x="1067" y="97"/>
                    </a:lnTo>
                    <a:lnTo>
                      <a:pt x="1061" y="83"/>
                    </a:lnTo>
                    <a:lnTo>
                      <a:pt x="1054" y="69"/>
                    </a:lnTo>
                    <a:lnTo>
                      <a:pt x="1047" y="57"/>
                    </a:lnTo>
                    <a:lnTo>
                      <a:pt x="1038" y="46"/>
                    </a:lnTo>
                    <a:lnTo>
                      <a:pt x="1029" y="38"/>
                    </a:lnTo>
                    <a:lnTo>
                      <a:pt x="1020" y="31"/>
                    </a:lnTo>
                    <a:lnTo>
                      <a:pt x="1008" y="24"/>
                    </a:lnTo>
                    <a:lnTo>
                      <a:pt x="997" y="18"/>
                    </a:lnTo>
                    <a:lnTo>
                      <a:pt x="983" y="14"/>
                    </a:lnTo>
                    <a:lnTo>
                      <a:pt x="969" y="11"/>
                    </a:lnTo>
                    <a:lnTo>
                      <a:pt x="954" y="8"/>
                    </a:lnTo>
                    <a:lnTo>
                      <a:pt x="937" y="7"/>
                    </a:lnTo>
                    <a:lnTo>
                      <a:pt x="919" y="6"/>
                    </a:lnTo>
                    <a:lnTo>
                      <a:pt x="900" y="7"/>
                    </a:lnTo>
                    <a:lnTo>
                      <a:pt x="881" y="8"/>
                    </a:lnTo>
                    <a:lnTo>
                      <a:pt x="863" y="11"/>
                    </a:lnTo>
                    <a:lnTo>
                      <a:pt x="849" y="14"/>
                    </a:lnTo>
                    <a:lnTo>
                      <a:pt x="834" y="18"/>
                    </a:lnTo>
                    <a:lnTo>
                      <a:pt x="823" y="24"/>
                    </a:lnTo>
                    <a:lnTo>
                      <a:pt x="812" y="31"/>
                    </a:lnTo>
                    <a:lnTo>
                      <a:pt x="804" y="38"/>
                    </a:lnTo>
                    <a:lnTo>
                      <a:pt x="795" y="46"/>
                    </a:lnTo>
                    <a:lnTo>
                      <a:pt x="789" y="57"/>
                    </a:lnTo>
                    <a:lnTo>
                      <a:pt x="784" y="67"/>
                    </a:lnTo>
                    <a:lnTo>
                      <a:pt x="780" y="80"/>
                    </a:lnTo>
                    <a:lnTo>
                      <a:pt x="777" y="93"/>
                    </a:lnTo>
                    <a:lnTo>
                      <a:pt x="774" y="108"/>
                    </a:lnTo>
                    <a:lnTo>
                      <a:pt x="773" y="125"/>
                    </a:lnTo>
                    <a:lnTo>
                      <a:pt x="771" y="141"/>
                    </a:lnTo>
                    <a:lnTo>
                      <a:pt x="771" y="932"/>
                    </a:lnTo>
                    <a:close/>
                    <a:moveTo>
                      <a:pt x="2118" y="762"/>
                    </a:moveTo>
                    <a:lnTo>
                      <a:pt x="2147" y="907"/>
                    </a:lnTo>
                    <a:lnTo>
                      <a:pt x="2150" y="924"/>
                    </a:lnTo>
                    <a:lnTo>
                      <a:pt x="2154" y="940"/>
                    </a:lnTo>
                    <a:lnTo>
                      <a:pt x="2159" y="953"/>
                    </a:lnTo>
                    <a:lnTo>
                      <a:pt x="2163" y="966"/>
                    </a:lnTo>
                    <a:lnTo>
                      <a:pt x="2168" y="976"/>
                    </a:lnTo>
                    <a:lnTo>
                      <a:pt x="2173" y="987"/>
                    </a:lnTo>
                    <a:lnTo>
                      <a:pt x="2178" y="995"/>
                    </a:lnTo>
                    <a:lnTo>
                      <a:pt x="2184" y="1001"/>
                    </a:lnTo>
                    <a:lnTo>
                      <a:pt x="2190" y="1007"/>
                    </a:lnTo>
                    <a:lnTo>
                      <a:pt x="2197" y="1013"/>
                    </a:lnTo>
                    <a:lnTo>
                      <a:pt x="2205" y="1017"/>
                    </a:lnTo>
                    <a:lnTo>
                      <a:pt x="2214" y="1021"/>
                    </a:lnTo>
                    <a:lnTo>
                      <a:pt x="2223" y="1023"/>
                    </a:lnTo>
                    <a:lnTo>
                      <a:pt x="2235" y="1025"/>
                    </a:lnTo>
                    <a:lnTo>
                      <a:pt x="2245" y="1026"/>
                    </a:lnTo>
                    <a:lnTo>
                      <a:pt x="2258" y="1027"/>
                    </a:lnTo>
                    <a:lnTo>
                      <a:pt x="2267" y="1026"/>
                    </a:lnTo>
                    <a:lnTo>
                      <a:pt x="2276" y="1025"/>
                    </a:lnTo>
                    <a:lnTo>
                      <a:pt x="2285" y="1024"/>
                    </a:lnTo>
                    <a:lnTo>
                      <a:pt x="2293" y="1022"/>
                    </a:lnTo>
                    <a:lnTo>
                      <a:pt x="2301" y="1019"/>
                    </a:lnTo>
                    <a:lnTo>
                      <a:pt x="2309" y="1015"/>
                    </a:lnTo>
                    <a:lnTo>
                      <a:pt x="2315" y="1011"/>
                    </a:lnTo>
                    <a:lnTo>
                      <a:pt x="2322" y="1005"/>
                    </a:lnTo>
                    <a:lnTo>
                      <a:pt x="2328" y="1000"/>
                    </a:lnTo>
                    <a:lnTo>
                      <a:pt x="2334" y="994"/>
                    </a:lnTo>
                    <a:lnTo>
                      <a:pt x="2338" y="987"/>
                    </a:lnTo>
                    <a:lnTo>
                      <a:pt x="2342" y="979"/>
                    </a:lnTo>
                    <a:lnTo>
                      <a:pt x="2344" y="971"/>
                    </a:lnTo>
                    <a:lnTo>
                      <a:pt x="2346" y="962"/>
                    </a:lnTo>
                    <a:lnTo>
                      <a:pt x="2347" y="952"/>
                    </a:lnTo>
                    <a:lnTo>
                      <a:pt x="2348" y="942"/>
                    </a:lnTo>
                    <a:lnTo>
                      <a:pt x="2347" y="929"/>
                    </a:lnTo>
                    <a:lnTo>
                      <a:pt x="2345" y="914"/>
                    </a:lnTo>
                    <a:lnTo>
                      <a:pt x="2343" y="904"/>
                    </a:lnTo>
                    <a:lnTo>
                      <a:pt x="2340" y="894"/>
                    </a:lnTo>
                    <a:lnTo>
                      <a:pt x="2338" y="881"/>
                    </a:lnTo>
                    <a:lnTo>
                      <a:pt x="2335" y="867"/>
                    </a:lnTo>
                    <a:lnTo>
                      <a:pt x="2161" y="135"/>
                    </a:lnTo>
                    <a:lnTo>
                      <a:pt x="2155" y="116"/>
                    </a:lnTo>
                    <a:lnTo>
                      <a:pt x="2151" y="99"/>
                    </a:lnTo>
                    <a:lnTo>
                      <a:pt x="2145" y="85"/>
                    </a:lnTo>
                    <a:lnTo>
                      <a:pt x="2140" y="71"/>
                    </a:lnTo>
                    <a:lnTo>
                      <a:pt x="2132" y="60"/>
                    </a:lnTo>
                    <a:lnTo>
                      <a:pt x="2126" y="48"/>
                    </a:lnTo>
                    <a:lnTo>
                      <a:pt x="2119" y="40"/>
                    </a:lnTo>
                    <a:lnTo>
                      <a:pt x="2112" y="33"/>
                    </a:lnTo>
                    <a:lnTo>
                      <a:pt x="2103" y="27"/>
                    </a:lnTo>
                    <a:lnTo>
                      <a:pt x="2093" y="21"/>
                    </a:lnTo>
                    <a:lnTo>
                      <a:pt x="2082" y="16"/>
                    </a:lnTo>
                    <a:lnTo>
                      <a:pt x="2070" y="13"/>
                    </a:lnTo>
                    <a:lnTo>
                      <a:pt x="2057" y="10"/>
                    </a:lnTo>
                    <a:lnTo>
                      <a:pt x="2043" y="8"/>
                    </a:lnTo>
                    <a:lnTo>
                      <a:pt x="2027" y="7"/>
                    </a:lnTo>
                    <a:lnTo>
                      <a:pt x="2011" y="6"/>
                    </a:lnTo>
                    <a:lnTo>
                      <a:pt x="1992" y="7"/>
                    </a:lnTo>
                    <a:lnTo>
                      <a:pt x="1975" y="8"/>
                    </a:lnTo>
                    <a:lnTo>
                      <a:pt x="1961" y="10"/>
                    </a:lnTo>
                    <a:lnTo>
                      <a:pt x="1946" y="12"/>
                    </a:lnTo>
                    <a:lnTo>
                      <a:pt x="1934" y="16"/>
                    </a:lnTo>
                    <a:lnTo>
                      <a:pt x="1923" y="20"/>
                    </a:lnTo>
                    <a:lnTo>
                      <a:pt x="1914" y="25"/>
                    </a:lnTo>
                    <a:lnTo>
                      <a:pt x="1906" y="32"/>
                    </a:lnTo>
                    <a:lnTo>
                      <a:pt x="1899" y="39"/>
                    </a:lnTo>
                    <a:lnTo>
                      <a:pt x="1893" y="48"/>
                    </a:lnTo>
                    <a:lnTo>
                      <a:pt x="1887" y="59"/>
                    </a:lnTo>
                    <a:lnTo>
                      <a:pt x="1880" y="70"/>
                    </a:lnTo>
                    <a:lnTo>
                      <a:pt x="1874" y="84"/>
                    </a:lnTo>
                    <a:lnTo>
                      <a:pt x="1869" y="99"/>
                    </a:lnTo>
                    <a:lnTo>
                      <a:pt x="1865" y="116"/>
                    </a:lnTo>
                    <a:lnTo>
                      <a:pt x="1859" y="135"/>
                    </a:lnTo>
                    <a:lnTo>
                      <a:pt x="1684" y="872"/>
                    </a:lnTo>
                    <a:lnTo>
                      <a:pt x="1682" y="882"/>
                    </a:lnTo>
                    <a:lnTo>
                      <a:pt x="1680" y="892"/>
                    </a:lnTo>
                    <a:lnTo>
                      <a:pt x="1679" y="902"/>
                    </a:lnTo>
                    <a:lnTo>
                      <a:pt x="1677" y="913"/>
                    </a:lnTo>
                    <a:lnTo>
                      <a:pt x="1675" y="923"/>
                    </a:lnTo>
                    <a:lnTo>
                      <a:pt x="1674" y="932"/>
                    </a:lnTo>
                    <a:lnTo>
                      <a:pt x="1674" y="940"/>
                    </a:lnTo>
                    <a:lnTo>
                      <a:pt x="1674" y="947"/>
                    </a:lnTo>
                    <a:lnTo>
                      <a:pt x="1674" y="956"/>
                    </a:lnTo>
                    <a:lnTo>
                      <a:pt x="1675" y="965"/>
                    </a:lnTo>
                    <a:lnTo>
                      <a:pt x="1677" y="972"/>
                    </a:lnTo>
                    <a:lnTo>
                      <a:pt x="1679" y="979"/>
                    </a:lnTo>
                    <a:lnTo>
                      <a:pt x="1682" y="987"/>
                    </a:lnTo>
                    <a:lnTo>
                      <a:pt x="1686" y="993"/>
                    </a:lnTo>
                    <a:lnTo>
                      <a:pt x="1691" y="999"/>
                    </a:lnTo>
                    <a:lnTo>
                      <a:pt x="1696" y="1005"/>
                    </a:lnTo>
                    <a:lnTo>
                      <a:pt x="1702" y="1011"/>
                    </a:lnTo>
                    <a:lnTo>
                      <a:pt x="1708" y="1015"/>
                    </a:lnTo>
                    <a:lnTo>
                      <a:pt x="1716" y="1018"/>
                    </a:lnTo>
                    <a:lnTo>
                      <a:pt x="1723" y="1021"/>
                    </a:lnTo>
                    <a:lnTo>
                      <a:pt x="1731" y="1024"/>
                    </a:lnTo>
                    <a:lnTo>
                      <a:pt x="1741" y="1025"/>
                    </a:lnTo>
                    <a:lnTo>
                      <a:pt x="1750" y="1026"/>
                    </a:lnTo>
                    <a:lnTo>
                      <a:pt x="1759" y="1027"/>
                    </a:lnTo>
                    <a:lnTo>
                      <a:pt x="1770" y="1026"/>
                    </a:lnTo>
                    <a:lnTo>
                      <a:pt x="1780" y="1025"/>
                    </a:lnTo>
                    <a:lnTo>
                      <a:pt x="1790" y="1024"/>
                    </a:lnTo>
                    <a:lnTo>
                      <a:pt x="1798" y="1022"/>
                    </a:lnTo>
                    <a:lnTo>
                      <a:pt x="1805" y="1019"/>
                    </a:lnTo>
                    <a:lnTo>
                      <a:pt x="1813" y="1016"/>
                    </a:lnTo>
                    <a:lnTo>
                      <a:pt x="1819" y="1012"/>
                    </a:lnTo>
                    <a:lnTo>
                      <a:pt x="1825" y="1007"/>
                    </a:lnTo>
                    <a:lnTo>
                      <a:pt x="1830" y="1001"/>
                    </a:lnTo>
                    <a:lnTo>
                      <a:pt x="1834" y="995"/>
                    </a:lnTo>
                    <a:lnTo>
                      <a:pt x="1839" y="989"/>
                    </a:lnTo>
                    <a:lnTo>
                      <a:pt x="1843" y="980"/>
                    </a:lnTo>
                    <a:lnTo>
                      <a:pt x="1847" y="972"/>
                    </a:lnTo>
                    <a:lnTo>
                      <a:pt x="1850" y="963"/>
                    </a:lnTo>
                    <a:lnTo>
                      <a:pt x="1853" y="952"/>
                    </a:lnTo>
                    <a:lnTo>
                      <a:pt x="1855" y="941"/>
                    </a:lnTo>
                    <a:lnTo>
                      <a:pt x="1893" y="762"/>
                    </a:lnTo>
                    <a:lnTo>
                      <a:pt x="2118" y="762"/>
                    </a:lnTo>
                    <a:close/>
                    <a:moveTo>
                      <a:pt x="1923" y="618"/>
                    </a:moveTo>
                    <a:lnTo>
                      <a:pt x="2006" y="208"/>
                    </a:lnTo>
                    <a:lnTo>
                      <a:pt x="2008" y="208"/>
                    </a:lnTo>
                    <a:lnTo>
                      <a:pt x="2090" y="618"/>
                    </a:lnTo>
                    <a:lnTo>
                      <a:pt x="1923" y="618"/>
                    </a:lnTo>
                    <a:close/>
                    <a:moveTo>
                      <a:pt x="2799" y="188"/>
                    </a:moveTo>
                    <a:lnTo>
                      <a:pt x="2427" y="840"/>
                    </a:lnTo>
                    <a:lnTo>
                      <a:pt x="2419" y="854"/>
                    </a:lnTo>
                    <a:lnTo>
                      <a:pt x="2412" y="867"/>
                    </a:lnTo>
                    <a:lnTo>
                      <a:pt x="2407" y="878"/>
                    </a:lnTo>
                    <a:lnTo>
                      <a:pt x="2402" y="888"/>
                    </a:lnTo>
                    <a:lnTo>
                      <a:pt x="2400" y="896"/>
                    </a:lnTo>
                    <a:lnTo>
                      <a:pt x="2398" y="904"/>
                    </a:lnTo>
                    <a:lnTo>
                      <a:pt x="2397" y="914"/>
                    </a:lnTo>
                    <a:lnTo>
                      <a:pt x="2397" y="923"/>
                    </a:lnTo>
                    <a:lnTo>
                      <a:pt x="2397" y="931"/>
                    </a:lnTo>
                    <a:lnTo>
                      <a:pt x="2399" y="939"/>
                    </a:lnTo>
                    <a:lnTo>
                      <a:pt x="2401" y="947"/>
                    </a:lnTo>
                    <a:lnTo>
                      <a:pt x="2403" y="954"/>
                    </a:lnTo>
                    <a:lnTo>
                      <a:pt x="2408" y="962"/>
                    </a:lnTo>
                    <a:lnTo>
                      <a:pt x="2412" y="969"/>
                    </a:lnTo>
                    <a:lnTo>
                      <a:pt x="2417" y="975"/>
                    </a:lnTo>
                    <a:lnTo>
                      <a:pt x="2422" y="982"/>
                    </a:lnTo>
                    <a:lnTo>
                      <a:pt x="2429" y="989"/>
                    </a:lnTo>
                    <a:lnTo>
                      <a:pt x="2437" y="994"/>
                    </a:lnTo>
                    <a:lnTo>
                      <a:pt x="2444" y="999"/>
                    </a:lnTo>
                    <a:lnTo>
                      <a:pt x="2452" y="1002"/>
                    </a:lnTo>
                    <a:lnTo>
                      <a:pt x="2462" y="1005"/>
                    </a:lnTo>
                    <a:lnTo>
                      <a:pt x="2471" y="1007"/>
                    </a:lnTo>
                    <a:lnTo>
                      <a:pt x="2482" y="1009"/>
                    </a:lnTo>
                    <a:lnTo>
                      <a:pt x="2493" y="1010"/>
                    </a:lnTo>
                    <a:lnTo>
                      <a:pt x="2948" y="1010"/>
                    </a:lnTo>
                    <a:lnTo>
                      <a:pt x="2961" y="1009"/>
                    </a:lnTo>
                    <a:lnTo>
                      <a:pt x="2971" y="1007"/>
                    </a:lnTo>
                    <a:lnTo>
                      <a:pt x="2982" y="1006"/>
                    </a:lnTo>
                    <a:lnTo>
                      <a:pt x="2991" y="1003"/>
                    </a:lnTo>
                    <a:lnTo>
                      <a:pt x="3001" y="1000"/>
                    </a:lnTo>
                    <a:lnTo>
                      <a:pt x="3008" y="996"/>
                    </a:lnTo>
                    <a:lnTo>
                      <a:pt x="3015" y="992"/>
                    </a:lnTo>
                    <a:lnTo>
                      <a:pt x="3021" y="987"/>
                    </a:lnTo>
                    <a:lnTo>
                      <a:pt x="3027" y="980"/>
                    </a:lnTo>
                    <a:lnTo>
                      <a:pt x="3032" y="974"/>
                    </a:lnTo>
                    <a:lnTo>
                      <a:pt x="3035" y="968"/>
                    </a:lnTo>
                    <a:lnTo>
                      <a:pt x="3039" y="961"/>
                    </a:lnTo>
                    <a:lnTo>
                      <a:pt x="3041" y="952"/>
                    </a:lnTo>
                    <a:lnTo>
                      <a:pt x="3043" y="945"/>
                    </a:lnTo>
                    <a:lnTo>
                      <a:pt x="3044" y="936"/>
                    </a:lnTo>
                    <a:lnTo>
                      <a:pt x="3044" y="927"/>
                    </a:lnTo>
                    <a:lnTo>
                      <a:pt x="3044" y="918"/>
                    </a:lnTo>
                    <a:lnTo>
                      <a:pt x="3043" y="909"/>
                    </a:lnTo>
                    <a:lnTo>
                      <a:pt x="3041" y="901"/>
                    </a:lnTo>
                    <a:lnTo>
                      <a:pt x="3039" y="894"/>
                    </a:lnTo>
                    <a:lnTo>
                      <a:pt x="3035" y="887"/>
                    </a:lnTo>
                    <a:lnTo>
                      <a:pt x="3032" y="879"/>
                    </a:lnTo>
                    <a:lnTo>
                      <a:pt x="3027" y="873"/>
                    </a:lnTo>
                    <a:lnTo>
                      <a:pt x="3021" y="868"/>
                    </a:lnTo>
                    <a:lnTo>
                      <a:pt x="3015" y="863"/>
                    </a:lnTo>
                    <a:lnTo>
                      <a:pt x="3008" y="857"/>
                    </a:lnTo>
                    <a:lnTo>
                      <a:pt x="3001" y="853"/>
                    </a:lnTo>
                    <a:lnTo>
                      <a:pt x="2991" y="850"/>
                    </a:lnTo>
                    <a:lnTo>
                      <a:pt x="2982" y="848"/>
                    </a:lnTo>
                    <a:lnTo>
                      <a:pt x="2971" y="846"/>
                    </a:lnTo>
                    <a:lnTo>
                      <a:pt x="2961" y="845"/>
                    </a:lnTo>
                    <a:lnTo>
                      <a:pt x="2948" y="845"/>
                    </a:lnTo>
                    <a:lnTo>
                      <a:pt x="2628" y="845"/>
                    </a:lnTo>
                    <a:lnTo>
                      <a:pt x="3001" y="202"/>
                    </a:lnTo>
                    <a:lnTo>
                      <a:pt x="3009" y="188"/>
                    </a:lnTo>
                    <a:lnTo>
                      <a:pt x="3015" y="175"/>
                    </a:lnTo>
                    <a:lnTo>
                      <a:pt x="3021" y="162"/>
                    </a:lnTo>
                    <a:lnTo>
                      <a:pt x="3027" y="150"/>
                    </a:lnTo>
                    <a:lnTo>
                      <a:pt x="3030" y="137"/>
                    </a:lnTo>
                    <a:lnTo>
                      <a:pt x="3033" y="126"/>
                    </a:lnTo>
                    <a:lnTo>
                      <a:pt x="3034" y="115"/>
                    </a:lnTo>
                    <a:lnTo>
                      <a:pt x="3035" y="105"/>
                    </a:lnTo>
                    <a:lnTo>
                      <a:pt x="3035" y="94"/>
                    </a:lnTo>
                    <a:lnTo>
                      <a:pt x="3033" y="86"/>
                    </a:lnTo>
                    <a:lnTo>
                      <a:pt x="3032" y="77"/>
                    </a:lnTo>
                    <a:lnTo>
                      <a:pt x="3029" y="69"/>
                    </a:lnTo>
                    <a:lnTo>
                      <a:pt x="3026" y="62"/>
                    </a:lnTo>
                    <a:lnTo>
                      <a:pt x="3021" y="55"/>
                    </a:lnTo>
                    <a:lnTo>
                      <a:pt x="3016" y="49"/>
                    </a:lnTo>
                    <a:lnTo>
                      <a:pt x="3011" y="44"/>
                    </a:lnTo>
                    <a:lnTo>
                      <a:pt x="3004" y="39"/>
                    </a:lnTo>
                    <a:lnTo>
                      <a:pt x="2996" y="35"/>
                    </a:lnTo>
                    <a:lnTo>
                      <a:pt x="2989" y="32"/>
                    </a:lnTo>
                    <a:lnTo>
                      <a:pt x="2980" y="29"/>
                    </a:lnTo>
                    <a:lnTo>
                      <a:pt x="2970" y="27"/>
                    </a:lnTo>
                    <a:lnTo>
                      <a:pt x="2961" y="24"/>
                    </a:lnTo>
                    <a:lnTo>
                      <a:pt x="2950" y="24"/>
                    </a:lnTo>
                    <a:lnTo>
                      <a:pt x="2938" y="23"/>
                    </a:lnTo>
                    <a:lnTo>
                      <a:pt x="2516" y="23"/>
                    </a:lnTo>
                    <a:lnTo>
                      <a:pt x="2505" y="24"/>
                    </a:lnTo>
                    <a:lnTo>
                      <a:pt x="2493" y="25"/>
                    </a:lnTo>
                    <a:lnTo>
                      <a:pt x="2483" y="27"/>
                    </a:lnTo>
                    <a:lnTo>
                      <a:pt x="2473" y="30"/>
                    </a:lnTo>
                    <a:lnTo>
                      <a:pt x="2465" y="33"/>
                    </a:lnTo>
                    <a:lnTo>
                      <a:pt x="2457" y="36"/>
                    </a:lnTo>
                    <a:lnTo>
                      <a:pt x="2450" y="41"/>
                    </a:lnTo>
                    <a:lnTo>
                      <a:pt x="2444" y="46"/>
                    </a:lnTo>
                    <a:lnTo>
                      <a:pt x="2438" y="52"/>
                    </a:lnTo>
                    <a:lnTo>
                      <a:pt x="2434" y="59"/>
                    </a:lnTo>
                    <a:lnTo>
                      <a:pt x="2429" y="65"/>
                    </a:lnTo>
                    <a:lnTo>
                      <a:pt x="2426" y="72"/>
                    </a:lnTo>
                    <a:lnTo>
                      <a:pt x="2423" y="80"/>
                    </a:lnTo>
                    <a:lnTo>
                      <a:pt x="2422" y="88"/>
                    </a:lnTo>
                    <a:lnTo>
                      <a:pt x="2421" y="96"/>
                    </a:lnTo>
                    <a:lnTo>
                      <a:pt x="2420" y="106"/>
                    </a:lnTo>
                    <a:lnTo>
                      <a:pt x="2421" y="115"/>
                    </a:lnTo>
                    <a:lnTo>
                      <a:pt x="2422" y="123"/>
                    </a:lnTo>
                    <a:lnTo>
                      <a:pt x="2423" y="132"/>
                    </a:lnTo>
                    <a:lnTo>
                      <a:pt x="2426" y="139"/>
                    </a:lnTo>
                    <a:lnTo>
                      <a:pt x="2429" y="146"/>
                    </a:lnTo>
                    <a:lnTo>
                      <a:pt x="2434" y="153"/>
                    </a:lnTo>
                    <a:lnTo>
                      <a:pt x="2438" y="159"/>
                    </a:lnTo>
                    <a:lnTo>
                      <a:pt x="2444" y="165"/>
                    </a:lnTo>
                    <a:lnTo>
                      <a:pt x="2450" y="170"/>
                    </a:lnTo>
                    <a:lnTo>
                      <a:pt x="2457" y="176"/>
                    </a:lnTo>
                    <a:lnTo>
                      <a:pt x="2465" y="179"/>
                    </a:lnTo>
                    <a:lnTo>
                      <a:pt x="2473" y="182"/>
                    </a:lnTo>
                    <a:lnTo>
                      <a:pt x="2483" y="185"/>
                    </a:lnTo>
                    <a:lnTo>
                      <a:pt x="2493" y="186"/>
                    </a:lnTo>
                    <a:lnTo>
                      <a:pt x="2505" y="187"/>
                    </a:lnTo>
                    <a:lnTo>
                      <a:pt x="2516" y="188"/>
                    </a:lnTo>
                    <a:lnTo>
                      <a:pt x="2799" y="188"/>
                    </a:lnTo>
                    <a:close/>
                    <a:moveTo>
                      <a:pt x="3131" y="612"/>
                    </a:moveTo>
                    <a:lnTo>
                      <a:pt x="3131" y="645"/>
                    </a:lnTo>
                    <a:lnTo>
                      <a:pt x="3132" y="676"/>
                    </a:lnTo>
                    <a:lnTo>
                      <a:pt x="3134" y="706"/>
                    </a:lnTo>
                    <a:lnTo>
                      <a:pt x="3136" y="734"/>
                    </a:lnTo>
                    <a:lnTo>
                      <a:pt x="3139" y="760"/>
                    </a:lnTo>
                    <a:lnTo>
                      <a:pt x="3143" y="785"/>
                    </a:lnTo>
                    <a:lnTo>
                      <a:pt x="3148" y="808"/>
                    </a:lnTo>
                    <a:lnTo>
                      <a:pt x="3153" y="830"/>
                    </a:lnTo>
                    <a:lnTo>
                      <a:pt x="3158" y="851"/>
                    </a:lnTo>
                    <a:lnTo>
                      <a:pt x="3164" y="870"/>
                    </a:lnTo>
                    <a:lnTo>
                      <a:pt x="3171" y="888"/>
                    </a:lnTo>
                    <a:lnTo>
                      <a:pt x="3179" y="904"/>
                    </a:lnTo>
                    <a:lnTo>
                      <a:pt x="3187" y="920"/>
                    </a:lnTo>
                    <a:lnTo>
                      <a:pt x="3195" y="934"/>
                    </a:lnTo>
                    <a:lnTo>
                      <a:pt x="3205" y="947"/>
                    </a:lnTo>
                    <a:lnTo>
                      <a:pt x="3214" y="958"/>
                    </a:lnTo>
                    <a:lnTo>
                      <a:pt x="3225" y="969"/>
                    </a:lnTo>
                    <a:lnTo>
                      <a:pt x="3236" y="978"/>
                    </a:lnTo>
                    <a:lnTo>
                      <a:pt x="3247" y="988"/>
                    </a:lnTo>
                    <a:lnTo>
                      <a:pt x="3258" y="995"/>
                    </a:lnTo>
                    <a:lnTo>
                      <a:pt x="3270" y="1002"/>
                    </a:lnTo>
                    <a:lnTo>
                      <a:pt x="3282" y="1009"/>
                    </a:lnTo>
                    <a:lnTo>
                      <a:pt x="3294" y="1013"/>
                    </a:lnTo>
                    <a:lnTo>
                      <a:pt x="3308" y="1017"/>
                    </a:lnTo>
                    <a:lnTo>
                      <a:pt x="3322" y="1021"/>
                    </a:lnTo>
                    <a:lnTo>
                      <a:pt x="3335" y="1024"/>
                    </a:lnTo>
                    <a:lnTo>
                      <a:pt x="3350" y="1026"/>
                    </a:lnTo>
                    <a:lnTo>
                      <a:pt x="3365" y="1028"/>
                    </a:lnTo>
                    <a:lnTo>
                      <a:pt x="3398" y="1031"/>
                    </a:lnTo>
                    <a:lnTo>
                      <a:pt x="3432" y="1032"/>
                    </a:lnTo>
                    <a:lnTo>
                      <a:pt x="3466" y="1031"/>
                    </a:lnTo>
                    <a:lnTo>
                      <a:pt x="3498" y="1028"/>
                    </a:lnTo>
                    <a:lnTo>
                      <a:pt x="3513" y="1026"/>
                    </a:lnTo>
                    <a:lnTo>
                      <a:pt x="3528" y="1024"/>
                    </a:lnTo>
                    <a:lnTo>
                      <a:pt x="3541" y="1021"/>
                    </a:lnTo>
                    <a:lnTo>
                      <a:pt x="3555" y="1017"/>
                    </a:lnTo>
                    <a:lnTo>
                      <a:pt x="3569" y="1013"/>
                    </a:lnTo>
                    <a:lnTo>
                      <a:pt x="3581" y="1009"/>
                    </a:lnTo>
                    <a:lnTo>
                      <a:pt x="3594" y="1002"/>
                    </a:lnTo>
                    <a:lnTo>
                      <a:pt x="3605" y="995"/>
                    </a:lnTo>
                    <a:lnTo>
                      <a:pt x="3616" y="988"/>
                    </a:lnTo>
                    <a:lnTo>
                      <a:pt x="3628" y="978"/>
                    </a:lnTo>
                    <a:lnTo>
                      <a:pt x="3638" y="969"/>
                    </a:lnTo>
                    <a:lnTo>
                      <a:pt x="3649" y="958"/>
                    </a:lnTo>
                    <a:lnTo>
                      <a:pt x="3658" y="947"/>
                    </a:lnTo>
                    <a:lnTo>
                      <a:pt x="3668" y="934"/>
                    </a:lnTo>
                    <a:lnTo>
                      <a:pt x="3676" y="920"/>
                    </a:lnTo>
                    <a:lnTo>
                      <a:pt x="3684" y="904"/>
                    </a:lnTo>
                    <a:lnTo>
                      <a:pt x="3692" y="888"/>
                    </a:lnTo>
                    <a:lnTo>
                      <a:pt x="3699" y="870"/>
                    </a:lnTo>
                    <a:lnTo>
                      <a:pt x="3705" y="851"/>
                    </a:lnTo>
                    <a:lnTo>
                      <a:pt x="3710" y="830"/>
                    </a:lnTo>
                    <a:lnTo>
                      <a:pt x="3715" y="808"/>
                    </a:lnTo>
                    <a:lnTo>
                      <a:pt x="3721" y="785"/>
                    </a:lnTo>
                    <a:lnTo>
                      <a:pt x="3724" y="760"/>
                    </a:lnTo>
                    <a:lnTo>
                      <a:pt x="3727" y="734"/>
                    </a:lnTo>
                    <a:lnTo>
                      <a:pt x="3729" y="706"/>
                    </a:lnTo>
                    <a:lnTo>
                      <a:pt x="3731" y="676"/>
                    </a:lnTo>
                    <a:lnTo>
                      <a:pt x="3732" y="645"/>
                    </a:lnTo>
                    <a:lnTo>
                      <a:pt x="3732" y="612"/>
                    </a:lnTo>
                    <a:lnTo>
                      <a:pt x="3732" y="404"/>
                    </a:lnTo>
                    <a:lnTo>
                      <a:pt x="3732" y="373"/>
                    </a:lnTo>
                    <a:lnTo>
                      <a:pt x="3731" y="342"/>
                    </a:lnTo>
                    <a:lnTo>
                      <a:pt x="3729" y="313"/>
                    </a:lnTo>
                    <a:lnTo>
                      <a:pt x="3727" y="286"/>
                    </a:lnTo>
                    <a:lnTo>
                      <a:pt x="3723" y="261"/>
                    </a:lnTo>
                    <a:lnTo>
                      <a:pt x="3720" y="236"/>
                    </a:lnTo>
                    <a:lnTo>
                      <a:pt x="3714" y="214"/>
                    </a:lnTo>
                    <a:lnTo>
                      <a:pt x="3708" y="192"/>
                    </a:lnTo>
                    <a:lnTo>
                      <a:pt x="3703" y="172"/>
                    </a:lnTo>
                    <a:lnTo>
                      <a:pt x="3696" y="155"/>
                    </a:lnTo>
                    <a:lnTo>
                      <a:pt x="3688" y="137"/>
                    </a:lnTo>
                    <a:lnTo>
                      <a:pt x="3680" y="121"/>
                    </a:lnTo>
                    <a:lnTo>
                      <a:pt x="3672" y="107"/>
                    </a:lnTo>
                    <a:lnTo>
                      <a:pt x="3662" y="93"/>
                    </a:lnTo>
                    <a:lnTo>
                      <a:pt x="3653" y="81"/>
                    </a:lnTo>
                    <a:lnTo>
                      <a:pt x="3643" y="69"/>
                    </a:lnTo>
                    <a:lnTo>
                      <a:pt x="3632" y="60"/>
                    </a:lnTo>
                    <a:lnTo>
                      <a:pt x="3622" y="50"/>
                    </a:lnTo>
                    <a:lnTo>
                      <a:pt x="3610" y="42"/>
                    </a:lnTo>
                    <a:lnTo>
                      <a:pt x="3599" y="35"/>
                    </a:lnTo>
                    <a:lnTo>
                      <a:pt x="3587" y="29"/>
                    </a:lnTo>
                    <a:lnTo>
                      <a:pt x="3575" y="22"/>
                    </a:lnTo>
                    <a:lnTo>
                      <a:pt x="3562" y="18"/>
                    </a:lnTo>
                    <a:lnTo>
                      <a:pt x="3550" y="14"/>
                    </a:lnTo>
                    <a:lnTo>
                      <a:pt x="3523" y="8"/>
                    </a:lnTo>
                    <a:lnTo>
                      <a:pt x="3494" y="4"/>
                    </a:lnTo>
                    <a:lnTo>
                      <a:pt x="3463" y="1"/>
                    </a:lnTo>
                    <a:lnTo>
                      <a:pt x="3432" y="0"/>
                    </a:lnTo>
                    <a:lnTo>
                      <a:pt x="3400" y="1"/>
                    </a:lnTo>
                    <a:lnTo>
                      <a:pt x="3369" y="4"/>
                    </a:lnTo>
                    <a:lnTo>
                      <a:pt x="3340" y="8"/>
                    </a:lnTo>
                    <a:lnTo>
                      <a:pt x="3314" y="14"/>
                    </a:lnTo>
                    <a:lnTo>
                      <a:pt x="3301" y="18"/>
                    </a:lnTo>
                    <a:lnTo>
                      <a:pt x="3288" y="22"/>
                    </a:lnTo>
                    <a:lnTo>
                      <a:pt x="3277" y="29"/>
                    </a:lnTo>
                    <a:lnTo>
                      <a:pt x="3264" y="35"/>
                    </a:lnTo>
                    <a:lnTo>
                      <a:pt x="3253" y="42"/>
                    </a:lnTo>
                    <a:lnTo>
                      <a:pt x="3242" y="50"/>
                    </a:lnTo>
                    <a:lnTo>
                      <a:pt x="3231" y="60"/>
                    </a:lnTo>
                    <a:lnTo>
                      <a:pt x="3220" y="69"/>
                    </a:lnTo>
                    <a:lnTo>
                      <a:pt x="3211" y="81"/>
                    </a:lnTo>
                    <a:lnTo>
                      <a:pt x="3202" y="93"/>
                    </a:lnTo>
                    <a:lnTo>
                      <a:pt x="3192" y="107"/>
                    </a:lnTo>
                    <a:lnTo>
                      <a:pt x="3184" y="121"/>
                    </a:lnTo>
                    <a:lnTo>
                      <a:pt x="3176" y="137"/>
                    </a:lnTo>
                    <a:lnTo>
                      <a:pt x="3168" y="155"/>
                    </a:lnTo>
                    <a:lnTo>
                      <a:pt x="3162" y="172"/>
                    </a:lnTo>
                    <a:lnTo>
                      <a:pt x="3155" y="192"/>
                    </a:lnTo>
                    <a:lnTo>
                      <a:pt x="3150" y="214"/>
                    </a:lnTo>
                    <a:lnTo>
                      <a:pt x="3144" y="236"/>
                    </a:lnTo>
                    <a:lnTo>
                      <a:pt x="3140" y="261"/>
                    </a:lnTo>
                    <a:lnTo>
                      <a:pt x="3137" y="286"/>
                    </a:lnTo>
                    <a:lnTo>
                      <a:pt x="3134" y="313"/>
                    </a:lnTo>
                    <a:lnTo>
                      <a:pt x="3132" y="342"/>
                    </a:lnTo>
                    <a:lnTo>
                      <a:pt x="3131" y="373"/>
                    </a:lnTo>
                    <a:lnTo>
                      <a:pt x="3131" y="404"/>
                    </a:lnTo>
                    <a:lnTo>
                      <a:pt x="3131" y="612"/>
                    </a:lnTo>
                    <a:close/>
                    <a:moveTo>
                      <a:pt x="3323" y="404"/>
                    </a:moveTo>
                    <a:lnTo>
                      <a:pt x="3323" y="367"/>
                    </a:lnTo>
                    <a:lnTo>
                      <a:pt x="3324" y="334"/>
                    </a:lnTo>
                    <a:lnTo>
                      <a:pt x="3326" y="304"/>
                    </a:lnTo>
                    <a:lnTo>
                      <a:pt x="3329" y="277"/>
                    </a:lnTo>
                    <a:lnTo>
                      <a:pt x="3332" y="253"/>
                    </a:lnTo>
                    <a:lnTo>
                      <a:pt x="3337" y="232"/>
                    </a:lnTo>
                    <a:lnTo>
                      <a:pt x="3342" y="214"/>
                    </a:lnTo>
                    <a:lnTo>
                      <a:pt x="3349" y="199"/>
                    </a:lnTo>
                    <a:lnTo>
                      <a:pt x="3355" y="186"/>
                    </a:lnTo>
                    <a:lnTo>
                      <a:pt x="3363" y="176"/>
                    </a:lnTo>
                    <a:lnTo>
                      <a:pt x="3372" y="166"/>
                    </a:lnTo>
                    <a:lnTo>
                      <a:pt x="3382" y="159"/>
                    </a:lnTo>
                    <a:lnTo>
                      <a:pt x="3393" y="153"/>
                    </a:lnTo>
                    <a:lnTo>
                      <a:pt x="3405" y="148"/>
                    </a:lnTo>
                    <a:lnTo>
                      <a:pt x="3417" y="146"/>
                    </a:lnTo>
                    <a:lnTo>
                      <a:pt x="3432" y="145"/>
                    </a:lnTo>
                    <a:lnTo>
                      <a:pt x="3446" y="146"/>
                    </a:lnTo>
                    <a:lnTo>
                      <a:pt x="3458" y="148"/>
                    </a:lnTo>
                    <a:lnTo>
                      <a:pt x="3471" y="153"/>
                    </a:lnTo>
                    <a:lnTo>
                      <a:pt x="3481" y="159"/>
                    </a:lnTo>
                    <a:lnTo>
                      <a:pt x="3491" y="166"/>
                    </a:lnTo>
                    <a:lnTo>
                      <a:pt x="3500" y="176"/>
                    </a:lnTo>
                    <a:lnTo>
                      <a:pt x="3508" y="186"/>
                    </a:lnTo>
                    <a:lnTo>
                      <a:pt x="3515" y="199"/>
                    </a:lnTo>
                    <a:lnTo>
                      <a:pt x="3522" y="214"/>
                    </a:lnTo>
                    <a:lnTo>
                      <a:pt x="3527" y="232"/>
                    </a:lnTo>
                    <a:lnTo>
                      <a:pt x="3531" y="253"/>
                    </a:lnTo>
                    <a:lnTo>
                      <a:pt x="3534" y="277"/>
                    </a:lnTo>
                    <a:lnTo>
                      <a:pt x="3537" y="304"/>
                    </a:lnTo>
                    <a:lnTo>
                      <a:pt x="3539" y="334"/>
                    </a:lnTo>
                    <a:lnTo>
                      <a:pt x="3540" y="367"/>
                    </a:lnTo>
                    <a:lnTo>
                      <a:pt x="3541" y="404"/>
                    </a:lnTo>
                    <a:lnTo>
                      <a:pt x="3541" y="612"/>
                    </a:lnTo>
                    <a:lnTo>
                      <a:pt x="3540" y="654"/>
                    </a:lnTo>
                    <a:lnTo>
                      <a:pt x="3539" y="692"/>
                    </a:lnTo>
                    <a:lnTo>
                      <a:pt x="3537" y="725"/>
                    </a:lnTo>
                    <a:lnTo>
                      <a:pt x="3534" y="755"/>
                    </a:lnTo>
                    <a:lnTo>
                      <a:pt x="3530" y="781"/>
                    </a:lnTo>
                    <a:lnTo>
                      <a:pt x="3526" y="804"/>
                    </a:lnTo>
                    <a:lnTo>
                      <a:pt x="3521" y="823"/>
                    </a:lnTo>
                    <a:lnTo>
                      <a:pt x="3514" y="839"/>
                    </a:lnTo>
                    <a:lnTo>
                      <a:pt x="3507" y="851"/>
                    </a:lnTo>
                    <a:lnTo>
                      <a:pt x="3500" y="863"/>
                    </a:lnTo>
                    <a:lnTo>
                      <a:pt x="3496" y="867"/>
                    </a:lnTo>
                    <a:lnTo>
                      <a:pt x="3491" y="871"/>
                    </a:lnTo>
                    <a:lnTo>
                      <a:pt x="3486" y="874"/>
                    </a:lnTo>
                    <a:lnTo>
                      <a:pt x="3482" y="877"/>
                    </a:lnTo>
                    <a:lnTo>
                      <a:pt x="3471" y="881"/>
                    </a:lnTo>
                    <a:lnTo>
                      <a:pt x="3459" y="884"/>
                    </a:lnTo>
                    <a:lnTo>
                      <a:pt x="3446" y="887"/>
                    </a:lnTo>
                    <a:lnTo>
                      <a:pt x="3432" y="888"/>
                    </a:lnTo>
                    <a:lnTo>
                      <a:pt x="3417" y="887"/>
                    </a:lnTo>
                    <a:lnTo>
                      <a:pt x="3404" y="884"/>
                    </a:lnTo>
                    <a:lnTo>
                      <a:pt x="3392" y="881"/>
                    </a:lnTo>
                    <a:lnTo>
                      <a:pt x="3382" y="877"/>
                    </a:lnTo>
                    <a:lnTo>
                      <a:pt x="3377" y="874"/>
                    </a:lnTo>
                    <a:lnTo>
                      <a:pt x="3373" y="871"/>
                    </a:lnTo>
                    <a:lnTo>
                      <a:pt x="3367" y="867"/>
                    </a:lnTo>
                    <a:lnTo>
                      <a:pt x="3363" y="863"/>
                    </a:lnTo>
                    <a:lnTo>
                      <a:pt x="3356" y="851"/>
                    </a:lnTo>
                    <a:lnTo>
                      <a:pt x="3349" y="839"/>
                    </a:lnTo>
                    <a:lnTo>
                      <a:pt x="3342" y="823"/>
                    </a:lnTo>
                    <a:lnTo>
                      <a:pt x="3337" y="804"/>
                    </a:lnTo>
                    <a:lnTo>
                      <a:pt x="3333" y="781"/>
                    </a:lnTo>
                    <a:lnTo>
                      <a:pt x="3329" y="755"/>
                    </a:lnTo>
                    <a:lnTo>
                      <a:pt x="3326" y="725"/>
                    </a:lnTo>
                    <a:lnTo>
                      <a:pt x="3324" y="692"/>
                    </a:lnTo>
                    <a:lnTo>
                      <a:pt x="3323" y="654"/>
                    </a:lnTo>
                    <a:lnTo>
                      <a:pt x="3323" y="612"/>
                    </a:lnTo>
                    <a:lnTo>
                      <a:pt x="3323" y="404"/>
                    </a:lnTo>
                    <a:close/>
                    <a:moveTo>
                      <a:pt x="3863" y="932"/>
                    </a:moveTo>
                    <a:lnTo>
                      <a:pt x="3865" y="943"/>
                    </a:lnTo>
                    <a:lnTo>
                      <a:pt x="3866" y="952"/>
                    </a:lnTo>
                    <a:lnTo>
                      <a:pt x="3868" y="962"/>
                    </a:lnTo>
                    <a:lnTo>
                      <a:pt x="3871" y="970"/>
                    </a:lnTo>
                    <a:lnTo>
                      <a:pt x="3874" y="978"/>
                    </a:lnTo>
                    <a:lnTo>
                      <a:pt x="3879" y="986"/>
                    </a:lnTo>
                    <a:lnTo>
                      <a:pt x="3884" y="993"/>
                    </a:lnTo>
                    <a:lnTo>
                      <a:pt x="3891" y="1000"/>
                    </a:lnTo>
                    <a:lnTo>
                      <a:pt x="3898" y="1006"/>
                    </a:lnTo>
                    <a:lnTo>
                      <a:pt x="3905" y="1012"/>
                    </a:lnTo>
                    <a:lnTo>
                      <a:pt x="3912" y="1017"/>
                    </a:lnTo>
                    <a:lnTo>
                      <a:pt x="3920" y="1020"/>
                    </a:lnTo>
                    <a:lnTo>
                      <a:pt x="3928" y="1023"/>
                    </a:lnTo>
                    <a:lnTo>
                      <a:pt x="3937" y="1025"/>
                    </a:lnTo>
                    <a:lnTo>
                      <a:pt x="3946" y="1026"/>
                    </a:lnTo>
                    <a:lnTo>
                      <a:pt x="3955" y="1027"/>
                    </a:lnTo>
                    <a:lnTo>
                      <a:pt x="3965" y="1026"/>
                    </a:lnTo>
                    <a:lnTo>
                      <a:pt x="3974" y="1025"/>
                    </a:lnTo>
                    <a:lnTo>
                      <a:pt x="3982" y="1023"/>
                    </a:lnTo>
                    <a:lnTo>
                      <a:pt x="3991" y="1020"/>
                    </a:lnTo>
                    <a:lnTo>
                      <a:pt x="3999" y="1017"/>
                    </a:lnTo>
                    <a:lnTo>
                      <a:pt x="4006" y="1012"/>
                    </a:lnTo>
                    <a:lnTo>
                      <a:pt x="4014" y="1006"/>
                    </a:lnTo>
                    <a:lnTo>
                      <a:pt x="4021" y="1000"/>
                    </a:lnTo>
                    <a:lnTo>
                      <a:pt x="4027" y="993"/>
                    </a:lnTo>
                    <a:lnTo>
                      <a:pt x="4032" y="986"/>
                    </a:lnTo>
                    <a:lnTo>
                      <a:pt x="4036" y="978"/>
                    </a:lnTo>
                    <a:lnTo>
                      <a:pt x="4041" y="970"/>
                    </a:lnTo>
                    <a:lnTo>
                      <a:pt x="4044" y="962"/>
                    </a:lnTo>
                    <a:lnTo>
                      <a:pt x="4046" y="952"/>
                    </a:lnTo>
                    <a:lnTo>
                      <a:pt x="4047" y="943"/>
                    </a:lnTo>
                    <a:lnTo>
                      <a:pt x="4047" y="932"/>
                    </a:lnTo>
                    <a:lnTo>
                      <a:pt x="4047" y="386"/>
                    </a:lnTo>
                    <a:lnTo>
                      <a:pt x="4050" y="386"/>
                    </a:lnTo>
                    <a:lnTo>
                      <a:pt x="4268" y="933"/>
                    </a:lnTo>
                    <a:lnTo>
                      <a:pt x="4273" y="947"/>
                    </a:lnTo>
                    <a:lnTo>
                      <a:pt x="4279" y="960"/>
                    </a:lnTo>
                    <a:lnTo>
                      <a:pt x="4284" y="971"/>
                    </a:lnTo>
                    <a:lnTo>
                      <a:pt x="4291" y="980"/>
                    </a:lnTo>
                    <a:lnTo>
                      <a:pt x="4298" y="990"/>
                    </a:lnTo>
                    <a:lnTo>
                      <a:pt x="4304" y="997"/>
                    </a:lnTo>
                    <a:lnTo>
                      <a:pt x="4312" y="1003"/>
                    </a:lnTo>
                    <a:lnTo>
                      <a:pt x="4318" y="1009"/>
                    </a:lnTo>
                    <a:lnTo>
                      <a:pt x="4326" y="1013"/>
                    </a:lnTo>
                    <a:lnTo>
                      <a:pt x="4335" y="1017"/>
                    </a:lnTo>
                    <a:lnTo>
                      <a:pt x="4344" y="1020"/>
                    </a:lnTo>
                    <a:lnTo>
                      <a:pt x="4354" y="1022"/>
                    </a:lnTo>
                    <a:lnTo>
                      <a:pt x="4366" y="1024"/>
                    </a:lnTo>
                    <a:lnTo>
                      <a:pt x="4377" y="1026"/>
                    </a:lnTo>
                    <a:lnTo>
                      <a:pt x="4391" y="1026"/>
                    </a:lnTo>
                    <a:lnTo>
                      <a:pt x="4404" y="1027"/>
                    </a:lnTo>
                    <a:lnTo>
                      <a:pt x="4414" y="1026"/>
                    </a:lnTo>
                    <a:lnTo>
                      <a:pt x="4423" y="1025"/>
                    </a:lnTo>
                    <a:lnTo>
                      <a:pt x="4431" y="1023"/>
                    </a:lnTo>
                    <a:lnTo>
                      <a:pt x="4440" y="1020"/>
                    </a:lnTo>
                    <a:lnTo>
                      <a:pt x="4448" y="1016"/>
                    </a:lnTo>
                    <a:lnTo>
                      <a:pt x="4455" y="1012"/>
                    </a:lnTo>
                    <a:lnTo>
                      <a:pt x="4463" y="1006"/>
                    </a:lnTo>
                    <a:lnTo>
                      <a:pt x="4469" y="999"/>
                    </a:lnTo>
                    <a:lnTo>
                      <a:pt x="4475" y="992"/>
                    </a:lnTo>
                    <a:lnTo>
                      <a:pt x="4481" y="985"/>
                    </a:lnTo>
                    <a:lnTo>
                      <a:pt x="4486" y="976"/>
                    </a:lnTo>
                    <a:lnTo>
                      <a:pt x="4490" y="967"/>
                    </a:lnTo>
                    <a:lnTo>
                      <a:pt x="4492" y="957"/>
                    </a:lnTo>
                    <a:lnTo>
                      <a:pt x="4494" y="947"/>
                    </a:lnTo>
                    <a:lnTo>
                      <a:pt x="4496" y="936"/>
                    </a:lnTo>
                    <a:lnTo>
                      <a:pt x="4496" y="924"/>
                    </a:lnTo>
                    <a:lnTo>
                      <a:pt x="4496" y="101"/>
                    </a:lnTo>
                    <a:lnTo>
                      <a:pt x="4496" y="90"/>
                    </a:lnTo>
                    <a:lnTo>
                      <a:pt x="4494" y="80"/>
                    </a:lnTo>
                    <a:lnTo>
                      <a:pt x="4492" y="70"/>
                    </a:lnTo>
                    <a:lnTo>
                      <a:pt x="4490" y="62"/>
                    </a:lnTo>
                    <a:lnTo>
                      <a:pt x="4486" y="54"/>
                    </a:lnTo>
                    <a:lnTo>
                      <a:pt x="4481" y="46"/>
                    </a:lnTo>
                    <a:lnTo>
                      <a:pt x="4475" y="39"/>
                    </a:lnTo>
                    <a:lnTo>
                      <a:pt x="4469" y="32"/>
                    </a:lnTo>
                    <a:lnTo>
                      <a:pt x="4463" y="25"/>
                    </a:lnTo>
                    <a:lnTo>
                      <a:pt x="4455" y="20"/>
                    </a:lnTo>
                    <a:lnTo>
                      <a:pt x="4448" y="16"/>
                    </a:lnTo>
                    <a:lnTo>
                      <a:pt x="4440" y="12"/>
                    </a:lnTo>
                    <a:lnTo>
                      <a:pt x="4431" y="10"/>
                    </a:lnTo>
                    <a:lnTo>
                      <a:pt x="4423" y="8"/>
                    </a:lnTo>
                    <a:lnTo>
                      <a:pt x="4414" y="7"/>
                    </a:lnTo>
                    <a:lnTo>
                      <a:pt x="4404" y="6"/>
                    </a:lnTo>
                    <a:lnTo>
                      <a:pt x="4395" y="7"/>
                    </a:lnTo>
                    <a:lnTo>
                      <a:pt x="4386" y="8"/>
                    </a:lnTo>
                    <a:lnTo>
                      <a:pt x="4377" y="10"/>
                    </a:lnTo>
                    <a:lnTo>
                      <a:pt x="4369" y="12"/>
                    </a:lnTo>
                    <a:lnTo>
                      <a:pt x="4362" y="16"/>
                    </a:lnTo>
                    <a:lnTo>
                      <a:pt x="4353" y="20"/>
                    </a:lnTo>
                    <a:lnTo>
                      <a:pt x="4346" y="25"/>
                    </a:lnTo>
                    <a:lnTo>
                      <a:pt x="4340" y="32"/>
                    </a:lnTo>
                    <a:lnTo>
                      <a:pt x="4333" y="39"/>
                    </a:lnTo>
                    <a:lnTo>
                      <a:pt x="4328" y="46"/>
                    </a:lnTo>
                    <a:lnTo>
                      <a:pt x="4323" y="54"/>
                    </a:lnTo>
                    <a:lnTo>
                      <a:pt x="4320" y="62"/>
                    </a:lnTo>
                    <a:lnTo>
                      <a:pt x="4317" y="70"/>
                    </a:lnTo>
                    <a:lnTo>
                      <a:pt x="4315" y="80"/>
                    </a:lnTo>
                    <a:lnTo>
                      <a:pt x="4314" y="90"/>
                    </a:lnTo>
                    <a:lnTo>
                      <a:pt x="4313" y="101"/>
                    </a:lnTo>
                    <a:lnTo>
                      <a:pt x="4313" y="638"/>
                    </a:lnTo>
                    <a:lnTo>
                      <a:pt x="4311" y="638"/>
                    </a:lnTo>
                    <a:lnTo>
                      <a:pt x="4093" y="98"/>
                    </a:lnTo>
                    <a:lnTo>
                      <a:pt x="4086" y="86"/>
                    </a:lnTo>
                    <a:lnTo>
                      <a:pt x="4080" y="73"/>
                    </a:lnTo>
                    <a:lnTo>
                      <a:pt x="4074" y="62"/>
                    </a:lnTo>
                    <a:lnTo>
                      <a:pt x="4068" y="53"/>
                    </a:lnTo>
                    <a:lnTo>
                      <a:pt x="4061" y="43"/>
                    </a:lnTo>
                    <a:lnTo>
                      <a:pt x="4055" y="36"/>
                    </a:lnTo>
                    <a:lnTo>
                      <a:pt x="4048" y="30"/>
                    </a:lnTo>
                    <a:lnTo>
                      <a:pt x="4041" y="24"/>
                    </a:lnTo>
                    <a:lnTo>
                      <a:pt x="4033" y="20"/>
                    </a:lnTo>
                    <a:lnTo>
                      <a:pt x="4026" y="16"/>
                    </a:lnTo>
                    <a:lnTo>
                      <a:pt x="4018" y="13"/>
                    </a:lnTo>
                    <a:lnTo>
                      <a:pt x="4008" y="11"/>
                    </a:lnTo>
                    <a:lnTo>
                      <a:pt x="3998" y="9"/>
                    </a:lnTo>
                    <a:lnTo>
                      <a:pt x="3987" y="7"/>
                    </a:lnTo>
                    <a:lnTo>
                      <a:pt x="3977" y="6"/>
                    </a:lnTo>
                    <a:lnTo>
                      <a:pt x="3966" y="6"/>
                    </a:lnTo>
                    <a:lnTo>
                      <a:pt x="3953" y="7"/>
                    </a:lnTo>
                    <a:lnTo>
                      <a:pt x="3943" y="8"/>
                    </a:lnTo>
                    <a:lnTo>
                      <a:pt x="3932" y="10"/>
                    </a:lnTo>
                    <a:lnTo>
                      <a:pt x="3923" y="12"/>
                    </a:lnTo>
                    <a:lnTo>
                      <a:pt x="3913" y="16"/>
                    </a:lnTo>
                    <a:lnTo>
                      <a:pt x="3905" y="20"/>
                    </a:lnTo>
                    <a:lnTo>
                      <a:pt x="3898" y="25"/>
                    </a:lnTo>
                    <a:lnTo>
                      <a:pt x="3891" y="31"/>
                    </a:lnTo>
                    <a:lnTo>
                      <a:pt x="3884" y="38"/>
                    </a:lnTo>
                    <a:lnTo>
                      <a:pt x="3879" y="45"/>
                    </a:lnTo>
                    <a:lnTo>
                      <a:pt x="3874" y="53"/>
                    </a:lnTo>
                    <a:lnTo>
                      <a:pt x="3871" y="61"/>
                    </a:lnTo>
                    <a:lnTo>
                      <a:pt x="3868" y="70"/>
                    </a:lnTo>
                    <a:lnTo>
                      <a:pt x="3866" y="80"/>
                    </a:lnTo>
                    <a:lnTo>
                      <a:pt x="3865" y="90"/>
                    </a:lnTo>
                    <a:lnTo>
                      <a:pt x="3863" y="101"/>
                    </a:lnTo>
                    <a:lnTo>
                      <a:pt x="3863" y="932"/>
                    </a:lnTo>
                    <a:close/>
                    <a:moveTo>
                      <a:pt x="5035" y="762"/>
                    </a:moveTo>
                    <a:lnTo>
                      <a:pt x="5064" y="907"/>
                    </a:lnTo>
                    <a:lnTo>
                      <a:pt x="5067" y="924"/>
                    </a:lnTo>
                    <a:lnTo>
                      <a:pt x="5071" y="940"/>
                    </a:lnTo>
                    <a:lnTo>
                      <a:pt x="5075" y="953"/>
                    </a:lnTo>
                    <a:lnTo>
                      <a:pt x="5080" y="966"/>
                    </a:lnTo>
                    <a:lnTo>
                      <a:pt x="5085" y="976"/>
                    </a:lnTo>
                    <a:lnTo>
                      <a:pt x="5090" y="987"/>
                    </a:lnTo>
                    <a:lnTo>
                      <a:pt x="5095" y="995"/>
                    </a:lnTo>
                    <a:lnTo>
                      <a:pt x="5100" y="1001"/>
                    </a:lnTo>
                    <a:lnTo>
                      <a:pt x="5107" y="1007"/>
                    </a:lnTo>
                    <a:lnTo>
                      <a:pt x="5114" y="1013"/>
                    </a:lnTo>
                    <a:lnTo>
                      <a:pt x="5122" y="1017"/>
                    </a:lnTo>
                    <a:lnTo>
                      <a:pt x="5131" y="1021"/>
                    </a:lnTo>
                    <a:lnTo>
                      <a:pt x="5141" y="1023"/>
                    </a:lnTo>
                    <a:lnTo>
                      <a:pt x="5152" y="1025"/>
                    </a:lnTo>
                    <a:lnTo>
                      <a:pt x="5163" y="1026"/>
                    </a:lnTo>
                    <a:lnTo>
                      <a:pt x="5174" y="1027"/>
                    </a:lnTo>
                    <a:lnTo>
                      <a:pt x="5184" y="1026"/>
                    </a:lnTo>
                    <a:lnTo>
                      <a:pt x="5193" y="1025"/>
                    </a:lnTo>
                    <a:lnTo>
                      <a:pt x="5202" y="1024"/>
                    </a:lnTo>
                    <a:lnTo>
                      <a:pt x="5210" y="1022"/>
                    </a:lnTo>
                    <a:lnTo>
                      <a:pt x="5218" y="1019"/>
                    </a:lnTo>
                    <a:lnTo>
                      <a:pt x="5226" y="1015"/>
                    </a:lnTo>
                    <a:lnTo>
                      <a:pt x="5233" y="1011"/>
                    </a:lnTo>
                    <a:lnTo>
                      <a:pt x="5239" y="1005"/>
                    </a:lnTo>
                    <a:lnTo>
                      <a:pt x="5245" y="1000"/>
                    </a:lnTo>
                    <a:lnTo>
                      <a:pt x="5251" y="994"/>
                    </a:lnTo>
                    <a:lnTo>
                      <a:pt x="5255" y="987"/>
                    </a:lnTo>
                    <a:lnTo>
                      <a:pt x="5259" y="979"/>
                    </a:lnTo>
                    <a:lnTo>
                      <a:pt x="5261" y="971"/>
                    </a:lnTo>
                    <a:lnTo>
                      <a:pt x="5263" y="962"/>
                    </a:lnTo>
                    <a:lnTo>
                      <a:pt x="5265" y="952"/>
                    </a:lnTo>
                    <a:lnTo>
                      <a:pt x="5265" y="942"/>
                    </a:lnTo>
                    <a:lnTo>
                      <a:pt x="5264" y="929"/>
                    </a:lnTo>
                    <a:lnTo>
                      <a:pt x="5262" y="914"/>
                    </a:lnTo>
                    <a:lnTo>
                      <a:pt x="5260" y="904"/>
                    </a:lnTo>
                    <a:lnTo>
                      <a:pt x="5258" y="894"/>
                    </a:lnTo>
                    <a:lnTo>
                      <a:pt x="5255" y="881"/>
                    </a:lnTo>
                    <a:lnTo>
                      <a:pt x="5252" y="867"/>
                    </a:lnTo>
                    <a:lnTo>
                      <a:pt x="5078" y="135"/>
                    </a:lnTo>
                    <a:lnTo>
                      <a:pt x="5073" y="116"/>
                    </a:lnTo>
                    <a:lnTo>
                      <a:pt x="5068" y="99"/>
                    </a:lnTo>
                    <a:lnTo>
                      <a:pt x="5062" y="85"/>
                    </a:lnTo>
                    <a:lnTo>
                      <a:pt x="5057" y="71"/>
                    </a:lnTo>
                    <a:lnTo>
                      <a:pt x="5050" y="60"/>
                    </a:lnTo>
                    <a:lnTo>
                      <a:pt x="5043" y="48"/>
                    </a:lnTo>
                    <a:lnTo>
                      <a:pt x="5036" y="40"/>
                    </a:lnTo>
                    <a:lnTo>
                      <a:pt x="5029" y="33"/>
                    </a:lnTo>
                    <a:lnTo>
                      <a:pt x="5020" y="27"/>
                    </a:lnTo>
                    <a:lnTo>
                      <a:pt x="5010" y="21"/>
                    </a:lnTo>
                    <a:lnTo>
                      <a:pt x="4999" y="16"/>
                    </a:lnTo>
                    <a:lnTo>
                      <a:pt x="4987" y="13"/>
                    </a:lnTo>
                    <a:lnTo>
                      <a:pt x="4974" y="10"/>
                    </a:lnTo>
                    <a:lnTo>
                      <a:pt x="4960" y="8"/>
                    </a:lnTo>
                    <a:lnTo>
                      <a:pt x="4944" y="7"/>
                    </a:lnTo>
                    <a:lnTo>
                      <a:pt x="4927" y="6"/>
                    </a:lnTo>
                    <a:lnTo>
                      <a:pt x="4909" y="7"/>
                    </a:lnTo>
                    <a:lnTo>
                      <a:pt x="4892" y="8"/>
                    </a:lnTo>
                    <a:lnTo>
                      <a:pt x="4877" y="10"/>
                    </a:lnTo>
                    <a:lnTo>
                      <a:pt x="4864" y="12"/>
                    </a:lnTo>
                    <a:lnTo>
                      <a:pt x="4851" y="16"/>
                    </a:lnTo>
                    <a:lnTo>
                      <a:pt x="4840" y="20"/>
                    </a:lnTo>
                    <a:lnTo>
                      <a:pt x="4831" y="25"/>
                    </a:lnTo>
                    <a:lnTo>
                      <a:pt x="4823" y="32"/>
                    </a:lnTo>
                    <a:lnTo>
                      <a:pt x="4816" y="39"/>
                    </a:lnTo>
                    <a:lnTo>
                      <a:pt x="4810" y="48"/>
                    </a:lnTo>
                    <a:lnTo>
                      <a:pt x="4803" y="59"/>
                    </a:lnTo>
                    <a:lnTo>
                      <a:pt x="4797" y="70"/>
                    </a:lnTo>
                    <a:lnTo>
                      <a:pt x="4791" y="84"/>
                    </a:lnTo>
                    <a:lnTo>
                      <a:pt x="4786" y="99"/>
                    </a:lnTo>
                    <a:lnTo>
                      <a:pt x="4782" y="116"/>
                    </a:lnTo>
                    <a:lnTo>
                      <a:pt x="4776" y="135"/>
                    </a:lnTo>
                    <a:lnTo>
                      <a:pt x="4601" y="872"/>
                    </a:lnTo>
                    <a:lnTo>
                      <a:pt x="4599" y="882"/>
                    </a:lnTo>
                    <a:lnTo>
                      <a:pt x="4597" y="892"/>
                    </a:lnTo>
                    <a:lnTo>
                      <a:pt x="4596" y="902"/>
                    </a:lnTo>
                    <a:lnTo>
                      <a:pt x="4594" y="913"/>
                    </a:lnTo>
                    <a:lnTo>
                      <a:pt x="4592" y="923"/>
                    </a:lnTo>
                    <a:lnTo>
                      <a:pt x="4591" y="932"/>
                    </a:lnTo>
                    <a:lnTo>
                      <a:pt x="4591" y="940"/>
                    </a:lnTo>
                    <a:lnTo>
                      <a:pt x="4591" y="947"/>
                    </a:lnTo>
                    <a:lnTo>
                      <a:pt x="4591" y="956"/>
                    </a:lnTo>
                    <a:lnTo>
                      <a:pt x="4592" y="965"/>
                    </a:lnTo>
                    <a:lnTo>
                      <a:pt x="4594" y="972"/>
                    </a:lnTo>
                    <a:lnTo>
                      <a:pt x="4596" y="979"/>
                    </a:lnTo>
                    <a:lnTo>
                      <a:pt x="4599" y="987"/>
                    </a:lnTo>
                    <a:lnTo>
                      <a:pt x="4603" y="993"/>
                    </a:lnTo>
                    <a:lnTo>
                      <a:pt x="4608" y="999"/>
                    </a:lnTo>
                    <a:lnTo>
                      <a:pt x="4613" y="1005"/>
                    </a:lnTo>
                    <a:lnTo>
                      <a:pt x="4619" y="1011"/>
                    </a:lnTo>
                    <a:lnTo>
                      <a:pt x="4625" y="1015"/>
                    </a:lnTo>
                    <a:lnTo>
                      <a:pt x="4633" y="1018"/>
                    </a:lnTo>
                    <a:lnTo>
                      <a:pt x="4640" y="1021"/>
                    </a:lnTo>
                    <a:lnTo>
                      <a:pt x="4648" y="1024"/>
                    </a:lnTo>
                    <a:lnTo>
                      <a:pt x="4658" y="1025"/>
                    </a:lnTo>
                    <a:lnTo>
                      <a:pt x="4667" y="1026"/>
                    </a:lnTo>
                    <a:lnTo>
                      <a:pt x="4676" y="1027"/>
                    </a:lnTo>
                    <a:lnTo>
                      <a:pt x="4688" y="1026"/>
                    </a:lnTo>
                    <a:lnTo>
                      <a:pt x="4697" y="1025"/>
                    </a:lnTo>
                    <a:lnTo>
                      <a:pt x="4707" y="1024"/>
                    </a:lnTo>
                    <a:lnTo>
                      <a:pt x="4715" y="1022"/>
                    </a:lnTo>
                    <a:lnTo>
                      <a:pt x="4722" y="1019"/>
                    </a:lnTo>
                    <a:lnTo>
                      <a:pt x="4729" y="1016"/>
                    </a:lnTo>
                    <a:lnTo>
                      <a:pt x="4736" y="1012"/>
                    </a:lnTo>
                    <a:lnTo>
                      <a:pt x="4742" y="1007"/>
                    </a:lnTo>
                    <a:lnTo>
                      <a:pt x="4747" y="1001"/>
                    </a:lnTo>
                    <a:lnTo>
                      <a:pt x="4751" y="995"/>
                    </a:lnTo>
                    <a:lnTo>
                      <a:pt x="4756" y="989"/>
                    </a:lnTo>
                    <a:lnTo>
                      <a:pt x="4760" y="980"/>
                    </a:lnTo>
                    <a:lnTo>
                      <a:pt x="4764" y="972"/>
                    </a:lnTo>
                    <a:lnTo>
                      <a:pt x="4767" y="963"/>
                    </a:lnTo>
                    <a:lnTo>
                      <a:pt x="4770" y="952"/>
                    </a:lnTo>
                    <a:lnTo>
                      <a:pt x="4772" y="941"/>
                    </a:lnTo>
                    <a:lnTo>
                      <a:pt x="4810" y="762"/>
                    </a:lnTo>
                    <a:lnTo>
                      <a:pt x="5035" y="762"/>
                    </a:lnTo>
                    <a:close/>
                    <a:moveTo>
                      <a:pt x="4840" y="618"/>
                    </a:moveTo>
                    <a:lnTo>
                      <a:pt x="4923" y="208"/>
                    </a:lnTo>
                    <a:lnTo>
                      <a:pt x="4925" y="208"/>
                    </a:lnTo>
                    <a:lnTo>
                      <a:pt x="5007" y="618"/>
                    </a:lnTo>
                    <a:lnTo>
                      <a:pt x="4840" y="618"/>
                    </a:lnTo>
                    <a:close/>
                    <a:moveTo>
                      <a:pt x="5640" y="626"/>
                    </a:moveTo>
                    <a:lnTo>
                      <a:pt x="5664" y="644"/>
                    </a:lnTo>
                    <a:lnTo>
                      <a:pt x="5684" y="661"/>
                    </a:lnTo>
                    <a:lnTo>
                      <a:pt x="5692" y="670"/>
                    </a:lnTo>
                    <a:lnTo>
                      <a:pt x="5700" y="677"/>
                    </a:lnTo>
                    <a:lnTo>
                      <a:pt x="5707" y="685"/>
                    </a:lnTo>
                    <a:lnTo>
                      <a:pt x="5712" y="693"/>
                    </a:lnTo>
                    <a:lnTo>
                      <a:pt x="5717" y="701"/>
                    </a:lnTo>
                    <a:lnTo>
                      <a:pt x="5722" y="709"/>
                    </a:lnTo>
                    <a:lnTo>
                      <a:pt x="5725" y="719"/>
                    </a:lnTo>
                    <a:lnTo>
                      <a:pt x="5728" y="728"/>
                    </a:lnTo>
                    <a:lnTo>
                      <a:pt x="5730" y="739"/>
                    </a:lnTo>
                    <a:lnTo>
                      <a:pt x="5732" y="749"/>
                    </a:lnTo>
                    <a:lnTo>
                      <a:pt x="5733" y="760"/>
                    </a:lnTo>
                    <a:lnTo>
                      <a:pt x="5733" y="772"/>
                    </a:lnTo>
                    <a:lnTo>
                      <a:pt x="5732" y="784"/>
                    </a:lnTo>
                    <a:lnTo>
                      <a:pt x="5731" y="797"/>
                    </a:lnTo>
                    <a:lnTo>
                      <a:pt x="5729" y="807"/>
                    </a:lnTo>
                    <a:lnTo>
                      <a:pt x="5726" y="819"/>
                    </a:lnTo>
                    <a:lnTo>
                      <a:pt x="5723" y="828"/>
                    </a:lnTo>
                    <a:lnTo>
                      <a:pt x="5717" y="838"/>
                    </a:lnTo>
                    <a:lnTo>
                      <a:pt x="5712" y="847"/>
                    </a:lnTo>
                    <a:lnTo>
                      <a:pt x="5706" y="855"/>
                    </a:lnTo>
                    <a:lnTo>
                      <a:pt x="5699" y="863"/>
                    </a:lnTo>
                    <a:lnTo>
                      <a:pt x="5690" y="869"/>
                    </a:lnTo>
                    <a:lnTo>
                      <a:pt x="5682" y="875"/>
                    </a:lnTo>
                    <a:lnTo>
                      <a:pt x="5672" y="879"/>
                    </a:lnTo>
                    <a:lnTo>
                      <a:pt x="5662" y="882"/>
                    </a:lnTo>
                    <a:lnTo>
                      <a:pt x="5651" y="886"/>
                    </a:lnTo>
                    <a:lnTo>
                      <a:pt x="5639" y="887"/>
                    </a:lnTo>
                    <a:lnTo>
                      <a:pt x="5626" y="888"/>
                    </a:lnTo>
                    <a:lnTo>
                      <a:pt x="5613" y="887"/>
                    </a:lnTo>
                    <a:lnTo>
                      <a:pt x="5602" y="886"/>
                    </a:lnTo>
                    <a:lnTo>
                      <a:pt x="5590" y="882"/>
                    </a:lnTo>
                    <a:lnTo>
                      <a:pt x="5581" y="879"/>
                    </a:lnTo>
                    <a:lnTo>
                      <a:pt x="5570" y="874"/>
                    </a:lnTo>
                    <a:lnTo>
                      <a:pt x="5562" y="869"/>
                    </a:lnTo>
                    <a:lnTo>
                      <a:pt x="5554" y="862"/>
                    </a:lnTo>
                    <a:lnTo>
                      <a:pt x="5546" y="854"/>
                    </a:lnTo>
                    <a:lnTo>
                      <a:pt x="5540" y="845"/>
                    </a:lnTo>
                    <a:lnTo>
                      <a:pt x="5535" y="835"/>
                    </a:lnTo>
                    <a:lnTo>
                      <a:pt x="5530" y="826"/>
                    </a:lnTo>
                    <a:lnTo>
                      <a:pt x="5526" y="815"/>
                    </a:lnTo>
                    <a:lnTo>
                      <a:pt x="5523" y="803"/>
                    </a:lnTo>
                    <a:lnTo>
                      <a:pt x="5519" y="792"/>
                    </a:lnTo>
                    <a:lnTo>
                      <a:pt x="5517" y="779"/>
                    </a:lnTo>
                    <a:lnTo>
                      <a:pt x="5516" y="766"/>
                    </a:lnTo>
                    <a:lnTo>
                      <a:pt x="5515" y="750"/>
                    </a:lnTo>
                    <a:lnTo>
                      <a:pt x="5513" y="735"/>
                    </a:lnTo>
                    <a:lnTo>
                      <a:pt x="5511" y="723"/>
                    </a:lnTo>
                    <a:lnTo>
                      <a:pt x="5508" y="710"/>
                    </a:lnTo>
                    <a:lnTo>
                      <a:pt x="5505" y="700"/>
                    </a:lnTo>
                    <a:lnTo>
                      <a:pt x="5501" y="690"/>
                    </a:lnTo>
                    <a:lnTo>
                      <a:pt x="5496" y="681"/>
                    </a:lnTo>
                    <a:lnTo>
                      <a:pt x="5491" y="674"/>
                    </a:lnTo>
                    <a:lnTo>
                      <a:pt x="5486" y="668"/>
                    </a:lnTo>
                    <a:lnTo>
                      <a:pt x="5480" y="661"/>
                    </a:lnTo>
                    <a:lnTo>
                      <a:pt x="5473" y="657"/>
                    </a:lnTo>
                    <a:lnTo>
                      <a:pt x="5464" y="653"/>
                    </a:lnTo>
                    <a:lnTo>
                      <a:pt x="5456" y="650"/>
                    </a:lnTo>
                    <a:lnTo>
                      <a:pt x="5446" y="648"/>
                    </a:lnTo>
                    <a:lnTo>
                      <a:pt x="5437" y="647"/>
                    </a:lnTo>
                    <a:lnTo>
                      <a:pt x="5427" y="647"/>
                    </a:lnTo>
                    <a:lnTo>
                      <a:pt x="5414" y="647"/>
                    </a:lnTo>
                    <a:lnTo>
                      <a:pt x="5402" y="649"/>
                    </a:lnTo>
                    <a:lnTo>
                      <a:pt x="5391" y="651"/>
                    </a:lnTo>
                    <a:lnTo>
                      <a:pt x="5382" y="655"/>
                    </a:lnTo>
                    <a:lnTo>
                      <a:pt x="5372" y="659"/>
                    </a:lnTo>
                    <a:lnTo>
                      <a:pt x="5365" y="666"/>
                    </a:lnTo>
                    <a:lnTo>
                      <a:pt x="5359" y="672"/>
                    </a:lnTo>
                    <a:lnTo>
                      <a:pt x="5354" y="680"/>
                    </a:lnTo>
                    <a:lnTo>
                      <a:pt x="5348" y="688"/>
                    </a:lnTo>
                    <a:lnTo>
                      <a:pt x="5344" y="698"/>
                    </a:lnTo>
                    <a:lnTo>
                      <a:pt x="5341" y="708"/>
                    </a:lnTo>
                    <a:lnTo>
                      <a:pt x="5338" y="720"/>
                    </a:lnTo>
                    <a:lnTo>
                      <a:pt x="5336" y="731"/>
                    </a:lnTo>
                    <a:lnTo>
                      <a:pt x="5335" y="744"/>
                    </a:lnTo>
                    <a:lnTo>
                      <a:pt x="5334" y="757"/>
                    </a:lnTo>
                    <a:lnTo>
                      <a:pt x="5334" y="771"/>
                    </a:lnTo>
                    <a:lnTo>
                      <a:pt x="5334" y="785"/>
                    </a:lnTo>
                    <a:lnTo>
                      <a:pt x="5336" y="801"/>
                    </a:lnTo>
                    <a:lnTo>
                      <a:pt x="5339" y="819"/>
                    </a:lnTo>
                    <a:lnTo>
                      <a:pt x="5343" y="839"/>
                    </a:lnTo>
                    <a:lnTo>
                      <a:pt x="5350" y="859"/>
                    </a:lnTo>
                    <a:lnTo>
                      <a:pt x="5358" y="881"/>
                    </a:lnTo>
                    <a:lnTo>
                      <a:pt x="5369" y="903"/>
                    </a:lnTo>
                    <a:lnTo>
                      <a:pt x="5382" y="925"/>
                    </a:lnTo>
                    <a:lnTo>
                      <a:pt x="5389" y="936"/>
                    </a:lnTo>
                    <a:lnTo>
                      <a:pt x="5397" y="946"/>
                    </a:lnTo>
                    <a:lnTo>
                      <a:pt x="5407" y="956"/>
                    </a:lnTo>
                    <a:lnTo>
                      <a:pt x="5417" y="966"/>
                    </a:lnTo>
                    <a:lnTo>
                      <a:pt x="5428" y="975"/>
                    </a:lnTo>
                    <a:lnTo>
                      <a:pt x="5439" y="985"/>
                    </a:lnTo>
                    <a:lnTo>
                      <a:pt x="5452" y="993"/>
                    </a:lnTo>
                    <a:lnTo>
                      <a:pt x="5465" y="1001"/>
                    </a:lnTo>
                    <a:lnTo>
                      <a:pt x="5480" y="1009"/>
                    </a:lnTo>
                    <a:lnTo>
                      <a:pt x="5495" y="1015"/>
                    </a:lnTo>
                    <a:lnTo>
                      <a:pt x="5511" y="1020"/>
                    </a:lnTo>
                    <a:lnTo>
                      <a:pt x="5528" y="1024"/>
                    </a:lnTo>
                    <a:lnTo>
                      <a:pt x="5545" y="1028"/>
                    </a:lnTo>
                    <a:lnTo>
                      <a:pt x="5564" y="1030"/>
                    </a:lnTo>
                    <a:lnTo>
                      <a:pt x="5584" y="1031"/>
                    </a:lnTo>
                    <a:lnTo>
                      <a:pt x="5604" y="1032"/>
                    </a:lnTo>
                    <a:lnTo>
                      <a:pt x="5624" y="1032"/>
                    </a:lnTo>
                    <a:lnTo>
                      <a:pt x="5641" y="1031"/>
                    </a:lnTo>
                    <a:lnTo>
                      <a:pt x="5660" y="1029"/>
                    </a:lnTo>
                    <a:lnTo>
                      <a:pt x="5677" y="1027"/>
                    </a:lnTo>
                    <a:lnTo>
                      <a:pt x="5693" y="1025"/>
                    </a:lnTo>
                    <a:lnTo>
                      <a:pt x="5709" y="1022"/>
                    </a:lnTo>
                    <a:lnTo>
                      <a:pt x="5725" y="1018"/>
                    </a:lnTo>
                    <a:lnTo>
                      <a:pt x="5740" y="1014"/>
                    </a:lnTo>
                    <a:lnTo>
                      <a:pt x="5754" y="1010"/>
                    </a:lnTo>
                    <a:lnTo>
                      <a:pt x="5767" y="1003"/>
                    </a:lnTo>
                    <a:lnTo>
                      <a:pt x="5781" y="998"/>
                    </a:lnTo>
                    <a:lnTo>
                      <a:pt x="5793" y="991"/>
                    </a:lnTo>
                    <a:lnTo>
                      <a:pt x="5805" y="983"/>
                    </a:lnTo>
                    <a:lnTo>
                      <a:pt x="5816" y="976"/>
                    </a:lnTo>
                    <a:lnTo>
                      <a:pt x="5828" y="968"/>
                    </a:lnTo>
                    <a:lnTo>
                      <a:pt x="5837" y="960"/>
                    </a:lnTo>
                    <a:lnTo>
                      <a:pt x="5847" y="950"/>
                    </a:lnTo>
                    <a:lnTo>
                      <a:pt x="5856" y="940"/>
                    </a:lnTo>
                    <a:lnTo>
                      <a:pt x="5864" y="929"/>
                    </a:lnTo>
                    <a:lnTo>
                      <a:pt x="5872" y="919"/>
                    </a:lnTo>
                    <a:lnTo>
                      <a:pt x="5879" y="907"/>
                    </a:lnTo>
                    <a:lnTo>
                      <a:pt x="5885" y="896"/>
                    </a:lnTo>
                    <a:lnTo>
                      <a:pt x="5891" y="884"/>
                    </a:lnTo>
                    <a:lnTo>
                      <a:pt x="5897" y="872"/>
                    </a:lnTo>
                    <a:lnTo>
                      <a:pt x="5901" y="858"/>
                    </a:lnTo>
                    <a:lnTo>
                      <a:pt x="5905" y="846"/>
                    </a:lnTo>
                    <a:lnTo>
                      <a:pt x="5908" y="831"/>
                    </a:lnTo>
                    <a:lnTo>
                      <a:pt x="5911" y="818"/>
                    </a:lnTo>
                    <a:lnTo>
                      <a:pt x="5913" y="803"/>
                    </a:lnTo>
                    <a:lnTo>
                      <a:pt x="5915" y="788"/>
                    </a:lnTo>
                    <a:lnTo>
                      <a:pt x="5916" y="772"/>
                    </a:lnTo>
                    <a:lnTo>
                      <a:pt x="5916" y="756"/>
                    </a:lnTo>
                    <a:lnTo>
                      <a:pt x="5915" y="731"/>
                    </a:lnTo>
                    <a:lnTo>
                      <a:pt x="5914" y="707"/>
                    </a:lnTo>
                    <a:lnTo>
                      <a:pt x="5911" y="685"/>
                    </a:lnTo>
                    <a:lnTo>
                      <a:pt x="5906" y="664"/>
                    </a:lnTo>
                    <a:lnTo>
                      <a:pt x="5901" y="645"/>
                    </a:lnTo>
                    <a:lnTo>
                      <a:pt x="5895" y="626"/>
                    </a:lnTo>
                    <a:lnTo>
                      <a:pt x="5886" y="608"/>
                    </a:lnTo>
                    <a:lnTo>
                      <a:pt x="5877" y="592"/>
                    </a:lnTo>
                    <a:lnTo>
                      <a:pt x="5866" y="576"/>
                    </a:lnTo>
                    <a:lnTo>
                      <a:pt x="5855" y="560"/>
                    </a:lnTo>
                    <a:lnTo>
                      <a:pt x="5842" y="546"/>
                    </a:lnTo>
                    <a:lnTo>
                      <a:pt x="5828" y="531"/>
                    </a:lnTo>
                    <a:lnTo>
                      <a:pt x="5812" y="516"/>
                    </a:lnTo>
                    <a:lnTo>
                      <a:pt x="5795" y="503"/>
                    </a:lnTo>
                    <a:lnTo>
                      <a:pt x="5776" y="488"/>
                    </a:lnTo>
                    <a:lnTo>
                      <a:pt x="5756" y="476"/>
                    </a:lnTo>
                    <a:lnTo>
                      <a:pt x="5620" y="386"/>
                    </a:lnTo>
                    <a:lnTo>
                      <a:pt x="5606" y="376"/>
                    </a:lnTo>
                    <a:lnTo>
                      <a:pt x="5592" y="366"/>
                    </a:lnTo>
                    <a:lnTo>
                      <a:pt x="5581" y="357"/>
                    </a:lnTo>
                    <a:lnTo>
                      <a:pt x="5570" y="348"/>
                    </a:lnTo>
                    <a:lnTo>
                      <a:pt x="5561" y="338"/>
                    </a:lnTo>
                    <a:lnTo>
                      <a:pt x="5553" y="330"/>
                    </a:lnTo>
                    <a:lnTo>
                      <a:pt x="5546" y="322"/>
                    </a:lnTo>
                    <a:lnTo>
                      <a:pt x="5540" y="313"/>
                    </a:lnTo>
                    <a:lnTo>
                      <a:pt x="5536" y="305"/>
                    </a:lnTo>
                    <a:lnTo>
                      <a:pt x="5533" y="297"/>
                    </a:lnTo>
                    <a:lnTo>
                      <a:pt x="5530" y="288"/>
                    </a:lnTo>
                    <a:lnTo>
                      <a:pt x="5527" y="279"/>
                    </a:lnTo>
                    <a:lnTo>
                      <a:pt x="5525" y="269"/>
                    </a:lnTo>
                    <a:lnTo>
                      <a:pt x="5524" y="260"/>
                    </a:lnTo>
                    <a:lnTo>
                      <a:pt x="5523" y="250"/>
                    </a:lnTo>
                    <a:lnTo>
                      <a:pt x="5523" y="240"/>
                    </a:lnTo>
                    <a:lnTo>
                      <a:pt x="5523" y="229"/>
                    </a:lnTo>
                    <a:lnTo>
                      <a:pt x="5524" y="219"/>
                    </a:lnTo>
                    <a:lnTo>
                      <a:pt x="5526" y="210"/>
                    </a:lnTo>
                    <a:lnTo>
                      <a:pt x="5529" y="201"/>
                    </a:lnTo>
                    <a:lnTo>
                      <a:pt x="5533" y="192"/>
                    </a:lnTo>
                    <a:lnTo>
                      <a:pt x="5538" y="185"/>
                    </a:lnTo>
                    <a:lnTo>
                      <a:pt x="5543" y="178"/>
                    </a:lnTo>
                    <a:lnTo>
                      <a:pt x="5550" y="170"/>
                    </a:lnTo>
                    <a:lnTo>
                      <a:pt x="5557" y="165"/>
                    </a:lnTo>
                    <a:lnTo>
                      <a:pt x="5564" y="160"/>
                    </a:lnTo>
                    <a:lnTo>
                      <a:pt x="5573" y="156"/>
                    </a:lnTo>
                    <a:lnTo>
                      <a:pt x="5581" y="152"/>
                    </a:lnTo>
                    <a:lnTo>
                      <a:pt x="5589" y="150"/>
                    </a:lnTo>
                    <a:lnTo>
                      <a:pt x="5599" y="147"/>
                    </a:lnTo>
                    <a:lnTo>
                      <a:pt x="5609" y="145"/>
                    </a:lnTo>
                    <a:lnTo>
                      <a:pt x="5619" y="145"/>
                    </a:lnTo>
                    <a:lnTo>
                      <a:pt x="5630" y="145"/>
                    </a:lnTo>
                    <a:lnTo>
                      <a:pt x="5639" y="146"/>
                    </a:lnTo>
                    <a:lnTo>
                      <a:pt x="5648" y="148"/>
                    </a:lnTo>
                    <a:lnTo>
                      <a:pt x="5657" y="151"/>
                    </a:lnTo>
                    <a:lnTo>
                      <a:pt x="5665" y="154"/>
                    </a:lnTo>
                    <a:lnTo>
                      <a:pt x="5673" y="158"/>
                    </a:lnTo>
                    <a:lnTo>
                      <a:pt x="5680" y="162"/>
                    </a:lnTo>
                    <a:lnTo>
                      <a:pt x="5686" y="166"/>
                    </a:lnTo>
                    <a:lnTo>
                      <a:pt x="5692" y="172"/>
                    </a:lnTo>
                    <a:lnTo>
                      <a:pt x="5699" y="179"/>
                    </a:lnTo>
                    <a:lnTo>
                      <a:pt x="5703" y="186"/>
                    </a:lnTo>
                    <a:lnTo>
                      <a:pt x="5707" y="195"/>
                    </a:lnTo>
                    <a:lnTo>
                      <a:pt x="5711" y="204"/>
                    </a:lnTo>
                    <a:lnTo>
                      <a:pt x="5714" y="214"/>
                    </a:lnTo>
                    <a:lnTo>
                      <a:pt x="5716" y="226"/>
                    </a:lnTo>
                    <a:lnTo>
                      <a:pt x="5717" y="237"/>
                    </a:lnTo>
                    <a:lnTo>
                      <a:pt x="5722" y="264"/>
                    </a:lnTo>
                    <a:lnTo>
                      <a:pt x="5728" y="286"/>
                    </a:lnTo>
                    <a:lnTo>
                      <a:pt x="5731" y="295"/>
                    </a:lnTo>
                    <a:lnTo>
                      <a:pt x="5734" y="304"/>
                    </a:lnTo>
                    <a:lnTo>
                      <a:pt x="5738" y="311"/>
                    </a:lnTo>
                    <a:lnTo>
                      <a:pt x="5741" y="318"/>
                    </a:lnTo>
                    <a:lnTo>
                      <a:pt x="5747" y="324"/>
                    </a:lnTo>
                    <a:lnTo>
                      <a:pt x="5753" y="328"/>
                    </a:lnTo>
                    <a:lnTo>
                      <a:pt x="5759" y="332"/>
                    </a:lnTo>
                    <a:lnTo>
                      <a:pt x="5767" y="335"/>
                    </a:lnTo>
                    <a:lnTo>
                      <a:pt x="5777" y="338"/>
                    </a:lnTo>
                    <a:lnTo>
                      <a:pt x="5787" y="339"/>
                    </a:lnTo>
                    <a:lnTo>
                      <a:pt x="5799" y="340"/>
                    </a:lnTo>
                    <a:lnTo>
                      <a:pt x="5811" y="341"/>
                    </a:lnTo>
                    <a:lnTo>
                      <a:pt x="5821" y="340"/>
                    </a:lnTo>
                    <a:lnTo>
                      <a:pt x="5830" y="339"/>
                    </a:lnTo>
                    <a:lnTo>
                      <a:pt x="5839" y="338"/>
                    </a:lnTo>
                    <a:lnTo>
                      <a:pt x="5848" y="335"/>
                    </a:lnTo>
                    <a:lnTo>
                      <a:pt x="5856" y="332"/>
                    </a:lnTo>
                    <a:lnTo>
                      <a:pt x="5863" y="328"/>
                    </a:lnTo>
                    <a:lnTo>
                      <a:pt x="5871" y="323"/>
                    </a:lnTo>
                    <a:lnTo>
                      <a:pt x="5877" y="317"/>
                    </a:lnTo>
                    <a:lnTo>
                      <a:pt x="5882" y="311"/>
                    </a:lnTo>
                    <a:lnTo>
                      <a:pt x="5887" y="304"/>
                    </a:lnTo>
                    <a:lnTo>
                      <a:pt x="5891" y="297"/>
                    </a:lnTo>
                    <a:lnTo>
                      <a:pt x="5895" y="288"/>
                    </a:lnTo>
                    <a:lnTo>
                      <a:pt x="5898" y="279"/>
                    </a:lnTo>
                    <a:lnTo>
                      <a:pt x="5900" y="269"/>
                    </a:lnTo>
                    <a:lnTo>
                      <a:pt x="5901" y="259"/>
                    </a:lnTo>
                    <a:lnTo>
                      <a:pt x="5901" y="249"/>
                    </a:lnTo>
                    <a:lnTo>
                      <a:pt x="5900" y="228"/>
                    </a:lnTo>
                    <a:lnTo>
                      <a:pt x="5898" y="207"/>
                    </a:lnTo>
                    <a:lnTo>
                      <a:pt x="5894" y="185"/>
                    </a:lnTo>
                    <a:lnTo>
                      <a:pt x="5887" y="164"/>
                    </a:lnTo>
                    <a:lnTo>
                      <a:pt x="5883" y="154"/>
                    </a:lnTo>
                    <a:lnTo>
                      <a:pt x="5879" y="143"/>
                    </a:lnTo>
                    <a:lnTo>
                      <a:pt x="5874" y="133"/>
                    </a:lnTo>
                    <a:lnTo>
                      <a:pt x="5869" y="122"/>
                    </a:lnTo>
                    <a:lnTo>
                      <a:pt x="5862" y="112"/>
                    </a:lnTo>
                    <a:lnTo>
                      <a:pt x="5855" y="103"/>
                    </a:lnTo>
                    <a:lnTo>
                      <a:pt x="5848" y="93"/>
                    </a:lnTo>
                    <a:lnTo>
                      <a:pt x="5840" y="84"/>
                    </a:lnTo>
                    <a:lnTo>
                      <a:pt x="5832" y="74"/>
                    </a:lnTo>
                    <a:lnTo>
                      <a:pt x="5823" y="66"/>
                    </a:lnTo>
                    <a:lnTo>
                      <a:pt x="5813" y="58"/>
                    </a:lnTo>
                    <a:lnTo>
                      <a:pt x="5803" y="50"/>
                    </a:lnTo>
                    <a:lnTo>
                      <a:pt x="5791" y="43"/>
                    </a:lnTo>
                    <a:lnTo>
                      <a:pt x="5780" y="36"/>
                    </a:lnTo>
                    <a:lnTo>
                      <a:pt x="5767" y="30"/>
                    </a:lnTo>
                    <a:lnTo>
                      <a:pt x="5755" y="23"/>
                    </a:lnTo>
                    <a:lnTo>
                      <a:pt x="5741" y="18"/>
                    </a:lnTo>
                    <a:lnTo>
                      <a:pt x="5727" y="13"/>
                    </a:lnTo>
                    <a:lnTo>
                      <a:pt x="5712" y="10"/>
                    </a:lnTo>
                    <a:lnTo>
                      <a:pt x="5697" y="6"/>
                    </a:lnTo>
                    <a:lnTo>
                      <a:pt x="5681" y="4"/>
                    </a:lnTo>
                    <a:lnTo>
                      <a:pt x="5664" y="1"/>
                    </a:lnTo>
                    <a:lnTo>
                      <a:pt x="5647" y="0"/>
                    </a:lnTo>
                    <a:lnTo>
                      <a:pt x="5629" y="0"/>
                    </a:lnTo>
                    <a:lnTo>
                      <a:pt x="5613" y="0"/>
                    </a:lnTo>
                    <a:lnTo>
                      <a:pt x="5599" y="1"/>
                    </a:lnTo>
                    <a:lnTo>
                      <a:pt x="5584" y="3"/>
                    </a:lnTo>
                    <a:lnTo>
                      <a:pt x="5569" y="5"/>
                    </a:lnTo>
                    <a:lnTo>
                      <a:pt x="5555" y="7"/>
                    </a:lnTo>
                    <a:lnTo>
                      <a:pt x="5541" y="10"/>
                    </a:lnTo>
                    <a:lnTo>
                      <a:pt x="5528" y="13"/>
                    </a:lnTo>
                    <a:lnTo>
                      <a:pt x="5515" y="17"/>
                    </a:lnTo>
                    <a:lnTo>
                      <a:pt x="5502" y="21"/>
                    </a:lnTo>
                    <a:lnTo>
                      <a:pt x="5489" y="27"/>
                    </a:lnTo>
                    <a:lnTo>
                      <a:pt x="5478" y="32"/>
                    </a:lnTo>
                    <a:lnTo>
                      <a:pt x="5465" y="38"/>
                    </a:lnTo>
                    <a:lnTo>
                      <a:pt x="5454" y="44"/>
                    </a:lnTo>
                    <a:lnTo>
                      <a:pt x="5443" y="52"/>
                    </a:lnTo>
                    <a:lnTo>
                      <a:pt x="5432" y="59"/>
                    </a:lnTo>
                    <a:lnTo>
                      <a:pt x="5421" y="67"/>
                    </a:lnTo>
                    <a:lnTo>
                      <a:pt x="5412" y="76"/>
                    </a:lnTo>
                    <a:lnTo>
                      <a:pt x="5403" y="84"/>
                    </a:lnTo>
                    <a:lnTo>
                      <a:pt x="5393" y="93"/>
                    </a:lnTo>
                    <a:lnTo>
                      <a:pt x="5385" y="104"/>
                    </a:lnTo>
                    <a:lnTo>
                      <a:pt x="5378" y="114"/>
                    </a:lnTo>
                    <a:lnTo>
                      <a:pt x="5371" y="125"/>
                    </a:lnTo>
                    <a:lnTo>
                      <a:pt x="5365" y="136"/>
                    </a:lnTo>
                    <a:lnTo>
                      <a:pt x="5360" y="147"/>
                    </a:lnTo>
                    <a:lnTo>
                      <a:pt x="5355" y="160"/>
                    </a:lnTo>
                    <a:lnTo>
                      <a:pt x="5351" y="172"/>
                    </a:lnTo>
                    <a:lnTo>
                      <a:pt x="5347" y="186"/>
                    </a:lnTo>
                    <a:lnTo>
                      <a:pt x="5344" y="199"/>
                    </a:lnTo>
                    <a:lnTo>
                      <a:pt x="5342" y="213"/>
                    </a:lnTo>
                    <a:lnTo>
                      <a:pt x="5340" y="228"/>
                    </a:lnTo>
                    <a:lnTo>
                      <a:pt x="5339" y="242"/>
                    </a:lnTo>
                    <a:lnTo>
                      <a:pt x="5339" y="258"/>
                    </a:lnTo>
                    <a:lnTo>
                      <a:pt x="5339" y="277"/>
                    </a:lnTo>
                    <a:lnTo>
                      <a:pt x="5340" y="295"/>
                    </a:lnTo>
                    <a:lnTo>
                      <a:pt x="5343" y="314"/>
                    </a:lnTo>
                    <a:lnTo>
                      <a:pt x="5346" y="332"/>
                    </a:lnTo>
                    <a:lnTo>
                      <a:pt x="5350" y="349"/>
                    </a:lnTo>
                    <a:lnTo>
                      <a:pt x="5355" y="364"/>
                    </a:lnTo>
                    <a:lnTo>
                      <a:pt x="5360" y="380"/>
                    </a:lnTo>
                    <a:lnTo>
                      <a:pt x="5367" y="395"/>
                    </a:lnTo>
                    <a:lnTo>
                      <a:pt x="5375" y="409"/>
                    </a:lnTo>
                    <a:lnTo>
                      <a:pt x="5384" y="423"/>
                    </a:lnTo>
                    <a:lnTo>
                      <a:pt x="5393" y="436"/>
                    </a:lnTo>
                    <a:lnTo>
                      <a:pt x="5405" y="450"/>
                    </a:lnTo>
                    <a:lnTo>
                      <a:pt x="5417" y="463"/>
                    </a:lnTo>
                    <a:lnTo>
                      <a:pt x="5432" y="476"/>
                    </a:lnTo>
                    <a:lnTo>
                      <a:pt x="5446" y="489"/>
                    </a:lnTo>
                    <a:lnTo>
                      <a:pt x="5463" y="501"/>
                    </a:lnTo>
                    <a:lnTo>
                      <a:pt x="5640" y="62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</p:grpSp>
        <p:sp>
          <p:nvSpPr>
            <p:cNvPr id="8" name="CaixaDeTexto 7"/>
            <p:cNvSpPr txBox="1"/>
            <p:nvPr/>
          </p:nvSpPr>
          <p:spPr>
            <a:xfrm>
              <a:off x="5652120" y="6416840"/>
              <a:ext cx="28083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t-BR" sz="1400" b="1" i="1" dirty="0">
                  <a:solidFill>
                    <a:schemeClr val="bg1"/>
                  </a:solidFill>
                </a:rPr>
                <a:t>www.ifam.edu.br</a:t>
              </a:r>
            </a:p>
          </p:txBody>
        </p:sp>
      </p:grpSp>
      <p:grpSp>
        <p:nvGrpSpPr>
          <p:cNvPr id="17" name="Grupo 16"/>
          <p:cNvGrpSpPr/>
          <p:nvPr/>
        </p:nvGrpSpPr>
        <p:grpSpPr>
          <a:xfrm>
            <a:off x="0" y="-1"/>
            <a:ext cx="1007533" cy="6275391"/>
            <a:chOff x="0" y="-1"/>
            <a:chExt cx="1007533" cy="6275391"/>
          </a:xfrm>
          <a:solidFill>
            <a:srgbClr val="92D050"/>
          </a:solidFill>
        </p:grpSpPr>
        <p:sp>
          <p:nvSpPr>
            <p:cNvPr id="18" name="Retângulo 17"/>
            <p:cNvSpPr/>
            <p:nvPr/>
          </p:nvSpPr>
          <p:spPr>
            <a:xfrm>
              <a:off x="0" y="-1"/>
              <a:ext cx="1007533" cy="6275391"/>
            </a:xfrm>
            <a:prstGeom prst="rect">
              <a:avLst/>
            </a:prstGeom>
            <a:grpFill/>
            <a:ln>
              <a:solidFill>
                <a:srgbClr val="92D05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19" name="CaixaDeTexto 18"/>
            <p:cNvSpPr txBox="1"/>
            <p:nvPr/>
          </p:nvSpPr>
          <p:spPr>
            <a:xfrm rot="16200000">
              <a:off x="-2590801" y="2832958"/>
              <a:ext cx="6189133" cy="523220"/>
            </a:xfrm>
            <a:prstGeom prst="rect">
              <a:avLst/>
            </a:prstGeom>
            <a:grpFill/>
            <a:ln>
              <a:solidFill>
                <a:srgbClr val="92D05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800" b="1" dirty="0" smtClean="0">
                  <a:solidFill>
                    <a:schemeClr val="bg1"/>
                  </a:solidFill>
                </a:rPr>
                <a:t>PLANO ESTRATÉGICO MEC</a:t>
              </a:r>
              <a:endParaRPr lang="pt-BR" sz="2800" b="1" dirty="0">
                <a:solidFill>
                  <a:schemeClr val="bg1"/>
                </a:solidFill>
              </a:endParaRPr>
            </a:p>
          </p:txBody>
        </p:sp>
      </p:grp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206443616"/>
              </p:ext>
            </p:extLst>
          </p:nvPr>
        </p:nvGraphicFramePr>
        <p:xfrm>
          <a:off x="1523999" y="533399"/>
          <a:ext cx="7374467" cy="56101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CaixaDeTexto 14"/>
          <p:cNvSpPr txBox="1"/>
          <p:nvPr/>
        </p:nvSpPr>
        <p:spPr>
          <a:xfrm>
            <a:off x="1308953" y="177800"/>
            <a:ext cx="74201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/>
              <a:t>O PEI do MEC utiliza os mesmos programas do PNE, acrescenta mais um (Suporte) e estabelece: Objetivos Estratégicos e Iniciativas próprios sem perder de foco as metas do PPA, para buscar o alcance dos objetivos do PEI que estão alinhados com as metas do PPA e consequentemente com o PNE.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87519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Shape 18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12106" y="857250"/>
            <a:ext cx="230902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Shape 184"/>
          <p:cNvSpPr txBox="1">
            <a:spLocks noGrp="1"/>
          </p:cNvSpPr>
          <p:nvPr>
            <p:ph type="ctrTitle"/>
          </p:nvPr>
        </p:nvSpPr>
        <p:spPr>
          <a:xfrm>
            <a:off x="883444" y="3371850"/>
            <a:ext cx="5824538" cy="557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b" anchorCtr="0">
            <a:noAutofit/>
          </a:bodyPr>
          <a:lstStyle/>
          <a:p>
            <a:pPr algn="ctr">
              <a:buClr>
                <a:schemeClr val="accent1"/>
              </a:buClr>
              <a:buSzPts val="5400"/>
            </a:pPr>
            <a:r>
              <a:rPr lang="en-US" b="1" dirty="0"/>
              <a:t> </a:t>
            </a:r>
            <a:r>
              <a:rPr lang="en-US" sz="3300" b="1" dirty="0"/>
              <a:t>PLANO DE DESENVOLVIMENTO INSTITUCIONAL 2014- 2018</a:t>
            </a:r>
            <a:endParaRPr dirty="0"/>
          </a:p>
        </p:txBody>
      </p:sp>
      <p:sp>
        <p:nvSpPr>
          <p:cNvPr id="185" name="Shape 185"/>
          <p:cNvSpPr txBox="1">
            <a:spLocks noGrp="1"/>
          </p:cNvSpPr>
          <p:nvPr>
            <p:ph type="subTitle" idx="1"/>
          </p:nvPr>
        </p:nvSpPr>
        <p:spPr>
          <a:xfrm>
            <a:off x="1213556" y="3371850"/>
            <a:ext cx="5825700" cy="2099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marL="0" indent="0" algn="ctr">
              <a:spcBef>
                <a:spcPts val="0"/>
              </a:spcBef>
            </a:pPr>
            <a:endParaRPr b="1" dirty="0"/>
          </a:p>
          <a:p>
            <a:pPr marL="0" indent="0" algn="ctr"/>
            <a:endParaRPr dirty="0"/>
          </a:p>
          <a:p>
            <a:pPr marL="0" indent="0" algn="ctr"/>
            <a:endParaRPr dirty="0"/>
          </a:p>
          <a:p>
            <a:pPr marL="0" indent="0"/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98086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Shape 20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52060" y="857250"/>
            <a:ext cx="2191940" cy="2657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Shape 20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9828" y="2387203"/>
            <a:ext cx="6229350" cy="26646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Shape 2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52060" y="3514725"/>
            <a:ext cx="2191940" cy="2472928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Shape 211"/>
          <p:cNvSpPr txBox="1"/>
          <p:nvPr/>
        </p:nvSpPr>
        <p:spPr>
          <a:xfrm>
            <a:off x="2888457" y="1128713"/>
            <a:ext cx="4063603" cy="920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b" anchorCtr="0">
            <a:noAutofit/>
          </a:bodyPr>
          <a:lstStyle/>
          <a:p>
            <a:pPr algn="ctr">
              <a:buClr>
                <a:schemeClr val="accent1"/>
              </a:buClr>
              <a:buSzPts val="4000"/>
            </a:pPr>
            <a:r>
              <a:rPr lang="en-US" sz="30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PDI 2014-2018</a:t>
            </a:r>
            <a:endParaRPr sz="1050"/>
          </a:p>
        </p:txBody>
      </p:sp>
      <p:sp>
        <p:nvSpPr>
          <p:cNvPr id="212" name="Shape 212"/>
          <p:cNvSpPr txBox="1">
            <a:spLocks noGrp="1"/>
          </p:cNvSpPr>
          <p:nvPr>
            <p:ph type="subTitle" idx="1"/>
          </p:nvPr>
        </p:nvSpPr>
        <p:spPr>
          <a:xfrm>
            <a:off x="1129903" y="3895725"/>
            <a:ext cx="5825728" cy="8227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marL="0" indent="0">
              <a:spcBef>
                <a:spcPts val="0"/>
              </a:spcBef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Shape 2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52060" y="857250"/>
            <a:ext cx="2191940" cy="13287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Shape 2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52060" y="2185987"/>
            <a:ext cx="2191940" cy="13287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Shape 21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16731" y="2049066"/>
            <a:ext cx="6215063" cy="3893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Shape 22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952060" y="3514725"/>
            <a:ext cx="2191940" cy="2472928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Shape 221"/>
          <p:cNvSpPr txBox="1"/>
          <p:nvPr/>
        </p:nvSpPr>
        <p:spPr>
          <a:xfrm>
            <a:off x="2888457" y="1128713"/>
            <a:ext cx="4063603" cy="920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b" anchorCtr="0">
            <a:noAutofit/>
          </a:bodyPr>
          <a:lstStyle/>
          <a:p>
            <a:pPr algn="ctr">
              <a:buClr>
                <a:schemeClr val="accent1"/>
              </a:buClr>
              <a:buSzPts val="4000"/>
            </a:pPr>
            <a:r>
              <a:rPr lang="en-US" sz="30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PDI 2014-2018</a:t>
            </a:r>
            <a:endParaRPr sz="1050"/>
          </a:p>
        </p:txBody>
      </p:sp>
      <p:sp>
        <p:nvSpPr>
          <p:cNvPr id="222" name="Shape 222"/>
          <p:cNvSpPr txBox="1">
            <a:spLocks noGrp="1"/>
          </p:cNvSpPr>
          <p:nvPr>
            <p:ph type="subTitle" idx="1"/>
          </p:nvPr>
        </p:nvSpPr>
        <p:spPr>
          <a:xfrm>
            <a:off x="1129903" y="3895725"/>
            <a:ext cx="5825728" cy="8227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marL="0" indent="0">
              <a:spcBef>
                <a:spcPts val="0"/>
              </a:spcBef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Facetado">
  <a:themeElements>
    <a:clrScheme name="Facet">
      <a:dk1>
        <a:srgbClr val="000000"/>
      </a:dk1>
      <a:lt1>
        <a:srgbClr val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acetado">
  <a:themeElements>
    <a:clrScheme name="Facet">
      <a:dk1>
        <a:srgbClr val="000000"/>
      </a:dk1>
      <a:lt1>
        <a:srgbClr val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Facetado">
  <a:themeElements>
    <a:clrScheme name="Facet">
      <a:dk1>
        <a:srgbClr val="000000"/>
      </a:dk1>
      <a:lt1>
        <a:srgbClr val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Facetado">
  <a:themeElements>
    <a:clrScheme name="Facet">
      <a:dk1>
        <a:srgbClr val="000000"/>
      </a:dk1>
      <a:lt1>
        <a:srgbClr val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1673</Words>
  <Application>Microsoft Office PowerPoint</Application>
  <PresentationFormat>Apresentação na tela (4:3)</PresentationFormat>
  <Paragraphs>329</Paragraphs>
  <Slides>42</Slides>
  <Notes>26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4</vt:i4>
      </vt:variant>
      <vt:variant>
        <vt:lpstr>Títulos de slides</vt:lpstr>
      </vt:variant>
      <vt:variant>
        <vt:i4>42</vt:i4>
      </vt:variant>
    </vt:vector>
  </HeadingPairs>
  <TitlesOfParts>
    <vt:vector size="51" baseType="lpstr">
      <vt:lpstr>Arial</vt:lpstr>
      <vt:lpstr>Calibri</vt:lpstr>
      <vt:lpstr>Noto Sans Symbols</vt:lpstr>
      <vt:lpstr>Times New Roman</vt:lpstr>
      <vt:lpstr>Trebuchet MS</vt:lpstr>
      <vt:lpstr>1_Facetado</vt:lpstr>
      <vt:lpstr>Facetado</vt:lpstr>
      <vt:lpstr>2_Facetado</vt:lpstr>
      <vt:lpstr>3_Facetado</vt:lpstr>
      <vt:lpstr>Reunião do Comitê de Planejamento e Administração - CPA</vt:lpstr>
      <vt:lpstr>Apresentaçao</vt:lpstr>
      <vt:lpstr>Apresentação do PowerPoint</vt:lpstr>
      <vt:lpstr>Apresentação do PowerPoint</vt:lpstr>
      <vt:lpstr>Apresentação do PowerPoint</vt:lpstr>
      <vt:lpstr>Apresentação do PowerPoint</vt:lpstr>
      <vt:lpstr> PLANO DE DESENVOLVIMENTO INSTITUCIONAL 2014- 2018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Abertura do Planejamento 2018</vt:lpstr>
      <vt:lpstr>Abertura do Planejamento 2018</vt:lpstr>
      <vt:lpstr>Abertura do Planejamento 2018</vt:lpstr>
      <vt:lpstr>Abertura do Planejamento 2018</vt:lpstr>
      <vt:lpstr>Abertura do Planejamento 2018</vt:lpstr>
      <vt:lpstr>Abertura do Planejamento 2018</vt:lpstr>
      <vt:lpstr>Apresentação do PowerPoint</vt:lpstr>
      <vt:lpstr> Sistema Integrado de Gestão de Planejamento e de Projetos - SIGPP</vt:lpstr>
      <vt:lpstr>Sistema Integrado de Gestão de Planejamento e de Projetos </vt:lpstr>
      <vt:lpstr>Apresentação do PowerPoint</vt:lpstr>
      <vt:lpstr>Sistema Integrado de Gestão de Planejamento e de Projetos </vt:lpstr>
      <vt:lpstr>Sistema Integrado de Gestão de Planejamento e de Projetos </vt:lpstr>
      <vt:lpstr>Sistema Integrado de Gestão de Planejamento e de Projetos </vt:lpstr>
      <vt:lpstr>Sistema Integrado de Gestão de Planejamento e de Projetos </vt:lpstr>
      <vt:lpstr>Sistema Integrado de Gestão de Planejamento e de Projetos </vt:lpstr>
      <vt:lpstr>Sistema Integrado de Gestão de Planejamento e de Projetos </vt:lpstr>
      <vt:lpstr>Construção do PDI 2019-2023</vt:lpstr>
      <vt:lpstr>Construção do PDI 2019-2023</vt:lpstr>
      <vt:lpstr>Construção do PDI 2019-2023</vt:lpstr>
      <vt:lpstr>Construção do PDI 2019-2023</vt:lpstr>
      <vt:lpstr>Construção do PDI 2019-2023</vt:lpstr>
      <vt:lpstr>Obrigado pela atenção!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PLANO DE DESENVOLVIMENTO INSTITUCIONAL 2014- 2018</dc:title>
  <cp:lastModifiedBy>Joao Luiz Cavalcante Ferreira</cp:lastModifiedBy>
  <cp:revision>18</cp:revision>
  <dcterms:modified xsi:type="dcterms:W3CDTF">2018-04-17T20:31:33Z</dcterms:modified>
</cp:coreProperties>
</file>