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1" r:id="rId3"/>
    <p:sldId id="257" r:id="rId4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1886" y="-73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25A0B-5431-498D-A865-5E74909319E9}" type="datetimeFigureOut">
              <a:rPr lang="pt-BR" smtClean="0"/>
              <a:pPr/>
              <a:t>25/09/2013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9C6CA-7292-4599-9E19-0313F992B17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41041308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25A0B-5431-498D-A865-5E74909319E9}" type="datetimeFigureOut">
              <a:rPr lang="pt-BR" smtClean="0"/>
              <a:pPr/>
              <a:t>25/09/2013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9C6CA-7292-4599-9E19-0313F992B17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8467662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25A0B-5431-498D-A865-5E74909319E9}" type="datetimeFigureOut">
              <a:rPr lang="pt-BR" smtClean="0"/>
              <a:pPr/>
              <a:t>25/09/2013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9C6CA-7292-4599-9E19-0313F992B17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2735150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25A0B-5431-498D-A865-5E74909319E9}" type="datetimeFigureOut">
              <a:rPr lang="pt-BR" smtClean="0"/>
              <a:pPr/>
              <a:t>25/09/2013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9C6CA-7292-4599-9E19-0313F992B17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9958856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25A0B-5431-498D-A865-5E74909319E9}" type="datetimeFigureOut">
              <a:rPr lang="pt-BR" smtClean="0"/>
              <a:pPr/>
              <a:t>25/09/2013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9C6CA-7292-4599-9E19-0313F992B17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9886467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25A0B-5431-498D-A865-5E74909319E9}" type="datetimeFigureOut">
              <a:rPr lang="pt-BR" smtClean="0"/>
              <a:pPr/>
              <a:t>25/09/2013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9C6CA-7292-4599-9E19-0313F992B17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3630604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25A0B-5431-498D-A865-5E74909319E9}" type="datetimeFigureOut">
              <a:rPr lang="pt-BR" smtClean="0"/>
              <a:pPr/>
              <a:t>25/09/2013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9C6CA-7292-4599-9E19-0313F992B17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5068014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25A0B-5431-498D-A865-5E74909319E9}" type="datetimeFigureOut">
              <a:rPr lang="pt-BR" smtClean="0"/>
              <a:pPr/>
              <a:t>25/09/2013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9C6CA-7292-4599-9E19-0313F992B17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8937783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25A0B-5431-498D-A865-5E74909319E9}" type="datetimeFigureOut">
              <a:rPr lang="pt-BR" smtClean="0"/>
              <a:pPr/>
              <a:t>25/09/2013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9C6CA-7292-4599-9E19-0313F992B17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6242047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25A0B-5431-498D-A865-5E74909319E9}" type="datetimeFigureOut">
              <a:rPr lang="pt-BR" smtClean="0"/>
              <a:pPr/>
              <a:t>25/09/2013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9C6CA-7292-4599-9E19-0313F992B17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9633355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25A0B-5431-498D-A865-5E74909319E9}" type="datetimeFigureOut">
              <a:rPr lang="pt-BR" smtClean="0"/>
              <a:pPr/>
              <a:t>25/09/2013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9C6CA-7292-4599-9E19-0313F992B17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4085677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B25A0B-5431-498D-A865-5E74909319E9}" type="datetimeFigureOut">
              <a:rPr lang="pt-BR" smtClean="0"/>
              <a:pPr/>
              <a:t>25/09/2013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09C6CA-7292-4599-9E19-0313F992B17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884422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ipse 3"/>
          <p:cNvSpPr/>
          <p:nvPr/>
        </p:nvSpPr>
        <p:spPr>
          <a:xfrm>
            <a:off x="2987824" y="2340675"/>
            <a:ext cx="3240360" cy="2528485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Elipse 8"/>
          <p:cNvSpPr/>
          <p:nvPr/>
        </p:nvSpPr>
        <p:spPr>
          <a:xfrm>
            <a:off x="179512" y="1196752"/>
            <a:ext cx="3140732" cy="2016224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pt-BR" dirty="0" smtClean="0"/>
              <a:t>CMC - Ampliação dos Blocos</a:t>
            </a:r>
            <a:r>
              <a:rPr lang="pt-BR" baseline="0" dirty="0" smtClean="0"/>
              <a:t>  M e J; </a:t>
            </a:r>
            <a:r>
              <a:rPr lang="pt-BR" baseline="0" dirty="0" err="1" smtClean="0"/>
              <a:t>Proj</a:t>
            </a:r>
            <a:r>
              <a:rPr lang="pt-BR" baseline="0" dirty="0" smtClean="0"/>
              <a:t>. Bombeiro; Readequação</a:t>
            </a:r>
            <a:r>
              <a:rPr lang="pt-BR" dirty="0" smtClean="0"/>
              <a:t> da subestação.</a:t>
            </a:r>
            <a:endParaRPr lang="pt-BR" dirty="0"/>
          </a:p>
        </p:txBody>
      </p:sp>
      <p:sp>
        <p:nvSpPr>
          <p:cNvPr id="10" name="Elipse 9"/>
          <p:cNvSpPr/>
          <p:nvPr/>
        </p:nvSpPr>
        <p:spPr>
          <a:xfrm>
            <a:off x="1007604" y="4800278"/>
            <a:ext cx="3060340" cy="2016224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pt-BR" dirty="0" smtClean="0"/>
              <a:t>CZL - Construção</a:t>
            </a:r>
            <a:r>
              <a:rPr lang="pt-BR" baseline="0" dirty="0" smtClean="0"/>
              <a:t> do CDI; Pocilga e maternidade; Reforma </a:t>
            </a:r>
            <a:r>
              <a:rPr lang="pt-BR" dirty="0" smtClean="0"/>
              <a:t>Setor Cursos</a:t>
            </a:r>
            <a:r>
              <a:rPr lang="pt-BR" baseline="0" dirty="0" smtClean="0"/>
              <a:t>; </a:t>
            </a:r>
            <a:r>
              <a:rPr lang="pt-BR" baseline="0" dirty="0" smtClean="0"/>
              <a:t>guarita. </a:t>
            </a:r>
            <a:endParaRPr lang="pt-BR" dirty="0"/>
          </a:p>
        </p:txBody>
      </p:sp>
      <p:sp>
        <p:nvSpPr>
          <p:cNvPr id="12" name="Elipse 11"/>
          <p:cNvSpPr/>
          <p:nvPr/>
        </p:nvSpPr>
        <p:spPr>
          <a:xfrm>
            <a:off x="2537774" y="188640"/>
            <a:ext cx="2970331" cy="20162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dirty="0" smtClean="0"/>
              <a:t>Reitoria - Reforma</a:t>
            </a:r>
            <a:r>
              <a:rPr lang="pt-BR" baseline="0" dirty="0" smtClean="0"/>
              <a:t> Reitoria.</a:t>
            </a:r>
            <a:r>
              <a:rPr lang="pt-BR" dirty="0" smtClean="0"/>
              <a:t> Contrato </a:t>
            </a:r>
            <a:r>
              <a:rPr lang="pt-BR" dirty="0" err="1" smtClean="0"/>
              <a:t>Montebelense</a:t>
            </a:r>
            <a:r>
              <a:rPr lang="pt-BR" dirty="0" smtClean="0"/>
              <a:t> e Souza Neto.</a:t>
            </a:r>
            <a:endParaRPr lang="pt-BR" dirty="0"/>
          </a:p>
        </p:txBody>
      </p:sp>
      <p:sp>
        <p:nvSpPr>
          <p:cNvPr id="13" name="Elipse 12"/>
          <p:cNvSpPr/>
          <p:nvPr/>
        </p:nvSpPr>
        <p:spPr>
          <a:xfrm>
            <a:off x="-36512" y="3140968"/>
            <a:ext cx="3096344" cy="2016224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pt-BR" dirty="0" smtClean="0"/>
              <a:t>CMDI –Const. Lab. do INMETRO – Licitação (habilitação); Ampliação bloco sala de aula.</a:t>
            </a:r>
          </a:p>
          <a:p>
            <a:endParaRPr lang="pt-BR" dirty="0"/>
          </a:p>
        </p:txBody>
      </p:sp>
      <p:sp>
        <p:nvSpPr>
          <p:cNvPr id="14" name="Elipse 13"/>
          <p:cNvSpPr/>
          <p:nvPr/>
        </p:nvSpPr>
        <p:spPr>
          <a:xfrm>
            <a:off x="3707904" y="4867137"/>
            <a:ext cx="2868302" cy="2016224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pt-BR" dirty="0" smtClean="0"/>
              <a:t>TBT - Construção</a:t>
            </a:r>
            <a:r>
              <a:rPr lang="pt-BR" baseline="0" dirty="0" smtClean="0"/>
              <a:t> de piscina; lab. Piscicultura; </a:t>
            </a:r>
            <a:r>
              <a:rPr lang="pt-BR" baseline="0" dirty="0" err="1" smtClean="0"/>
              <a:t>UEP’s</a:t>
            </a:r>
            <a:r>
              <a:rPr lang="pt-BR" baseline="0" dirty="0" smtClean="0"/>
              <a:t>.</a:t>
            </a:r>
            <a:endParaRPr lang="pt-BR" dirty="0"/>
          </a:p>
        </p:txBody>
      </p:sp>
      <p:sp>
        <p:nvSpPr>
          <p:cNvPr id="2" name="CaixaDeTexto 1"/>
          <p:cNvSpPr txBox="1"/>
          <p:nvPr/>
        </p:nvSpPr>
        <p:spPr>
          <a:xfrm>
            <a:off x="3347864" y="2999854"/>
            <a:ext cx="280831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 smtClean="0"/>
              <a:t>Departamento de Engenharia</a:t>
            </a:r>
            <a:endParaRPr lang="pt-BR" sz="3200" dirty="0"/>
          </a:p>
        </p:txBody>
      </p:sp>
      <p:sp>
        <p:nvSpPr>
          <p:cNvPr id="3" name="CaixaDeTexto 2"/>
          <p:cNvSpPr txBox="1"/>
          <p:nvPr/>
        </p:nvSpPr>
        <p:spPr>
          <a:xfrm>
            <a:off x="2267744" y="548680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/>
          </a:p>
        </p:txBody>
      </p:sp>
      <p:sp>
        <p:nvSpPr>
          <p:cNvPr id="16" name="CaixaDeTexto 15"/>
          <p:cNvSpPr txBox="1"/>
          <p:nvPr/>
        </p:nvSpPr>
        <p:spPr>
          <a:xfrm>
            <a:off x="2420144" y="701080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/>
          </a:p>
        </p:txBody>
      </p:sp>
      <p:sp>
        <p:nvSpPr>
          <p:cNvPr id="22" name="Elipse 21"/>
          <p:cNvSpPr/>
          <p:nvPr/>
        </p:nvSpPr>
        <p:spPr>
          <a:xfrm>
            <a:off x="5940152" y="3933056"/>
            <a:ext cx="2868302" cy="2016224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dirty="0" smtClean="0"/>
              <a:t>PF, Coari, Parintins e Maués,– Construção das</a:t>
            </a:r>
            <a:r>
              <a:rPr lang="pt-BR" baseline="0" dirty="0" smtClean="0"/>
              <a:t> piscina; </a:t>
            </a:r>
            <a:endParaRPr lang="pt-BR" dirty="0"/>
          </a:p>
        </p:txBody>
      </p:sp>
      <p:sp>
        <p:nvSpPr>
          <p:cNvPr id="23" name="Elipse 22"/>
          <p:cNvSpPr/>
          <p:nvPr/>
        </p:nvSpPr>
        <p:spPr>
          <a:xfrm>
            <a:off x="5076056" y="548680"/>
            <a:ext cx="2868302" cy="2016224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pt-BR" dirty="0" smtClean="0"/>
              <a:t>SGC- Cozinha experimental . </a:t>
            </a:r>
            <a:endParaRPr lang="pt-BR" dirty="0"/>
          </a:p>
        </p:txBody>
      </p:sp>
      <p:sp>
        <p:nvSpPr>
          <p:cNvPr id="24" name="Elipse 23"/>
          <p:cNvSpPr/>
          <p:nvPr/>
        </p:nvSpPr>
        <p:spPr>
          <a:xfrm>
            <a:off x="6312210" y="2204864"/>
            <a:ext cx="2868302" cy="2016224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dirty="0" smtClean="0"/>
              <a:t>Lábrea - Construção</a:t>
            </a:r>
            <a:r>
              <a:rPr lang="pt-BR" baseline="0" dirty="0" smtClean="0"/>
              <a:t> de piscina; laboratórios</a:t>
            </a:r>
            <a:r>
              <a:rPr lang="pt-BR" dirty="0" smtClean="0"/>
              <a:t> e Passarelas</a:t>
            </a:r>
            <a:r>
              <a:rPr lang="pt-BR" baseline="0" dirty="0" smtClean="0"/>
              <a:t>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3086476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ipse 3"/>
          <p:cNvSpPr/>
          <p:nvPr/>
        </p:nvSpPr>
        <p:spPr>
          <a:xfrm>
            <a:off x="3059832" y="2276872"/>
            <a:ext cx="3240360" cy="2528485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Elipse 4"/>
          <p:cNvSpPr/>
          <p:nvPr/>
        </p:nvSpPr>
        <p:spPr>
          <a:xfrm>
            <a:off x="72008" y="3573016"/>
            <a:ext cx="3347864" cy="2304256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 Expansão Fase III – Assinar o contrato: Itacoatiara, Eirunepé, Humaitá.  Tefé em análise.</a:t>
            </a:r>
          </a:p>
          <a:p>
            <a:pPr algn="ctr"/>
            <a:r>
              <a:rPr lang="pt-BR" dirty="0" smtClean="0"/>
              <a:t>Reforma  - Humaitá</a:t>
            </a:r>
            <a:endParaRPr lang="pt-BR" dirty="0"/>
          </a:p>
        </p:txBody>
      </p:sp>
      <p:sp>
        <p:nvSpPr>
          <p:cNvPr id="8" name="Elipse 7"/>
          <p:cNvSpPr/>
          <p:nvPr/>
        </p:nvSpPr>
        <p:spPr>
          <a:xfrm>
            <a:off x="755577" y="620688"/>
            <a:ext cx="3312368" cy="223224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dirty="0" smtClean="0"/>
              <a:t>ACRE-Campus RBR  e CZS Habite-se. Talude – R P.</a:t>
            </a:r>
          </a:p>
          <a:p>
            <a:r>
              <a:rPr lang="pt-BR" dirty="0" smtClean="0"/>
              <a:t>C Sena Madureira – 68%</a:t>
            </a:r>
          </a:p>
          <a:p>
            <a:endParaRPr lang="pt-BR" dirty="0"/>
          </a:p>
        </p:txBody>
      </p:sp>
      <p:sp>
        <p:nvSpPr>
          <p:cNvPr id="11" name="Elipse 10"/>
          <p:cNvSpPr/>
          <p:nvPr/>
        </p:nvSpPr>
        <p:spPr>
          <a:xfrm>
            <a:off x="5364088" y="764704"/>
            <a:ext cx="3168352" cy="2016224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dirty="0" smtClean="0"/>
              <a:t>Rondônia – Campus IFRO – 70%. </a:t>
            </a:r>
            <a:r>
              <a:rPr lang="pt-BR" dirty="0" smtClean="0"/>
              <a:t>Agroindústria  </a:t>
            </a:r>
            <a:r>
              <a:rPr lang="pt-BR" dirty="0" smtClean="0"/>
              <a:t>-  Refazer projeto</a:t>
            </a:r>
            <a:endParaRPr lang="pt-BR" dirty="0"/>
          </a:p>
        </p:txBody>
      </p:sp>
      <p:sp>
        <p:nvSpPr>
          <p:cNvPr id="15" name="Elipse 14"/>
          <p:cNvSpPr/>
          <p:nvPr/>
        </p:nvSpPr>
        <p:spPr>
          <a:xfrm>
            <a:off x="6079232" y="3501008"/>
            <a:ext cx="3029272" cy="20162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Campus: Coari, Maués, PF, TBT, Parintins, Lábrea, SGC – </a:t>
            </a:r>
            <a:r>
              <a:rPr lang="pt-BR" dirty="0" smtClean="0"/>
              <a:t>ginásios cobertos </a:t>
            </a:r>
            <a:r>
              <a:rPr lang="pt-BR" dirty="0" smtClean="0"/>
              <a:t>. MURO em TBT, PF e Coari.</a:t>
            </a:r>
            <a:endParaRPr lang="pt-BR" dirty="0"/>
          </a:p>
        </p:txBody>
      </p:sp>
      <p:sp>
        <p:nvSpPr>
          <p:cNvPr id="2" name="CaixaDeTexto 1"/>
          <p:cNvSpPr txBox="1"/>
          <p:nvPr/>
        </p:nvSpPr>
        <p:spPr>
          <a:xfrm>
            <a:off x="3347864" y="2999854"/>
            <a:ext cx="280831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 smtClean="0"/>
              <a:t>Departamento de Engenharia</a:t>
            </a:r>
            <a:endParaRPr lang="pt-BR" sz="3200" dirty="0"/>
          </a:p>
        </p:txBody>
      </p:sp>
      <p:sp>
        <p:nvSpPr>
          <p:cNvPr id="3" name="CaixaDeTexto 2"/>
          <p:cNvSpPr txBox="1"/>
          <p:nvPr/>
        </p:nvSpPr>
        <p:spPr>
          <a:xfrm>
            <a:off x="2267744" y="548680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/>
          </a:p>
        </p:txBody>
      </p:sp>
      <p:sp>
        <p:nvSpPr>
          <p:cNvPr id="16" name="CaixaDeTexto 15"/>
          <p:cNvSpPr txBox="1"/>
          <p:nvPr/>
        </p:nvSpPr>
        <p:spPr>
          <a:xfrm>
            <a:off x="2420144" y="701080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/>
          </a:p>
        </p:txBody>
      </p:sp>
      <p:sp>
        <p:nvSpPr>
          <p:cNvPr id="17" name="Elipse 16"/>
          <p:cNvSpPr/>
          <p:nvPr/>
        </p:nvSpPr>
        <p:spPr>
          <a:xfrm>
            <a:off x="3237384" y="4869904"/>
            <a:ext cx="3029272" cy="2016224"/>
          </a:xfrm>
          <a:prstGeom prst="ellips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Todos os Campus </a:t>
            </a:r>
            <a:r>
              <a:rPr lang="pt-BR" dirty="0" err="1" smtClean="0"/>
              <a:t>ETE’s</a:t>
            </a:r>
            <a:r>
              <a:rPr lang="pt-BR" dirty="0" smtClean="0"/>
              <a:t> – Procuradoria </a:t>
            </a:r>
            <a:r>
              <a:rPr lang="pt-BR" dirty="0" smtClean="0"/>
              <a:t>para </a:t>
            </a:r>
            <a:r>
              <a:rPr lang="pt-BR" dirty="0" smtClean="0"/>
              <a:t>ateste final.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1013363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ipse 3"/>
          <p:cNvSpPr/>
          <p:nvPr/>
        </p:nvSpPr>
        <p:spPr>
          <a:xfrm>
            <a:off x="1187624" y="908720"/>
            <a:ext cx="7056784" cy="5112568"/>
          </a:xfrm>
          <a:prstGeom prst="ellipse">
            <a:avLst/>
          </a:prstGeom>
          <a:blipFill>
            <a:blip r:embed="rId2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2411760" y="1628800"/>
            <a:ext cx="5328592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/>
              <a:t>Equipe:</a:t>
            </a:r>
          </a:p>
          <a:p>
            <a:r>
              <a:rPr lang="pt-BR" dirty="0" smtClean="0"/>
              <a:t>Ana Maria Dias da Silva, Dra. Eng. Civil/Pesca</a:t>
            </a:r>
          </a:p>
          <a:p>
            <a:r>
              <a:rPr lang="pt-BR" dirty="0" smtClean="0"/>
              <a:t>Péricles T. Veiga – Eng. Civil</a:t>
            </a:r>
          </a:p>
          <a:p>
            <a:r>
              <a:rPr lang="pt-BR" dirty="0" smtClean="0"/>
              <a:t>Marcelino C. Aguiar – Eng. Civil</a:t>
            </a:r>
          </a:p>
          <a:p>
            <a:r>
              <a:rPr lang="pt-BR" dirty="0" smtClean="0"/>
              <a:t>Fernando Henrique Pedrosa - Arquiteto</a:t>
            </a:r>
          </a:p>
          <a:p>
            <a:r>
              <a:rPr lang="pt-BR" dirty="0" smtClean="0"/>
              <a:t>Ana </a:t>
            </a:r>
            <a:r>
              <a:rPr lang="pt-BR" dirty="0" err="1" smtClean="0"/>
              <a:t>Kalina</a:t>
            </a:r>
            <a:r>
              <a:rPr lang="pt-BR" dirty="0" smtClean="0"/>
              <a:t> Moura de Paula - Arquiteta</a:t>
            </a:r>
          </a:p>
          <a:p>
            <a:endParaRPr lang="pt-BR" dirty="0" smtClean="0"/>
          </a:p>
          <a:p>
            <a:r>
              <a:rPr lang="pt-BR" dirty="0" smtClean="0"/>
              <a:t>Colaboradores:</a:t>
            </a:r>
          </a:p>
          <a:p>
            <a:r>
              <a:rPr lang="pt-BR" dirty="0" smtClean="0"/>
              <a:t> </a:t>
            </a:r>
            <a:r>
              <a:rPr lang="pt-BR" dirty="0" err="1" smtClean="0"/>
              <a:t>Engª</a:t>
            </a:r>
            <a:r>
              <a:rPr lang="pt-BR" dirty="0" smtClean="0"/>
              <a:t>. </a:t>
            </a:r>
            <a:r>
              <a:rPr lang="pt-BR" dirty="0" err="1" smtClean="0"/>
              <a:t>Elcilene</a:t>
            </a:r>
            <a:r>
              <a:rPr lang="pt-BR" dirty="0" smtClean="0"/>
              <a:t>, Eng. Venâncio Castelo Branco, </a:t>
            </a:r>
            <a:r>
              <a:rPr lang="pt-BR" dirty="0" err="1" smtClean="0"/>
              <a:t>MSc</a:t>
            </a:r>
            <a:r>
              <a:rPr lang="pt-BR" dirty="0" smtClean="0"/>
              <a:t>., Eng. </a:t>
            </a:r>
            <a:r>
              <a:rPr lang="pt-BR" dirty="0" err="1" smtClean="0"/>
              <a:t>Franzé</a:t>
            </a:r>
            <a:r>
              <a:rPr lang="pt-BR" dirty="0" smtClean="0"/>
              <a:t>, Eng. Carlos, etc.</a:t>
            </a:r>
          </a:p>
          <a:p>
            <a:endParaRPr lang="pt-BR" dirty="0" smtClean="0"/>
          </a:p>
          <a:p>
            <a:r>
              <a:rPr lang="pt-BR" dirty="0" smtClean="0"/>
              <a:t>Estagiários:</a:t>
            </a:r>
          </a:p>
          <a:p>
            <a:r>
              <a:rPr lang="pt-BR" dirty="0" smtClean="0"/>
              <a:t>Diego, Renan, Fabíola e Thiago, Lucas e Mara.</a:t>
            </a:r>
            <a:endParaRPr lang="pt-BR" dirty="0" smtClean="0"/>
          </a:p>
          <a:p>
            <a:endParaRPr lang="pt-BR" dirty="0" smtClean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8309922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87</TotalTime>
  <Words>274</Words>
  <Application>Microsoft Office PowerPoint</Application>
  <PresentationFormat>Apresentação na tela (4:3)</PresentationFormat>
  <Paragraphs>29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4" baseType="lpstr">
      <vt:lpstr>Tema do Office</vt:lpstr>
      <vt:lpstr>Slide 1</vt:lpstr>
      <vt:lpstr>Slide 2</vt:lpstr>
      <vt:lpstr>Slide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Ana</dc:creator>
  <cp:lastModifiedBy>1330514</cp:lastModifiedBy>
  <cp:revision>9</cp:revision>
  <dcterms:created xsi:type="dcterms:W3CDTF">2013-09-25T01:13:57Z</dcterms:created>
  <dcterms:modified xsi:type="dcterms:W3CDTF">2013-09-25T13:05:25Z</dcterms:modified>
</cp:coreProperties>
</file>