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63" r:id="rId5"/>
    <p:sldId id="264" r:id="rId6"/>
    <p:sldId id="258" r:id="rId7"/>
    <p:sldId id="259" r:id="rId8"/>
    <p:sldId id="260" r:id="rId9"/>
    <p:sldId id="271" r:id="rId10"/>
    <p:sldId id="267" r:id="rId11"/>
    <p:sldId id="265" r:id="rId12"/>
    <p:sldId id="269" r:id="rId1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2BE"/>
    <a:srgbClr val="43661C"/>
    <a:srgbClr val="FF3300"/>
    <a:srgbClr val="80008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017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77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7308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0953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2378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2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43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939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477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6758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916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0168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29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73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183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756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96F69-87FE-41AB-B041-9BCA77EC514B}" type="datetimeFigureOut">
              <a:rPr lang="pt-BR" smtClean="0"/>
              <a:t>23/12/2014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77E179E-5E98-4AF1-82CE-086B1EC61A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96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326524" y="450761"/>
            <a:ext cx="37091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/>
              <a:t>Boa tarde</a:t>
            </a:r>
            <a:endParaRPr lang="pt-BR" sz="6000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8" r="17324"/>
          <a:stretch/>
        </p:blipFill>
        <p:spPr>
          <a:xfrm>
            <a:off x="5035640" y="231821"/>
            <a:ext cx="3825025" cy="653602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6489" r="6056" b="6388"/>
          <a:stretch/>
        </p:blipFill>
        <p:spPr>
          <a:xfrm>
            <a:off x="1397358" y="2878698"/>
            <a:ext cx="3638282" cy="388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0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6828" y="540914"/>
            <a:ext cx="64780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/>
              <a:t>DESFAZIMENTO DE BENS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AR CONDICIONADO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ESTANTES E ARMARIOS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CAMAS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VEICULOS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CARTEIRAS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dirty="0"/>
          </a:p>
          <a:p>
            <a:r>
              <a:rPr lang="pt-BR" sz="2000" b="1" dirty="0" smtClean="0"/>
              <a:t>DIGITALIZAR O ARQUIVO PERMANENTE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1452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79549" y="283335"/>
            <a:ext cx="79462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47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0771" y="289258"/>
            <a:ext cx="6589200" cy="2634245"/>
          </a:xfrm>
        </p:spPr>
        <p:txBody>
          <a:bodyPr>
            <a:noAutofit/>
          </a:bodyPr>
          <a:lstStyle/>
          <a:p>
            <a:r>
              <a:rPr lang="pt-BR" sz="5400" b="1" dirty="0" smtClean="0">
                <a:solidFill>
                  <a:srgbClr val="00B050"/>
                </a:solidFill>
              </a:rPr>
              <a:t>Muito obrigado a todos e um bom 2015!</a:t>
            </a:r>
            <a:endParaRPr lang="pt-BR" sz="5400" b="1" dirty="0">
              <a:solidFill>
                <a:srgbClr val="00B05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371" y="2073498"/>
            <a:ext cx="4538629" cy="340859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78" y="2923503"/>
            <a:ext cx="3453790" cy="383146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891" y="3507338"/>
            <a:ext cx="3227560" cy="344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5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47730" y="244699"/>
            <a:ext cx="8615966" cy="159698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92D050"/>
                </a:solidFill>
              </a:rPr>
              <a:t>IFAM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4900" dirty="0" smtClean="0"/>
              <a:t>Campus Manaus Zona Leste</a:t>
            </a:r>
            <a:endParaRPr lang="pt-BR" sz="49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47730" y="1944710"/>
            <a:ext cx="68386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Em Reconstrução</a:t>
            </a:r>
            <a:endParaRPr lang="pt-BR" sz="32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2830735"/>
            <a:ext cx="3116687" cy="206967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07" y="4878475"/>
            <a:ext cx="2947900" cy="19575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/>
          <a:stretch/>
        </p:blipFill>
        <p:spPr>
          <a:xfrm>
            <a:off x="4449651" y="2237097"/>
            <a:ext cx="2975020" cy="246949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342" y="5010584"/>
            <a:ext cx="2748959" cy="1825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7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55312" y="309093"/>
            <a:ext cx="745686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CAMPUS MANAUS ZONA LESTE COMO REFERÊNCIA NA REDE FEDERAL PROFISSIONAL</a:t>
            </a:r>
          </a:p>
          <a:p>
            <a:endParaRPr lang="pt-BR" sz="2400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b="1" dirty="0"/>
              <a:t> </a:t>
            </a:r>
            <a:r>
              <a:rPr lang="pt-BR" sz="2400" b="1" dirty="0" smtClean="0"/>
              <a:t>PROJETO CÃO GUIA                 SDH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b="1" dirty="0"/>
              <a:t> </a:t>
            </a:r>
            <a:r>
              <a:rPr lang="pt-BR" sz="2400" b="1" dirty="0" smtClean="0"/>
              <a:t>MULHERES AGRICULTORAS       MDA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b="1" dirty="0"/>
              <a:t> </a:t>
            </a:r>
            <a:r>
              <a:rPr lang="pt-BR" sz="2400" b="1" dirty="0" smtClean="0"/>
              <a:t>ABC  </a:t>
            </a:r>
            <a:r>
              <a:rPr lang="pt-BR" sz="2400" b="1" dirty="0" smtClean="0"/>
              <a:t>(</a:t>
            </a:r>
            <a:r>
              <a:rPr lang="pt-BR" sz="1400" b="1" dirty="0" smtClean="0"/>
              <a:t>agricultura baixo carbono) </a:t>
            </a:r>
            <a:r>
              <a:rPr lang="pt-BR" sz="2400" b="1" dirty="0" smtClean="0"/>
              <a:t>             </a:t>
            </a:r>
            <a:r>
              <a:rPr lang="pt-BR" sz="2400" b="1" dirty="0" smtClean="0"/>
              <a:t>MAPA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400" b="1" dirty="0"/>
              <a:t> </a:t>
            </a:r>
            <a:r>
              <a:rPr lang="pt-BR" sz="2400" b="1" dirty="0" smtClean="0"/>
              <a:t>COMISÃO DE ORGÂNICOS      MAPA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312" y="4082602"/>
            <a:ext cx="2679564" cy="177939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04" y="4082602"/>
            <a:ext cx="2678806" cy="177889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009104" y="6091707"/>
            <a:ext cx="3902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Em construção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606084" y="3713270"/>
            <a:ext cx="1983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Cão guia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08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571222" y="734096"/>
            <a:ext cx="71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/>
              <a:t>OBRAS E REFORMAS</a:t>
            </a:r>
            <a:endParaRPr lang="pt-BR" sz="28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43188" y="1257316"/>
            <a:ext cx="792050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 CDI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CENTRO DE TREINAMENTO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REFEITÓRIO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 ALOJAMENTOS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 CGAE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AREA COBERTA E ENTORNO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/>
              <a:t> PAVILHÃO ADMINISTRATIVO E SALAS DE AULA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OFICINA MECÂNICA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AVIÁRIOS POSTURA E CORTE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SALAS AMBIENTES (AGRICULTURA/ZOOTECNIA)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ANFITEATRO DA PERMACULTURA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QUADRA POLIESPORTIVA (em andamento)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SALA MUSCULAÇÃO (em andamento)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PREDIO DA MEDICINA VETERINÁRIA (em andamento)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CENTRO DE TREINAMENTO CÃO GUIA (em andamento)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/>
              <a:t> </a:t>
            </a:r>
            <a:r>
              <a:rPr lang="pt-BR" sz="2000" dirty="0" smtClean="0"/>
              <a:t>FABRÍCA DE RAÇÃO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590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78039" y="579549"/>
            <a:ext cx="6542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MINI SALA DA AGROINDUSTRIA E INCUBADOURA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MURO NO GRANDE VITÓRIA/SANTA INÊS</a:t>
            </a:r>
          </a:p>
          <a:p>
            <a:r>
              <a:rPr lang="pt-B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dirty="0" smtClean="0"/>
              <a:t>REFORMA DA REDE ELÉTRICA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406" y="4718196"/>
            <a:ext cx="3086535" cy="204965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32" y="1880315"/>
            <a:ext cx="4033814" cy="2301269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273" y="1779878"/>
            <a:ext cx="4033815" cy="2401705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01774" y="5924282"/>
            <a:ext cx="3528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 NOVA ESTRUTURA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73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764406" y="631065"/>
            <a:ext cx="4739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</a:t>
            </a:r>
            <a:r>
              <a:rPr lang="pt-BR" sz="3600" b="1" dirty="0" smtClean="0"/>
              <a:t>EVENTOS </a:t>
            </a:r>
            <a:r>
              <a:rPr lang="pt-BR" sz="2400" b="1" dirty="0" smtClean="0"/>
              <a:t>(PRIORIDADE)</a:t>
            </a:r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184856" y="1571223"/>
            <a:ext cx="74311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 Participação de professores em congressos com artigos aprovados.</a:t>
            </a:r>
          </a:p>
          <a:p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Participação de estudantes em congressos com artigos aprovados.</a:t>
            </a:r>
          </a:p>
          <a:p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Participação do IFAM- CMZL em jogos local, regional e nacional.</a:t>
            </a:r>
          </a:p>
          <a:p>
            <a:endParaRPr lang="pt-BR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2800" dirty="0" smtClean="0"/>
              <a:t>Cursos de qualificação para técnico administrativos/professores.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1730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326524" y="402558"/>
            <a:ext cx="6619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/>
              <a:t>EM 2015 NOVOS DESAFIOS</a:t>
            </a:r>
            <a:endParaRPr lang="pt-BR" sz="32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1210614" y="1197735"/>
            <a:ext cx="76371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400" dirty="0" smtClean="0"/>
              <a:t> </a:t>
            </a:r>
            <a:r>
              <a:rPr lang="pt-BR" sz="2800" dirty="0" smtClean="0"/>
              <a:t>REDE DE LÓGICA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800" dirty="0" smtClean="0"/>
              <a:t>HIDRO SANITARIA DA INSTITUIÇÃO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800" dirty="0" smtClean="0"/>
              <a:t>LABORATÓRIOS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pt-BR" sz="2800" dirty="0"/>
              <a:t> </a:t>
            </a:r>
            <a:r>
              <a:rPr lang="pt-BR" sz="2800" dirty="0" smtClean="0"/>
              <a:t>PERSPECTIVA DA CRIAÇÃO DE NOVOS CURSOS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B02BE"/>
                </a:solidFill>
              </a:rPr>
              <a:t>AGRONOMIA</a:t>
            </a:r>
            <a:r>
              <a:rPr lang="pt-BR" sz="2400" dirty="0" smtClean="0"/>
              <a:t> </a:t>
            </a:r>
          </a:p>
          <a:p>
            <a:pPr lvl="1"/>
            <a:endParaRPr lang="pt-BR" sz="2400" dirty="0" smtClean="0"/>
          </a:p>
          <a:p>
            <a:pPr lvl="1"/>
            <a:endParaRPr lang="pt-BR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accent2">
                    <a:lumMod val="75000"/>
                  </a:schemeClr>
                </a:solidFill>
              </a:rPr>
              <a:t>ENG. DE PESCA</a:t>
            </a:r>
          </a:p>
          <a:p>
            <a:pPr lvl="1"/>
            <a:endParaRPr lang="pt-BR" sz="2400" dirty="0"/>
          </a:p>
          <a:p>
            <a:pPr lvl="1"/>
            <a:endParaRPr lang="pt-BR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B050"/>
                </a:solidFill>
              </a:rPr>
              <a:t>ENG. DE ALIMENTOS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sz="2400" dirty="0"/>
          </a:p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17" y="3142647"/>
            <a:ext cx="1519707" cy="1009181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4327301" y="3492691"/>
            <a:ext cx="412124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 para a direita 5"/>
          <p:cNvSpPr/>
          <p:nvPr/>
        </p:nvSpPr>
        <p:spPr>
          <a:xfrm>
            <a:off x="4678250" y="4676173"/>
            <a:ext cx="437882" cy="16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505" y="4362230"/>
            <a:ext cx="1661375" cy="1103257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5087155" y="5718930"/>
            <a:ext cx="450760" cy="1674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573" y="5576552"/>
            <a:ext cx="1338781" cy="106916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60"/>
          <a:stretch/>
        </p:blipFill>
        <p:spPr>
          <a:xfrm>
            <a:off x="6491975" y="3234761"/>
            <a:ext cx="1872853" cy="82495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194" y="4362230"/>
            <a:ext cx="1120461" cy="9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04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30310" y="450761"/>
            <a:ext cx="811368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chemeClr val="bg2">
                    <a:lumMod val="50000"/>
                  </a:schemeClr>
                </a:solidFill>
              </a:rPr>
              <a:t>ENG. DE T. I. </a:t>
            </a:r>
          </a:p>
          <a:p>
            <a:pPr lvl="1"/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0070C0"/>
                </a:solidFill>
              </a:rPr>
              <a:t>LIC. EDUC. DO CAMPO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800080"/>
                </a:solidFill>
              </a:rPr>
              <a:t>ESPECIALIZAÇÃO EM </a:t>
            </a:r>
          </a:p>
          <a:p>
            <a:pPr lvl="1"/>
            <a:r>
              <a:rPr lang="pt-BR" sz="2400" dirty="0" smtClean="0">
                <a:solidFill>
                  <a:srgbClr val="800080"/>
                </a:solidFill>
              </a:rPr>
              <a:t>    AGROECOLOGIA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solidFill>
                  <a:srgbClr val="FF3300"/>
                </a:solidFill>
              </a:rPr>
              <a:t>MESTRADO EM AGROECOLOGIA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    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198" y="450761"/>
            <a:ext cx="1639824" cy="1456944"/>
          </a:xfrm>
          <a:prstGeom prst="rect">
            <a:avLst/>
          </a:prstGeom>
        </p:spPr>
      </p:pic>
      <p:sp>
        <p:nvSpPr>
          <p:cNvPr id="4" name="Seta para a direita 3"/>
          <p:cNvSpPr/>
          <p:nvPr/>
        </p:nvSpPr>
        <p:spPr>
          <a:xfrm>
            <a:off x="4595375" y="695459"/>
            <a:ext cx="729760" cy="1616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753" y="5198882"/>
            <a:ext cx="1627074" cy="1220306"/>
          </a:xfrm>
          <a:prstGeom prst="rect">
            <a:avLst/>
          </a:prstGeom>
        </p:spPr>
      </p:pic>
      <p:sp>
        <p:nvSpPr>
          <p:cNvPr id="6" name="Seta para a direita 5"/>
          <p:cNvSpPr/>
          <p:nvPr/>
        </p:nvSpPr>
        <p:spPr>
          <a:xfrm>
            <a:off x="5531198" y="3926601"/>
            <a:ext cx="667781" cy="1820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022" y="1907705"/>
            <a:ext cx="937453" cy="1378056"/>
          </a:xfrm>
          <a:prstGeom prst="rect">
            <a:avLst/>
          </a:prstGeom>
        </p:spPr>
      </p:pic>
      <p:sp>
        <p:nvSpPr>
          <p:cNvPr id="8" name="Seta para a direita 7"/>
          <p:cNvSpPr/>
          <p:nvPr/>
        </p:nvSpPr>
        <p:spPr>
          <a:xfrm>
            <a:off x="6198979" y="2389381"/>
            <a:ext cx="542737" cy="154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110" y="3547588"/>
            <a:ext cx="1788180" cy="1248746"/>
          </a:xfrm>
          <a:prstGeom prst="rect">
            <a:avLst/>
          </a:prstGeom>
        </p:spPr>
      </p:pic>
      <p:sp>
        <p:nvSpPr>
          <p:cNvPr id="10" name="Seta para a direita 9"/>
          <p:cNvSpPr/>
          <p:nvPr/>
        </p:nvSpPr>
        <p:spPr>
          <a:xfrm>
            <a:off x="6911981" y="5593097"/>
            <a:ext cx="333219" cy="2159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08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06828" y="540914"/>
            <a:ext cx="647807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prstClr val="black"/>
                </a:solidFill>
              </a:rPr>
              <a:t>EQUIPAMENTOS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MICROSCÓPIOS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MICRÓTOMO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ESTANTES BIBLIOTECA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MESAS E CADEIRAS BIBLIOTECA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CADEIRAS PARA AUDITÓRIO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ESTANTES HERBÁRIO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CARTEIRAS ESCOLAR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pt-BR" sz="2000" dirty="0" smtClean="0">
                <a:solidFill>
                  <a:prstClr val="black"/>
                </a:solidFill>
              </a:rPr>
              <a:t>COMPUTADORES E NOTEBOOKS</a:t>
            </a:r>
            <a:endParaRPr lang="pt-BR" sz="2000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1339403" y="4081002"/>
            <a:ext cx="681292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</a:rPr>
              <a:t>CONTRATACÃO DE NOVOS PROFESSORES </a:t>
            </a:r>
            <a:r>
              <a:rPr lang="pt-BR" sz="2000" smtClean="0">
                <a:solidFill>
                  <a:prstClr val="black"/>
                </a:solidFill>
              </a:rPr>
              <a:t>(14 </a:t>
            </a:r>
            <a:r>
              <a:rPr lang="pt-BR" sz="2000" dirty="0" smtClean="0">
                <a:solidFill>
                  <a:prstClr val="black"/>
                </a:solidFill>
              </a:rPr>
              <a:t>+ 6)</a:t>
            </a:r>
          </a:p>
          <a:p>
            <a:r>
              <a:rPr lang="pt-BR" dirty="0" smtClean="0">
                <a:solidFill>
                  <a:prstClr val="black"/>
                </a:solidFill>
              </a:rPr>
              <a:t>CONTRATACÃO DE TÉCNICOS ADMINISTRATIVO</a:t>
            </a:r>
            <a:r>
              <a:rPr lang="pt-BR" sz="2000" dirty="0" smtClean="0">
                <a:solidFill>
                  <a:prstClr val="black"/>
                </a:solidFill>
              </a:rPr>
              <a:t> (</a:t>
            </a:r>
            <a:r>
              <a:rPr lang="pt-BR" dirty="0" smtClean="0">
                <a:solidFill>
                  <a:prstClr val="black"/>
                </a:solidFill>
              </a:rPr>
              <a:t>6 + 16)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sz="2000" dirty="0" smtClean="0">
                <a:solidFill>
                  <a:prstClr val="black"/>
                </a:solidFill>
              </a:rPr>
              <a:t>RELAÇÃO DE RESPEITO COM A REITORIA; PORÉM NÃO DE SUBMISSÃO.</a:t>
            </a:r>
          </a:p>
          <a:p>
            <a:endParaRPr lang="pt-BR" dirty="0">
              <a:solidFill>
                <a:prstClr val="black"/>
              </a:solidFill>
            </a:endParaRPr>
          </a:p>
          <a:p>
            <a:r>
              <a:rPr lang="pt-BR" sz="2000" dirty="0" smtClean="0">
                <a:solidFill>
                  <a:prstClr val="black"/>
                </a:solidFill>
              </a:rPr>
              <a:t>CAMPUS ZONA LESTE NA LINHA DE FRENTE: NO INSTITUTO COMO UM TODO.</a:t>
            </a:r>
            <a:endParaRPr lang="pt-BR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37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cho">
  <a:themeElements>
    <a:clrScheme name="Cach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Cach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ach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239</TotalTime>
  <Words>324</Words>
  <Application>Microsoft Office PowerPoint</Application>
  <PresentationFormat>Apresentação na tela (4:3)</PresentationFormat>
  <Paragraphs>100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Wingdings</vt:lpstr>
      <vt:lpstr>Wingdings 3</vt:lpstr>
      <vt:lpstr>Cacho</vt:lpstr>
      <vt:lpstr>Apresentação do PowerPoint</vt:lpstr>
      <vt:lpstr>IFAM Campus Manaus Zona Leste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 a todos e um bom 2015!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IFAM Campus Manaus Zona Leste</dc:title>
  <dc:creator>Rita de Cassia</dc:creator>
  <cp:lastModifiedBy>Rita de Cassia</cp:lastModifiedBy>
  <cp:revision>25</cp:revision>
  <dcterms:created xsi:type="dcterms:W3CDTF">2014-12-09T17:23:06Z</dcterms:created>
  <dcterms:modified xsi:type="dcterms:W3CDTF">2014-12-23T13:21:21Z</dcterms:modified>
</cp:coreProperties>
</file>